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9"/>
  </p:notesMasterIdLst>
  <p:sldIdLst>
    <p:sldId id="407" r:id="rId2"/>
    <p:sldId id="428" r:id="rId3"/>
    <p:sldId id="432" r:id="rId4"/>
    <p:sldId id="433" r:id="rId5"/>
    <p:sldId id="406" r:id="rId6"/>
    <p:sldId id="426" r:id="rId7"/>
    <p:sldId id="42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6600"/>
    <a:srgbClr val="37FF91"/>
    <a:srgbClr val="FF7DBE"/>
    <a:srgbClr val="AA6587"/>
    <a:srgbClr val="FF3399"/>
    <a:srgbClr val="CC0066"/>
    <a:srgbClr val="18CF0F"/>
    <a:srgbClr val="FFC000"/>
    <a:srgbClr val="93D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DEF92C-6760-6E66-6CAE-7439EB12DAD9}" v="60" dt="2025-09-06T15:55:38.084"/>
    <p1510:client id="{E403DBF7-66B8-0829-6778-B8ACCFDEEC67}" v="28" dt="2025-09-06T17:55:17.5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delf Sanad" userId="c880af5a3530ee3d" providerId="Windows Live" clId="Web-{34A09B84-D546-4427-A4F7-91D795E0A260}"/>
    <pc:docChg chg="delSld">
      <pc:chgData name="Rodelf Sanad" userId="c880af5a3530ee3d" providerId="Windows Live" clId="Web-{34A09B84-D546-4427-A4F7-91D795E0A260}" dt="2025-02-21T20:33:45.179" v="0"/>
      <pc:docMkLst>
        <pc:docMk/>
      </pc:docMkLst>
      <pc:sldChg chg="del">
        <pc:chgData name="Rodelf Sanad" userId="c880af5a3530ee3d" providerId="Windows Live" clId="Web-{34A09B84-D546-4427-A4F7-91D795E0A260}" dt="2025-02-21T20:33:45.179" v="0"/>
        <pc:sldMkLst>
          <pc:docMk/>
          <pc:sldMk cId="3274340494" sldId="435"/>
        </pc:sldMkLst>
      </pc:sldChg>
    </pc:docChg>
  </pc:docChgLst>
  <pc:docChgLst>
    <pc:chgData name="John Iskandar" userId="fd28f0686979912a" providerId="Windows Live" clId="Web-{655AEB2F-9E1A-4494-8FFA-957B78B12457}"/>
    <pc:docChg chg="modSld">
      <pc:chgData name="John Iskandar" userId="fd28f0686979912a" providerId="Windows Live" clId="Web-{655AEB2F-9E1A-4494-8FFA-957B78B12457}" dt="2023-04-21T18:08:51.950" v="46" actId="20577"/>
      <pc:docMkLst>
        <pc:docMk/>
      </pc:docMkLst>
      <pc:sldChg chg="modSp">
        <pc:chgData name="John Iskandar" userId="fd28f0686979912a" providerId="Windows Live" clId="Web-{655AEB2F-9E1A-4494-8FFA-957B78B12457}" dt="2023-04-21T17:52:15.648" v="13" actId="20577"/>
        <pc:sldMkLst>
          <pc:docMk/>
          <pc:sldMk cId="136813757" sldId="407"/>
        </pc:sldMkLst>
      </pc:sldChg>
      <pc:sldChg chg="addSp delSp">
        <pc:chgData name="John Iskandar" userId="fd28f0686979912a" providerId="Windows Live" clId="Web-{655AEB2F-9E1A-4494-8FFA-957B78B12457}" dt="2023-04-21T17:53:54.371" v="17"/>
        <pc:sldMkLst>
          <pc:docMk/>
          <pc:sldMk cId="3197018338" sldId="420"/>
        </pc:sldMkLst>
      </pc:sldChg>
      <pc:sldChg chg="modSp">
        <pc:chgData name="John Iskandar" userId="fd28f0686979912a" providerId="Windows Live" clId="Web-{655AEB2F-9E1A-4494-8FFA-957B78B12457}" dt="2023-04-21T17:55:58.625" v="37" actId="20577"/>
        <pc:sldMkLst>
          <pc:docMk/>
          <pc:sldMk cId="2884307416" sldId="426"/>
        </pc:sldMkLst>
      </pc:sldChg>
      <pc:sldChg chg="modSp">
        <pc:chgData name="John Iskandar" userId="fd28f0686979912a" providerId="Windows Live" clId="Web-{655AEB2F-9E1A-4494-8FFA-957B78B12457}" dt="2023-04-21T18:08:51.950" v="46" actId="20577"/>
        <pc:sldMkLst>
          <pc:docMk/>
          <pc:sldMk cId="400472427" sldId="428"/>
        </pc:sldMkLst>
      </pc:sldChg>
    </pc:docChg>
  </pc:docChgLst>
  <pc:docChgLst>
    <pc:chgData name="Rodelf Sanad" userId="c880af5a3530ee3d" providerId="Windows Live" clId="Web-{8C180207-D248-4F22-B6DC-4255DF01001F}"/>
    <pc:docChg chg="modSld">
      <pc:chgData name="Rodelf Sanad" userId="c880af5a3530ee3d" providerId="Windows Live" clId="Web-{8C180207-D248-4F22-B6DC-4255DF01001F}" dt="2023-05-06T20:28:18.616" v="2" actId="20577"/>
      <pc:docMkLst>
        <pc:docMk/>
      </pc:docMkLst>
      <pc:sldChg chg="modSp">
        <pc:chgData name="Rodelf Sanad" userId="c880af5a3530ee3d" providerId="Windows Live" clId="Web-{8C180207-D248-4F22-B6DC-4255DF01001F}" dt="2023-05-06T20:28:18.616" v="2" actId="20577"/>
        <pc:sldMkLst>
          <pc:docMk/>
          <pc:sldMk cId="400472427" sldId="428"/>
        </pc:sldMkLst>
      </pc:sldChg>
    </pc:docChg>
  </pc:docChgLst>
  <pc:docChgLst>
    <pc:chgData name="Marina Mitry" userId="S::marina.mitry@angsignal.com::cc6e46b2-0268-43bf-be50-5d981db90aa9" providerId="AD" clId="Web-{2EDEF92C-6760-6E66-6CAE-7439EB12DAD9}"/>
    <pc:docChg chg="addSld delSld modSld modMainMaster">
      <pc:chgData name="Marina Mitry" userId="S::marina.mitry@angsignal.com::cc6e46b2-0268-43bf-be50-5d981db90aa9" providerId="AD" clId="Web-{2EDEF92C-6760-6E66-6CAE-7439EB12DAD9}" dt="2025-09-06T15:55:38.084" v="48"/>
      <pc:docMkLst>
        <pc:docMk/>
      </pc:docMkLst>
      <pc:sldChg chg="del">
        <pc:chgData name="Marina Mitry" userId="S::marina.mitry@angsignal.com::cc6e46b2-0268-43bf-be50-5d981db90aa9" providerId="AD" clId="Web-{2EDEF92C-6760-6E66-6CAE-7439EB12DAD9}" dt="2025-09-06T15:47:44.399" v="2"/>
        <pc:sldMkLst>
          <pc:docMk/>
          <pc:sldMk cId="2540448850" sldId="261"/>
        </pc:sldMkLst>
      </pc:sldChg>
      <pc:sldChg chg="delSp mod setBg">
        <pc:chgData name="Marina Mitry" userId="S::marina.mitry@angsignal.com::cc6e46b2-0268-43bf-be50-5d981db90aa9" providerId="AD" clId="Web-{2EDEF92C-6760-6E66-6CAE-7439EB12DAD9}" dt="2025-09-06T15:55:20.787" v="44"/>
        <pc:sldMkLst>
          <pc:docMk/>
          <pc:sldMk cId="2805380061" sldId="406"/>
        </pc:sldMkLst>
        <pc:picChg chg="del">
          <ac:chgData name="Marina Mitry" userId="S::marina.mitry@angsignal.com::cc6e46b2-0268-43bf-be50-5d981db90aa9" providerId="AD" clId="Web-{2EDEF92C-6760-6E66-6CAE-7439EB12DAD9}" dt="2025-09-06T15:49:29.071" v="20"/>
          <ac:picMkLst>
            <pc:docMk/>
            <pc:sldMk cId="2805380061" sldId="406"/>
            <ac:picMk id="5" creationId="{EB05E054-0B29-47FB-96AB-810DB2D6BF11}"/>
          </ac:picMkLst>
        </pc:picChg>
        <pc:picChg chg="del">
          <ac:chgData name="Marina Mitry" userId="S::marina.mitry@angsignal.com::cc6e46b2-0268-43bf-be50-5d981db90aa9" providerId="AD" clId="Web-{2EDEF92C-6760-6E66-6CAE-7439EB12DAD9}" dt="2025-09-06T15:55:20.787" v="44"/>
          <ac:picMkLst>
            <pc:docMk/>
            <pc:sldMk cId="2805380061" sldId="406"/>
            <ac:picMk id="6" creationId="{0AAF28D9-1630-48E2-A79C-B911BA60816A}"/>
          </ac:picMkLst>
        </pc:picChg>
      </pc:sldChg>
      <pc:sldChg chg="mod setBg">
        <pc:chgData name="Marina Mitry" userId="S::marina.mitry@angsignal.com::cc6e46b2-0268-43bf-be50-5d981db90aa9" providerId="AD" clId="Web-{2EDEF92C-6760-6E66-6CAE-7439EB12DAD9}" dt="2025-09-06T15:54:55.411" v="41"/>
        <pc:sldMkLst>
          <pc:docMk/>
          <pc:sldMk cId="136813757" sldId="407"/>
        </pc:sldMkLst>
      </pc:sldChg>
      <pc:sldChg chg="del">
        <pc:chgData name="Marina Mitry" userId="S::marina.mitry@angsignal.com::cc6e46b2-0268-43bf-be50-5d981db90aa9" providerId="AD" clId="Web-{2EDEF92C-6760-6E66-6CAE-7439EB12DAD9}" dt="2025-09-06T15:47:34.149" v="0"/>
        <pc:sldMkLst>
          <pc:docMk/>
          <pc:sldMk cId="3197018338" sldId="420"/>
        </pc:sldMkLst>
      </pc:sldChg>
      <pc:sldChg chg="delSp modSp mod setBg">
        <pc:chgData name="Marina Mitry" userId="S::marina.mitry@angsignal.com::cc6e46b2-0268-43bf-be50-5d981db90aa9" providerId="AD" clId="Web-{2EDEF92C-6760-6E66-6CAE-7439EB12DAD9}" dt="2025-09-06T15:55:10.677" v="43"/>
        <pc:sldMkLst>
          <pc:docMk/>
          <pc:sldMk cId="2884307416" sldId="426"/>
        </pc:sldMkLst>
        <pc:picChg chg="del mod">
          <ac:chgData name="Marina Mitry" userId="S::marina.mitry@angsignal.com::cc6e46b2-0268-43bf-be50-5d981db90aa9" providerId="AD" clId="Web-{2EDEF92C-6760-6E66-6CAE-7439EB12DAD9}" dt="2025-09-06T15:55:10.677" v="43"/>
          <ac:picMkLst>
            <pc:docMk/>
            <pc:sldMk cId="2884307416" sldId="426"/>
            <ac:picMk id="5" creationId="{777A1B6C-D552-492E-929B-D312EFD18D44}"/>
          </ac:picMkLst>
        </pc:picChg>
        <pc:picChg chg="del">
          <ac:chgData name="Marina Mitry" userId="S::marina.mitry@angsignal.com::cc6e46b2-0268-43bf-be50-5d981db90aa9" providerId="AD" clId="Web-{2EDEF92C-6760-6E66-6CAE-7439EB12DAD9}" dt="2025-09-06T15:51:09.478" v="22"/>
          <ac:picMkLst>
            <pc:docMk/>
            <pc:sldMk cId="2884307416" sldId="426"/>
            <ac:picMk id="6" creationId="{639FC800-23EE-46C8-AB94-CEDDB0183C3A}"/>
          </ac:picMkLst>
        </pc:picChg>
      </pc:sldChg>
      <pc:sldChg chg="addSp delSp modSp mod setBg modClrScheme chgLayout">
        <pc:chgData name="Marina Mitry" userId="S::marina.mitry@angsignal.com::cc6e46b2-0268-43bf-be50-5d981db90aa9" providerId="AD" clId="Web-{2EDEF92C-6760-6E66-6CAE-7439EB12DAD9}" dt="2025-09-06T15:55:38.084" v="48"/>
        <pc:sldMkLst>
          <pc:docMk/>
          <pc:sldMk cId="400472427" sldId="428"/>
        </pc:sldMkLst>
        <pc:spChg chg="mod">
          <ac:chgData name="Marina Mitry" userId="S::marina.mitry@angsignal.com::cc6e46b2-0268-43bf-be50-5d981db90aa9" providerId="AD" clId="Web-{2EDEF92C-6760-6E66-6CAE-7439EB12DAD9}" dt="2025-09-06T15:47:55.618" v="4" actId="20577"/>
          <ac:spMkLst>
            <pc:docMk/>
            <pc:sldMk cId="400472427" sldId="428"/>
            <ac:spMk id="4" creationId="{060E78E1-5CBC-4B41-AB0C-F1A58B19E097}"/>
          </ac:spMkLst>
        </pc:spChg>
        <pc:picChg chg="del">
          <ac:chgData name="Marina Mitry" userId="S::marina.mitry@angsignal.com::cc6e46b2-0268-43bf-be50-5d981db90aa9" providerId="AD" clId="Web-{2EDEF92C-6760-6E66-6CAE-7439EB12DAD9}" dt="2025-09-06T15:55:38.084" v="48"/>
          <ac:picMkLst>
            <pc:docMk/>
            <pc:sldMk cId="400472427" sldId="428"/>
            <ac:picMk id="5" creationId="{80030714-4022-4A9F-A6C0-E4DC5CCAF570}"/>
          </ac:picMkLst>
        </pc:picChg>
        <pc:picChg chg="del">
          <ac:chgData name="Marina Mitry" userId="S::marina.mitry@angsignal.com::cc6e46b2-0268-43bf-be50-5d981db90aa9" providerId="AD" clId="Web-{2EDEF92C-6760-6E66-6CAE-7439EB12DAD9}" dt="2025-09-06T15:48:01.133" v="5"/>
          <ac:picMkLst>
            <pc:docMk/>
            <pc:sldMk cId="400472427" sldId="428"/>
            <ac:picMk id="6" creationId="{948558E5-033B-434B-B85B-434B71D5C70B}"/>
          </ac:picMkLst>
        </pc:picChg>
        <pc:picChg chg="add del">
          <ac:chgData name="Marina Mitry" userId="S::marina.mitry@angsignal.com::cc6e46b2-0268-43bf-be50-5d981db90aa9" providerId="AD" clId="Web-{2EDEF92C-6760-6E66-6CAE-7439EB12DAD9}" dt="2025-09-06T15:48:55.759" v="10"/>
          <ac:picMkLst>
            <pc:docMk/>
            <pc:sldMk cId="400472427" sldId="428"/>
            <ac:picMk id="7" creationId="{2A8E8EDC-BB4D-44DD-0E8A-936B566FBD48}"/>
          </ac:picMkLst>
        </pc:picChg>
      </pc:sldChg>
      <pc:sldChg chg="delSp mod setBg">
        <pc:chgData name="Marina Mitry" userId="S::marina.mitry@angsignal.com::cc6e46b2-0268-43bf-be50-5d981db90aa9" providerId="AD" clId="Web-{2EDEF92C-6760-6E66-6CAE-7439EB12DAD9}" dt="2025-09-06T15:54:55.411" v="41"/>
        <pc:sldMkLst>
          <pc:docMk/>
          <pc:sldMk cId="2966340497" sldId="429"/>
        </pc:sldMkLst>
        <pc:picChg chg="del">
          <ac:chgData name="Marina Mitry" userId="S::marina.mitry@angsignal.com::cc6e46b2-0268-43bf-be50-5d981db90aa9" providerId="AD" clId="Web-{2EDEF92C-6760-6E66-6CAE-7439EB12DAD9}" dt="2025-09-06T15:50:01.477" v="21"/>
          <ac:picMkLst>
            <pc:docMk/>
            <pc:sldMk cId="2966340497" sldId="429"/>
            <ac:picMk id="6" creationId="{6BE5352A-CA4A-454F-B982-A1EF042BFA1A}"/>
          </ac:picMkLst>
        </pc:picChg>
      </pc:sldChg>
      <pc:sldChg chg="del">
        <pc:chgData name="Marina Mitry" userId="S::marina.mitry@angsignal.com::cc6e46b2-0268-43bf-be50-5d981db90aa9" providerId="AD" clId="Web-{2EDEF92C-6760-6E66-6CAE-7439EB12DAD9}" dt="2025-09-06T15:47:37.555" v="1"/>
        <pc:sldMkLst>
          <pc:docMk/>
          <pc:sldMk cId="1184598959" sldId="431"/>
        </pc:sldMkLst>
      </pc:sldChg>
      <pc:sldChg chg="addSp delSp mod setBg">
        <pc:chgData name="Marina Mitry" userId="S::marina.mitry@angsignal.com::cc6e46b2-0268-43bf-be50-5d981db90aa9" providerId="AD" clId="Web-{2EDEF92C-6760-6E66-6CAE-7439EB12DAD9}" dt="2025-09-06T15:54:55.411" v="41"/>
        <pc:sldMkLst>
          <pc:docMk/>
          <pc:sldMk cId="250489068" sldId="432"/>
        </pc:sldMkLst>
        <pc:picChg chg="add del">
          <ac:chgData name="Marina Mitry" userId="S::marina.mitry@angsignal.com::cc6e46b2-0268-43bf-be50-5d981db90aa9" providerId="AD" clId="Web-{2EDEF92C-6760-6E66-6CAE-7439EB12DAD9}" dt="2025-09-06T15:48:59.150" v="11"/>
          <ac:picMkLst>
            <pc:docMk/>
            <pc:sldMk cId="250489068" sldId="432"/>
            <ac:picMk id="6" creationId="{6BE5352A-CA4A-454F-B982-A1EF042BFA1A}"/>
          </ac:picMkLst>
        </pc:picChg>
      </pc:sldChg>
      <pc:sldChg chg="delSp modSp add del mod setBg">
        <pc:chgData name="Marina Mitry" userId="S::marina.mitry@angsignal.com::cc6e46b2-0268-43bf-be50-5d981db90aa9" providerId="AD" clId="Web-{2EDEF92C-6760-6E66-6CAE-7439EB12DAD9}" dt="2025-09-06T15:55:32.303" v="47"/>
        <pc:sldMkLst>
          <pc:docMk/>
          <pc:sldMk cId="1371484685" sldId="433"/>
        </pc:sldMkLst>
        <pc:spChg chg="mod">
          <ac:chgData name="Marina Mitry" userId="S::marina.mitry@angsignal.com::cc6e46b2-0268-43bf-be50-5d981db90aa9" providerId="AD" clId="Web-{2EDEF92C-6760-6E66-6CAE-7439EB12DAD9}" dt="2025-09-06T15:49:14.696" v="18" actId="20577"/>
          <ac:spMkLst>
            <pc:docMk/>
            <pc:sldMk cId="1371484685" sldId="433"/>
            <ac:spMk id="4" creationId="{060E78E1-5CBC-4B41-AB0C-F1A58B19E097}"/>
          </ac:spMkLst>
        </pc:spChg>
        <pc:picChg chg="del">
          <ac:chgData name="Marina Mitry" userId="S::marina.mitry@angsignal.com::cc6e46b2-0268-43bf-be50-5d981db90aa9" providerId="AD" clId="Web-{2EDEF92C-6760-6E66-6CAE-7439EB12DAD9}" dt="2025-09-06T15:55:32.303" v="47"/>
          <ac:picMkLst>
            <pc:docMk/>
            <pc:sldMk cId="1371484685" sldId="433"/>
            <ac:picMk id="5" creationId="{80030714-4022-4A9F-A6C0-E4DC5CCAF570}"/>
          </ac:picMkLst>
        </pc:picChg>
        <pc:picChg chg="del">
          <ac:chgData name="Marina Mitry" userId="S::marina.mitry@angsignal.com::cc6e46b2-0268-43bf-be50-5d981db90aa9" providerId="AD" clId="Web-{2EDEF92C-6760-6E66-6CAE-7439EB12DAD9}" dt="2025-09-06T15:49:15.712" v="19"/>
          <ac:picMkLst>
            <pc:docMk/>
            <pc:sldMk cId="1371484685" sldId="433"/>
            <ac:picMk id="6" creationId="{948558E5-033B-434B-B85B-434B71D5C70B}"/>
          </ac:picMkLst>
        </pc:picChg>
      </pc:sldChg>
      <pc:sldMasterChg chg="mod setBg modSldLayout">
        <pc:chgData name="Marina Mitry" userId="S::marina.mitry@angsignal.com::cc6e46b2-0268-43bf-be50-5d981db90aa9" providerId="AD" clId="Web-{2EDEF92C-6760-6E66-6CAE-7439EB12DAD9}" dt="2025-09-06T15:54:55.411" v="41"/>
        <pc:sldMasterMkLst>
          <pc:docMk/>
          <pc:sldMasterMk cId="813433380" sldId="2147483723"/>
        </pc:sldMasterMkLst>
        <pc:sldLayoutChg chg="mod">
          <pc:chgData name="Marina Mitry" userId="S::marina.mitry@angsignal.com::cc6e46b2-0268-43bf-be50-5d981db90aa9" providerId="AD" clId="Web-{2EDEF92C-6760-6E66-6CAE-7439EB12DAD9}" dt="2025-09-06T15:54:55.411" v="41"/>
          <pc:sldLayoutMkLst>
            <pc:docMk/>
            <pc:sldMasterMk cId="813433380" sldId="2147483723"/>
            <pc:sldLayoutMk cId="623682210" sldId="2147483724"/>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1920152128" sldId="2147483725"/>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1278620929" sldId="2147483726"/>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2149950543" sldId="2147483727"/>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2482458893" sldId="2147483728"/>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233252930" sldId="2147483729"/>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862879809" sldId="2147483730"/>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340822089" sldId="2147483731"/>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2123195684" sldId="2147483732"/>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308482744" sldId="2147483733"/>
          </pc:sldLayoutMkLst>
        </pc:sldLayoutChg>
        <pc:sldLayoutChg chg="mod">
          <pc:chgData name="Marina Mitry" userId="S::marina.mitry@angsignal.com::cc6e46b2-0268-43bf-be50-5d981db90aa9" providerId="AD" clId="Web-{2EDEF92C-6760-6E66-6CAE-7439EB12DAD9}" dt="2025-09-06T15:54:55.411" v="41"/>
          <pc:sldLayoutMkLst>
            <pc:docMk/>
            <pc:sldMasterMk cId="813433380" sldId="2147483723"/>
            <pc:sldLayoutMk cId="2501028537" sldId="2147483734"/>
          </pc:sldLayoutMkLst>
        </pc:sldLayoutChg>
      </pc:sldMasterChg>
    </pc:docChg>
  </pc:docChgLst>
  <pc:docChgLst>
    <pc:chgData name="John Iskandar" userId="fd28f0686979912a" providerId="Windows Live" clId="Web-{96F65DAB-0E8E-473C-862A-DD9FA1E365E4}"/>
    <pc:docChg chg="addSld delSld modSld">
      <pc:chgData name="John Iskandar" userId="fd28f0686979912a" providerId="Windows Live" clId="Web-{96F65DAB-0E8E-473C-862A-DD9FA1E365E4}" dt="2023-05-06T21:04:41.169" v="33" actId="20577"/>
      <pc:docMkLst>
        <pc:docMk/>
      </pc:docMkLst>
      <pc:sldChg chg="addSp delSp modSp del">
        <pc:chgData name="John Iskandar" userId="fd28f0686979912a" providerId="Windows Live" clId="Web-{96F65DAB-0E8E-473C-862A-DD9FA1E365E4}" dt="2023-05-06T20:59:41.814" v="16"/>
        <pc:sldMkLst>
          <pc:docMk/>
          <pc:sldMk cId="730930844" sldId="419"/>
        </pc:sldMkLst>
      </pc:sldChg>
      <pc:sldChg chg="addSp delSp modSp add">
        <pc:chgData name="John Iskandar" userId="fd28f0686979912a" providerId="Windows Live" clId="Web-{96F65DAB-0E8E-473C-862A-DD9FA1E365E4}" dt="2023-05-06T21:04:41.169" v="33" actId="20577"/>
        <pc:sldMkLst>
          <pc:docMk/>
          <pc:sldMk cId="250489068" sldId="432"/>
        </pc:sldMkLst>
      </pc:sldChg>
    </pc:docChg>
  </pc:docChgLst>
  <pc:docChgLst>
    <pc:chgData name="Rodelf Sanad" userId="c880af5a3530ee3d" providerId="Windows Live" clId="Web-{CEFA1A0C-D5B7-48C1-AF38-18CA5299A29E}"/>
    <pc:docChg chg="addSld delSld modSld sldOrd">
      <pc:chgData name="Rodelf Sanad" userId="c880af5a3530ee3d" providerId="Windows Live" clId="Web-{CEFA1A0C-D5B7-48C1-AF38-18CA5299A29E}" dt="2023-04-21T21:31:14.105" v="303" actId="20577"/>
      <pc:docMkLst>
        <pc:docMk/>
      </pc:docMkLst>
      <pc:sldChg chg="addSp delSp modSp del">
        <pc:chgData name="Rodelf Sanad" userId="c880af5a3530ee3d" providerId="Windows Live" clId="Web-{CEFA1A0C-D5B7-48C1-AF38-18CA5299A29E}" dt="2023-04-21T21:04:11.603" v="155"/>
        <pc:sldMkLst>
          <pc:docMk/>
          <pc:sldMk cId="2263498905" sldId="415"/>
        </pc:sldMkLst>
      </pc:sldChg>
      <pc:sldChg chg="modSp">
        <pc:chgData name="Rodelf Sanad" userId="c880af5a3530ee3d" providerId="Windows Live" clId="Web-{CEFA1A0C-D5B7-48C1-AF38-18CA5299A29E}" dt="2023-04-21T21:31:14.105" v="303" actId="20577"/>
        <pc:sldMkLst>
          <pc:docMk/>
          <pc:sldMk cId="730930844" sldId="419"/>
        </pc:sldMkLst>
      </pc:sldChg>
      <pc:sldChg chg="modSp">
        <pc:chgData name="Rodelf Sanad" userId="c880af5a3530ee3d" providerId="Windows Live" clId="Web-{CEFA1A0C-D5B7-48C1-AF38-18CA5299A29E}" dt="2023-04-21T21:06:46.843" v="161" actId="20577"/>
        <pc:sldMkLst>
          <pc:docMk/>
          <pc:sldMk cId="400472427" sldId="428"/>
        </pc:sldMkLst>
      </pc:sldChg>
      <pc:sldChg chg="addSp delSp modSp add ord addAnim delAnim modAnim">
        <pc:chgData name="Rodelf Sanad" userId="c880af5a3530ee3d" providerId="Windows Live" clId="Web-{CEFA1A0C-D5B7-48C1-AF38-18CA5299A29E}" dt="2023-04-21T21:19:18.748" v="281" actId="20577"/>
        <pc:sldMkLst>
          <pc:docMk/>
          <pc:sldMk cId="4112991053" sldId="430"/>
        </pc:sldMkLst>
      </pc:sldChg>
    </pc:docChg>
  </pc:docChgLst>
  <pc:docChgLst>
    <pc:chgData name="John Iskandar" userId="fd28f0686979912a" providerId="Windows Live" clId="Web-{F550C802-8001-4B16-908C-CAC07A3E0DF7}"/>
    <pc:docChg chg="modSld">
      <pc:chgData name="John Iskandar" userId="fd28f0686979912a" providerId="Windows Live" clId="Web-{F550C802-8001-4B16-908C-CAC07A3E0DF7}" dt="2023-03-30T00:51:36.123" v="52" actId="1076"/>
      <pc:docMkLst>
        <pc:docMk/>
      </pc:docMkLst>
      <pc:sldChg chg="modSp">
        <pc:chgData name="John Iskandar" userId="fd28f0686979912a" providerId="Windows Live" clId="Web-{F550C802-8001-4B16-908C-CAC07A3E0DF7}" dt="2023-03-30T00:51:36.123" v="52" actId="1076"/>
        <pc:sldMkLst>
          <pc:docMk/>
          <pc:sldMk cId="2805380061" sldId="406"/>
        </pc:sldMkLst>
      </pc:sldChg>
      <pc:sldChg chg="modSp">
        <pc:chgData name="John Iskandar" userId="fd28f0686979912a" providerId="Windows Live" clId="Web-{F550C802-8001-4B16-908C-CAC07A3E0DF7}" dt="2023-03-30T00:46:49.369" v="6" actId="20577"/>
        <pc:sldMkLst>
          <pc:docMk/>
          <pc:sldMk cId="136813757" sldId="407"/>
        </pc:sldMkLst>
      </pc:sldChg>
      <pc:sldChg chg="delSp">
        <pc:chgData name="John Iskandar" userId="fd28f0686979912a" providerId="Windows Live" clId="Web-{F550C802-8001-4B16-908C-CAC07A3E0DF7}" dt="2023-03-30T00:49:03.293" v="17"/>
        <pc:sldMkLst>
          <pc:docMk/>
          <pc:sldMk cId="2263498905" sldId="415"/>
        </pc:sldMkLst>
      </pc:sldChg>
      <pc:sldChg chg="addSp delSp">
        <pc:chgData name="John Iskandar" userId="fd28f0686979912a" providerId="Windows Live" clId="Web-{F550C802-8001-4B16-908C-CAC07A3E0DF7}" dt="2023-03-30T00:48:14.761" v="12"/>
        <pc:sldMkLst>
          <pc:docMk/>
          <pc:sldMk cId="3197018338" sldId="420"/>
        </pc:sldMkLst>
      </pc:sldChg>
      <pc:sldChg chg="modSp">
        <pc:chgData name="John Iskandar" userId="fd28f0686979912a" providerId="Windows Live" clId="Web-{F550C802-8001-4B16-908C-CAC07A3E0DF7}" dt="2023-03-30T00:47:52.776" v="10" actId="20577"/>
        <pc:sldMkLst>
          <pc:docMk/>
          <pc:sldMk cId="2884307416" sldId="426"/>
        </pc:sldMkLst>
      </pc:sldChg>
      <pc:sldChg chg="delSp modSp">
        <pc:chgData name="John Iskandar" userId="fd28f0686979912a" providerId="Windows Live" clId="Web-{F550C802-8001-4B16-908C-CAC07A3E0DF7}" dt="2023-03-30T00:50:59.888" v="48" actId="20577"/>
        <pc:sldMkLst>
          <pc:docMk/>
          <pc:sldMk cId="400472427" sldId="428"/>
        </pc:sldMkLst>
      </pc:sldChg>
    </pc:docChg>
  </pc:docChgLst>
  <pc:docChgLst>
    <pc:chgData name="John Iskandar" userId="fd28f0686979912a" providerId="Windows Live" clId="Web-{A5C39AD7-BFB2-43BB-92D1-B34DF7439022}"/>
    <pc:docChg chg="modSld">
      <pc:chgData name="John Iskandar" userId="fd28f0686979912a" providerId="Windows Live" clId="Web-{A5C39AD7-BFB2-43BB-92D1-B34DF7439022}" dt="2023-05-05T23:56:18.655" v="45" actId="20577"/>
      <pc:docMkLst>
        <pc:docMk/>
      </pc:docMkLst>
      <pc:sldChg chg="modSp">
        <pc:chgData name="John Iskandar" userId="fd28f0686979912a" providerId="Windows Live" clId="Web-{A5C39AD7-BFB2-43BB-92D1-B34DF7439022}" dt="2023-05-05T23:56:18.655" v="45" actId="20577"/>
        <pc:sldMkLst>
          <pc:docMk/>
          <pc:sldMk cId="2805380061" sldId="406"/>
        </pc:sldMkLst>
      </pc:sldChg>
      <pc:sldChg chg="modSp">
        <pc:chgData name="John Iskandar" userId="fd28f0686979912a" providerId="Windows Live" clId="Web-{A5C39AD7-BFB2-43BB-92D1-B34DF7439022}" dt="2023-05-05T23:37:45.881" v="0" actId="20577"/>
        <pc:sldMkLst>
          <pc:docMk/>
          <pc:sldMk cId="136813757" sldId="407"/>
        </pc:sldMkLst>
      </pc:sldChg>
      <pc:sldChg chg="addSp delSp">
        <pc:chgData name="John Iskandar" userId="fd28f0686979912a" providerId="Windows Live" clId="Web-{A5C39AD7-BFB2-43BB-92D1-B34DF7439022}" dt="2023-05-05T23:38:05.898" v="3"/>
        <pc:sldMkLst>
          <pc:docMk/>
          <pc:sldMk cId="3197018338" sldId="420"/>
        </pc:sldMkLst>
      </pc:sldChg>
      <pc:sldChg chg="addSp delSp modSp">
        <pc:chgData name="John Iskandar" userId="fd28f0686979912a" providerId="Windows Live" clId="Web-{A5C39AD7-BFB2-43BB-92D1-B34DF7439022}" dt="2023-05-05T23:39:54.917" v="11" actId="20577"/>
        <pc:sldMkLst>
          <pc:docMk/>
          <pc:sldMk cId="2884307416" sldId="426"/>
        </pc:sldMkLst>
      </pc:sldChg>
      <pc:sldChg chg="modSp">
        <pc:chgData name="John Iskandar" userId="fd28f0686979912a" providerId="Windows Live" clId="Web-{A5C39AD7-BFB2-43BB-92D1-B34DF7439022}" dt="2023-05-05T23:53:05.351" v="24" actId="20577"/>
        <pc:sldMkLst>
          <pc:docMk/>
          <pc:sldMk cId="400472427" sldId="428"/>
        </pc:sldMkLst>
      </pc:sldChg>
      <pc:sldChg chg="addSp delSp modSp">
        <pc:chgData name="John Iskandar" userId="fd28f0686979912a" providerId="Windows Live" clId="Web-{A5C39AD7-BFB2-43BB-92D1-B34DF7439022}" dt="2023-05-05T23:55:45.357" v="43" actId="20577"/>
        <pc:sldMkLst>
          <pc:docMk/>
          <pc:sldMk cId="1184598959" sldId="431"/>
        </pc:sldMkLst>
      </pc:sldChg>
    </pc:docChg>
  </pc:docChgLst>
  <pc:docChgLst>
    <pc:chgData name="Rodelf Sanad" userId="c880af5a3530ee3d" providerId="LiveId" clId="{207905BA-AB68-4EE2-8F92-60A9C06DED24}"/>
    <pc:docChg chg="undo custSel addSld modSld sldOrd">
      <pc:chgData name="Rodelf Sanad" userId="c880af5a3530ee3d" providerId="LiveId" clId="{207905BA-AB68-4EE2-8F92-60A9C06DED24}" dt="2023-05-26T23:02:49.823" v="1259" actId="20577"/>
      <pc:docMkLst>
        <pc:docMk/>
      </pc:docMkLst>
      <pc:sldChg chg="modSp">
        <pc:chgData name="Rodelf Sanad" userId="c880af5a3530ee3d" providerId="LiveId" clId="{207905BA-AB68-4EE2-8F92-60A9C06DED24}" dt="2023-05-26T22:41:29.702" v="1171" actId="5793"/>
        <pc:sldMkLst>
          <pc:docMk/>
          <pc:sldMk cId="2805380061" sldId="406"/>
        </pc:sldMkLst>
      </pc:sldChg>
      <pc:sldChg chg="modSp">
        <pc:chgData name="Rodelf Sanad" userId="c880af5a3530ee3d" providerId="LiveId" clId="{207905BA-AB68-4EE2-8F92-60A9C06DED24}" dt="2023-05-26T21:35:52.650" v="21" actId="20577"/>
        <pc:sldMkLst>
          <pc:docMk/>
          <pc:sldMk cId="136813757" sldId="407"/>
        </pc:sldMkLst>
      </pc:sldChg>
      <pc:sldChg chg="addSp delSp modSp mod">
        <pc:chgData name="Rodelf Sanad" userId="c880af5a3530ee3d" providerId="LiveId" clId="{207905BA-AB68-4EE2-8F92-60A9C06DED24}" dt="2023-05-26T21:36:09.525" v="24"/>
        <pc:sldMkLst>
          <pc:docMk/>
          <pc:sldMk cId="3197018338" sldId="420"/>
        </pc:sldMkLst>
      </pc:sldChg>
      <pc:sldChg chg="modSp mod">
        <pc:chgData name="Rodelf Sanad" userId="c880af5a3530ee3d" providerId="LiveId" clId="{207905BA-AB68-4EE2-8F92-60A9C06DED24}" dt="2023-05-26T21:42:00.130" v="167" actId="14100"/>
        <pc:sldMkLst>
          <pc:docMk/>
          <pc:sldMk cId="2884307416" sldId="426"/>
        </pc:sldMkLst>
      </pc:sldChg>
      <pc:sldChg chg="addSp delSp modSp mod">
        <pc:chgData name="Rodelf Sanad" userId="c880af5a3530ee3d" providerId="LiveId" clId="{207905BA-AB68-4EE2-8F92-60A9C06DED24}" dt="2023-05-26T21:57:15.218" v="168" actId="1036"/>
        <pc:sldMkLst>
          <pc:docMk/>
          <pc:sldMk cId="400472427" sldId="428"/>
        </pc:sldMkLst>
      </pc:sldChg>
      <pc:sldChg chg="addSp delSp modSp mod">
        <pc:chgData name="Rodelf Sanad" userId="c880af5a3530ee3d" providerId="LiveId" clId="{207905BA-AB68-4EE2-8F92-60A9C06DED24}" dt="2023-05-26T21:35:35.430" v="12" actId="732"/>
        <pc:sldMkLst>
          <pc:docMk/>
          <pc:sldMk cId="1184598959" sldId="431"/>
        </pc:sldMkLst>
      </pc:sldChg>
      <pc:sldChg chg="modSp mod">
        <pc:chgData name="Rodelf Sanad" userId="c880af5a3530ee3d" providerId="LiveId" clId="{207905BA-AB68-4EE2-8F92-60A9C06DED24}" dt="2023-05-26T23:02:49.823" v="1259" actId="20577"/>
        <pc:sldMkLst>
          <pc:docMk/>
          <pc:sldMk cId="250489068" sldId="432"/>
        </pc:sldMkLst>
      </pc:sldChg>
      <pc:sldChg chg="modSp add mod">
        <pc:chgData name="Rodelf Sanad" userId="c880af5a3530ee3d" providerId="LiveId" clId="{207905BA-AB68-4EE2-8F92-60A9C06DED24}" dt="2023-05-26T21:58:01.760" v="169" actId="20577"/>
        <pc:sldMkLst>
          <pc:docMk/>
          <pc:sldMk cId="1371484685" sldId="433"/>
        </pc:sldMkLst>
      </pc:sldChg>
      <pc:sldChg chg="addSp delSp modSp add mod ord">
        <pc:chgData name="Rodelf Sanad" userId="c880af5a3530ee3d" providerId="LiveId" clId="{207905BA-AB68-4EE2-8F92-60A9C06DED24}" dt="2023-05-26T22:39:59.670" v="972"/>
        <pc:sldMkLst>
          <pc:docMk/>
          <pc:sldMk cId="14033403" sldId="434"/>
        </pc:sldMkLst>
      </pc:sldChg>
      <pc:sldChg chg="delSp modSp add mod">
        <pc:chgData name="Rodelf Sanad" userId="c880af5a3530ee3d" providerId="LiveId" clId="{207905BA-AB68-4EE2-8F92-60A9C06DED24}" dt="2023-05-26T22:43:33.606" v="1231" actId="27636"/>
        <pc:sldMkLst>
          <pc:docMk/>
          <pc:sldMk cId="3274340494" sldId="435"/>
        </pc:sldMkLst>
      </pc:sldChg>
    </pc:docChg>
  </pc:docChgLst>
  <pc:docChgLst>
    <pc:chgData name="Rodelf Sanad" userId="c880af5a3530ee3d" providerId="Windows Live" clId="Web-{78BA5D30-0408-4E64-A2F6-9E0C7F8204E8}"/>
    <pc:docChg chg="modSld">
      <pc:chgData name="Rodelf Sanad" userId="c880af5a3530ee3d" providerId="Windows Live" clId="Web-{78BA5D30-0408-4E64-A2F6-9E0C7F8204E8}" dt="2023-11-04T00:58:58.897" v="0" actId="1076"/>
      <pc:docMkLst>
        <pc:docMk/>
      </pc:docMkLst>
      <pc:sldChg chg="modSp">
        <pc:chgData name="Rodelf Sanad" userId="c880af5a3530ee3d" providerId="Windows Live" clId="Web-{78BA5D30-0408-4E64-A2F6-9E0C7F8204E8}" dt="2023-11-04T00:58:58.897" v="0" actId="1076"/>
        <pc:sldMkLst>
          <pc:docMk/>
          <pc:sldMk cId="1371484685" sldId="433"/>
        </pc:sldMkLst>
      </pc:sldChg>
    </pc:docChg>
  </pc:docChgLst>
  <pc:docChgLst>
    <pc:chgData name="Rodelf Sanad" userId="c880af5a3530ee3d" providerId="LiveId" clId="{6E2233D7-1417-1D45-ADD3-11BB97265764}"/>
    <pc:docChg chg="sldOrd">
      <pc:chgData name="Rodelf Sanad" userId="c880af5a3530ee3d" providerId="LiveId" clId="{6E2233D7-1417-1D45-ADD3-11BB97265764}" dt="2024-02-03T22:10:52.827" v="1" actId="1076"/>
      <pc:docMkLst>
        <pc:docMk/>
      </pc:docMkLst>
      <pc:sldChg chg="ord">
        <pc:chgData name="Rodelf Sanad" userId="c880af5a3530ee3d" providerId="LiveId" clId="{6E2233D7-1417-1D45-ADD3-11BB97265764}" dt="2024-02-03T22:10:52.827" v="1" actId="1076"/>
        <pc:sldMkLst>
          <pc:docMk/>
          <pc:sldMk cId="250489068" sldId="432"/>
        </pc:sldMkLst>
      </pc:sldChg>
    </pc:docChg>
  </pc:docChgLst>
  <pc:docChgLst>
    <pc:chgData name="Sally Aguib" userId="dd8519f95992bc24" providerId="Windows Live" clId="Web-{FE5D3161-7162-4DA7-9518-2441D4AC9C97}"/>
    <pc:docChg chg="delSld modSld">
      <pc:chgData name="Sally Aguib" userId="dd8519f95992bc24" providerId="Windows Live" clId="Web-{FE5D3161-7162-4DA7-9518-2441D4AC9C97}" dt="2025-03-03T18:17:15.471" v="18" actId="20577"/>
      <pc:docMkLst>
        <pc:docMk/>
      </pc:docMkLst>
      <pc:sldChg chg="modSp">
        <pc:chgData name="Sally Aguib" userId="dd8519f95992bc24" providerId="Windows Live" clId="Web-{FE5D3161-7162-4DA7-9518-2441D4AC9C97}" dt="2025-03-03T18:17:15.471" v="18" actId="20577"/>
        <pc:sldMkLst>
          <pc:docMk/>
          <pc:sldMk cId="2805380061" sldId="406"/>
        </pc:sldMkLst>
      </pc:sldChg>
      <pc:sldChg chg="modSp">
        <pc:chgData name="Sally Aguib" userId="dd8519f95992bc24" providerId="Windows Live" clId="Web-{FE5D3161-7162-4DA7-9518-2441D4AC9C97}" dt="2025-03-03T14:15:12.690" v="8" actId="20577"/>
        <pc:sldMkLst>
          <pc:docMk/>
          <pc:sldMk cId="3197018338" sldId="420"/>
        </pc:sldMkLst>
      </pc:sldChg>
      <pc:sldChg chg="del">
        <pc:chgData name="Sally Aguib" userId="dd8519f95992bc24" providerId="Windows Live" clId="Web-{FE5D3161-7162-4DA7-9518-2441D4AC9C97}" dt="2025-03-03T14:15:24.082" v="9"/>
        <pc:sldMkLst>
          <pc:docMk/>
          <pc:sldMk cId="14033403" sldId="434"/>
        </pc:sldMkLst>
      </pc:sldChg>
    </pc:docChg>
  </pc:docChgLst>
  <pc:docChgLst>
    <pc:chgData name="Marina Mitry" userId="S::marina.mitry@angsignal.com::cc6e46b2-0268-43bf-be50-5d981db90aa9" providerId="AD" clId="Web-{E403DBF7-66B8-0829-6778-B8ACCFDEEC67}"/>
    <pc:docChg chg="delSld modSld">
      <pc:chgData name="Marina Mitry" userId="S::marina.mitry@angsignal.com::cc6e46b2-0268-43bf-be50-5d981db90aa9" providerId="AD" clId="Web-{E403DBF7-66B8-0829-6778-B8ACCFDEEC67}" dt="2025-09-06T17:55:14.647" v="22" actId="20577"/>
      <pc:docMkLst>
        <pc:docMk/>
      </pc:docMkLst>
      <pc:sldChg chg="del">
        <pc:chgData name="Marina Mitry" userId="S::marina.mitry@angsignal.com::cc6e46b2-0268-43bf-be50-5d981db90aa9" providerId="AD" clId="Web-{E403DBF7-66B8-0829-6778-B8ACCFDEEC67}" dt="2025-09-06T00:26:50.747" v="0"/>
        <pc:sldMkLst>
          <pc:docMk/>
          <pc:sldMk cId="1566238287" sldId="256"/>
        </pc:sldMkLst>
      </pc:sldChg>
      <pc:sldChg chg="delSp modSp">
        <pc:chgData name="Marina Mitry" userId="S::marina.mitry@angsignal.com::cc6e46b2-0268-43bf-be50-5d981db90aa9" providerId="AD" clId="Web-{E403DBF7-66B8-0829-6778-B8ACCFDEEC67}" dt="2025-09-06T00:27:37.498" v="19"/>
        <pc:sldMkLst>
          <pc:docMk/>
          <pc:sldMk cId="136813757" sldId="407"/>
        </pc:sldMkLst>
        <pc:spChg chg="del mod">
          <ac:chgData name="Marina Mitry" userId="S::marina.mitry@angsignal.com::cc6e46b2-0268-43bf-be50-5d981db90aa9" providerId="AD" clId="Web-{E403DBF7-66B8-0829-6778-B8ACCFDEEC67}" dt="2025-09-06T00:27:31.966" v="18"/>
          <ac:spMkLst>
            <pc:docMk/>
            <pc:sldMk cId="136813757" sldId="407"/>
            <ac:spMk id="2" creationId="{00000000-0000-0000-0000-000000000000}"/>
          </ac:spMkLst>
        </pc:spChg>
        <pc:picChg chg="del">
          <ac:chgData name="Marina Mitry" userId="S::marina.mitry@angsignal.com::cc6e46b2-0268-43bf-be50-5d981db90aa9" providerId="AD" clId="Web-{E403DBF7-66B8-0829-6778-B8ACCFDEEC67}" dt="2025-09-06T00:27:10.873" v="3"/>
          <ac:picMkLst>
            <pc:docMk/>
            <pc:sldMk cId="136813757" sldId="407"/>
            <ac:picMk id="9" creationId="{42553A81-257F-46AD-A9EC-758885FF2A39}"/>
          </ac:picMkLst>
        </pc:picChg>
        <pc:picChg chg="del">
          <ac:chgData name="Marina Mitry" userId="S::marina.mitry@angsignal.com::cc6e46b2-0268-43bf-be50-5d981db90aa9" providerId="AD" clId="Web-{E403DBF7-66B8-0829-6778-B8ACCFDEEC67}" dt="2025-09-06T00:27:37.498" v="19"/>
          <ac:picMkLst>
            <pc:docMk/>
            <pc:sldMk cId="136813757" sldId="407"/>
            <ac:picMk id="10" creationId="{47651017-72BB-4BAA-B9E3-2FE5D487445A}"/>
          </ac:picMkLst>
        </pc:picChg>
      </pc:sldChg>
      <pc:sldChg chg="modSp">
        <pc:chgData name="Marina Mitry" userId="S::marina.mitry@angsignal.com::cc6e46b2-0268-43bf-be50-5d981db90aa9" providerId="AD" clId="Web-{E403DBF7-66B8-0829-6778-B8ACCFDEEC67}" dt="2025-09-06T17:55:14.647" v="22" actId="20577"/>
        <pc:sldMkLst>
          <pc:docMk/>
          <pc:sldMk cId="250489068" sldId="432"/>
        </pc:sldMkLst>
        <pc:spChg chg="mod">
          <ac:chgData name="Marina Mitry" userId="S::marina.mitry@angsignal.com::cc6e46b2-0268-43bf-be50-5d981db90aa9" providerId="AD" clId="Web-{E403DBF7-66B8-0829-6778-B8ACCFDEEC67}" dt="2025-09-06T17:55:14.647" v="22" actId="20577"/>
          <ac:spMkLst>
            <pc:docMk/>
            <pc:sldMk cId="250489068" sldId="432"/>
            <ac:spMk id="10" creationId="{B87E0048-4C2D-DE06-4B11-20C7B767FC7D}"/>
          </ac:spMkLst>
        </pc:spChg>
      </pc:sldChg>
    </pc:docChg>
  </pc:docChgLst>
  <pc:docChgLst>
    <pc:chgData name="Rodelf Sanad" userId="c880af5a3530ee3d" providerId="Windows Live" clId="Web-{B4268C05-C1F2-436A-9691-FE38BABAC5EF}"/>
    <pc:docChg chg="modSld sldOrd">
      <pc:chgData name="Rodelf Sanad" userId="c880af5a3530ee3d" providerId="Windows Live" clId="Web-{B4268C05-C1F2-436A-9691-FE38BABAC5EF}" dt="2025-02-21T21:37:25.418" v="17" actId="20577"/>
      <pc:docMkLst>
        <pc:docMk/>
      </pc:docMkLst>
      <pc:sldChg chg="ord">
        <pc:chgData name="Rodelf Sanad" userId="c880af5a3530ee3d" providerId="Windows Live" clId="Web-{B4268C05-C1F2-436A-9691-FE38BABAC5EF}" dt="2025-02-21T21:36:36.261" v="9"/>
        <pc:sldMkLst>
          <pc:docMk/>
          <pc:sldMk cId="400472427" sldId="428"/>
        </pc:sldMkLst>
      </pc:sldChg>
      <pc:sldChg chg="addSp delSp modSp">
        <pc:chgData name="Rodelf Sanad" userId="c880af5a3530ee3d" providerId="Windows Live" clId="Web-{B4268C05-C1F2-436A-9691-FE38BABAC5EF}" dt="2025-02-21T21:37:25.418" v="17" actId="20577"/>
        <pc:sldMkLst>
          <pc:docMk/>
          <pc:sldMk cId="1371484685" sldId="43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04BF5F-63B3-41BA-BB56-843F56E5EC35}" type="datetimeFigureOut">
              <a:rPr lang="en-US" smtClean="0"/>
              <a:pPr/>
              <a:t>9/6/2025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8B2ACA-311F-4672-B6C0-B4740DFAB2F0}" type="slidenum">
              <a:rPr lang="en-US" smtClean="0"/>
              <a:pPr/>
              <a:t>‹#›</a:t>
            </a:fld>
            <a:endParaRPr lang="en-US"/>
          </a:p>
        </p:txBody>
      </p:sp>
    </p:spTree>
    <p:extLst>
      <p:ext uri="{BB962C8B-B14F-4D97-AF65-F5344CB8AC3E}">
        <p14:creationId xmlns:p14="http://schemas.microsoft.com/office/powerpoint/2010/main" val="630096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t>GUIDE ON USING THIS SLIDE:</a:t>
            </a:r>
            <a:br>
              <a:rPr lang="en-US"/>
            </a:br>
            <a:r>
              <a:rPr lang="en-US"/>
              <a:t>This slide should always be there on every lesson.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No need for any slide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b="1"/>
              <a:t>PURPOSE OF SLIDE:</a:t>
            </a:r>
            <a:br>
              <a:rPr lang="en-US"/>
            </a:br>
            <a:r>
              <a:rPr lang="en-US"/>
              <a:t>EACH AND EVERY TIME we remind the kids and down the road say-along together</a:t>
            </a:r>
          </a:p>
          <a:p>
            <a:r>
              <a:rPr lang="en-US"/>
              <a:t>This is planting in them “HOW WE READ THE BIBLE”</a:t>
            </a:r>
          </a:p>
          <a:p>
            <a:endParaRPr lang="en-US"/>
          </a:p>
          <a:p>
            <a:r>
              <a:rPr lang="en-US" b="1"/>
              <a:t>Why do this each and every week?</a:t>
            </a:r>
          </a:p>
          <a:p>
            <a:r>
              <a:rPr lang="en-US"/>
              <a:t>WE WANT TO ENGRAVE THOSE STEPS IN THE KIDS MIND TO HOW THEY READ THE BIBLE</a:t>
            </a:r>
          </a:p>
        </p:txBody>
      </p:sp>
      <p:sp>
        <p:nvSpPr>
          <p:cNvPr id="4" name="Slide Number Placeholder 3"/>
          <p:cNvSpPr>
            <a:spLocks noGrp="1"/>
          </p:cNvSpPr>
          <p:nvPr>
            <p:ph type="sldNum" sz="quarter" idx="5"/>
          </p:nvPr>
        </p:nvSpPr>
        <p:spPr/>
        <p:txBody>
          <a:bodyPr/>
          <a:lstStyle/>
          <a:p>
            <a:fld id="{7A8B2ACA-311F-4672-B6C0-B4740DFAB2F0}" type="slidenum">
              <a:rPr lang="en-US" smtClean="0"/>
              <a:pPr/>
              <a:t>1</a:t>
            </a:fld>
            <a:endParaRPr lang="en-US"/>
          </a:p>
        </p:txBody>
      </p:sp>
    </p:spTree>
    <p:extLst>
      <p:ext uri="{BB962C8B-B14F-4D97-AF65-F5344CB8AC3E}">
        <p14:creationId xmlns:p14="http://schemas.microsoft.com/office/powerpoint/2010/main" val="1718323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GUIDE ON USING THIS SLIDE:</a:t>
            </a:r>
            <a:br>
              <a:rPr lang="en-US"/>
            </a:br>
            <a:r>
              <a:rPr lang="en-US"/>
              <a:t>Just replace the verse and keep font-size the same</a:t>
            </a:r>
            <a:br>
              <a:rPr lang="en-US"/>
            </a:b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b="1"/>
              <a:t>PURPOSE OF SLIDE:</a:t>
            </a:r>
            <a:br>
              <a:rPr lang="en-US"/>
            </a:br>
            <a:r>
              <a:rPr lang="en-US"/>
              <a:t>Guide the class servants and kids for the exact bible verses to read</a:t>
            </a:r>
            <a:br>
              <a:rPr lang="en-US"/>
            </a:br>
            <a:br>
              <a:rPr lang="en-US"/>
            </a:br>
            <a:r>
              <a:rPr lang="en-US" b="1"/>
              <a:t>HOW TO OPERATE &amp; TIPS</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 Children will sit on a circle and each child will read one verse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 Servants will guide, encourage and Support the kids – BUT Kids HAVE TO BE the ones reading.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 Tip to servant: Establish environment of RESPECT to anyone who reads even if they have less reading skills, set the stage upfront and let the kids know that GOD WILL LOVE TO HEAR THEIR READING regardless of how good they are.</a:t>
            </a:r>
          </a:p>
          <a:p>
            <a:endParaRPr lang="en-US"/>
          </a:p>
          <a:p>
            <a:endParaRPr lang="en-US"/>
          </a:p>
        </p:txBody>
      </p:sp>
      <p:sp>
        <p:nvSpPr>
          <p:cNvPr id="4" name="Slide Number Placeholder 3"/>
          <p:cNvSpPr>
            <a:spLocks noGrp="1"/>
          </p:cNvSpPr>
          <p:nvPr>
            <p:ph type="sldNum" sz="quarter" idx="5"/>
          </p:nvPr>
        </p:nvSpPr>
        <p:spPr/>
        <p:txBody>
          <a:bodyPr/>
          <a:lstStyle/>
          <a:p>
            <a:fld id="{7A8B2ACA-311F-4672-B6C0-B4740DFAB2F0}" type="slidenum">
              <a:rPr lang="en-US" smtClean="0"/>
              <a:pPr/>
              <a:t>2</a:t>
            </a:fld>
            <a:endParaRPr lang="en-US"/>
          </a:p>
        </p:txBody>
      </p:sp>
    </p:spTree>
    <p:extLst>
      <p:ext uri="{BB962C8B-B14F-4D97-AF65-F5344CB8AC3E}">
        <p14:creationId xmlns:p14="http://schemas.microsoft.com/office/powerpoint/2010/main" val="4283089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Close-off with excitement and love and instruct the kids to go back to the front-desk to get back their passports and workbooks.</a:t>
            </a:r>
          </a:p>
        </p:txBody>
      </p:sp>
      <p:sp>
        <p:nvSpPr>
          <p:cNvPr id="4" name="Slide Number Placeholder 3"/>
          <p:cNvSpPr>
            <a:spLocks noGrp="1"/>
          </p:cNvSpPr>
          <p:nvPr>
            <p:ph type="sldNum" sz="quarter" idx="10"/>
          </p:nvPr>
        </p:nvSpPr>
        <p:spPr/>
        <p:txBody>
          <a:bodyPr/>
          <a:lstStyle/>
          <a:p>
            <a:fld id="{7A8B2ACA-311F-4672-B6C0-B4740DFAB2F0}" type="slidenum">
              <a:rPr lang="en-US" smtClean="0"/>
              <a:pPr/>
              <a:t>3</a:t>
            </a:fld>
            <a:endParaRPr lang="en-US"/>
          </a:p>
        </p:txBody>
      </p:sp>
    </p:spTree>
    <p:extLst>
      <p:ext uri="{BB962C8B-B14F-4D97-AF65-F5344CB8AC3E}">
        <p14:creationId xmlns:p14="http://schemas.microsoft.com/office/powerpoint/2010/main" val="4058303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GUIDE ON USING THIS SLIDE:</a:t>
            </a:r>
            <a:br>
              <a:rPr lang="en-US"/>
            </a:br>
            <a:r>
              <a:rPr lang="en-US"/>
              <a:t>Just replace the verse and keep font-size the same</a:t>
            </a:r>
            <a:br>
              <a:rPr lang="en-US"/>
            </a:b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b="1"/>
              <a:t>PURPOSE OF SLIDE:</a:t>
            </a:r>
            <a:br>
              <a:rPr lang="en-US"/>
            </a:br>
            <a:r>
              <a:rPr lang="en-US"/>
              <a:t>Guide the class servants and kids for the exact bible verses to read</a:t>
            </a:r>
            <a:br>
              <a:rPr lang="en-US"/>
            </a:br>
            <a:br>
              <a:rPr lang="en-US"/>
            </a:br>
            <a:r>
              <a:rPr lang="en-US" b="1"/>
              <a:t>HOW TO OPERATE &amp; TIPS</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 Children will sit on a circle and each child will read one verse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 Servants will guide, encourage and Support the kids – BUT Kids HAVE TO BE the ones reading.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 Tip to servant: Establish environment of RESPECT to anyone who reads even if they have less reading skills, set the stage upfront and let the kids know that GOD WILL LOVE TO HEAR THEIR READING regardless of how good they are.</a:t>
            </a:r>
          </a:p>
          <a:p>
            <a:endParaRPr lang="en-US"/>
          </a:p>
          <a:p>
            <a:endParaRPr lang="en-US"/>
          </a:p>
        </p:txBody>
      </p:sp>
      <p:sp>
        <p:nvSpPr>
          <p:cNvPr id="4" name="Slide Number Placeholder 3"/>
          <p:cNvSpPr>
            <a:spLocks noGrp="1"/>
          </p:cNvSpPr>
          <p:nvPr>
            <p:ph type="sldNum" sz="quarter" idx="5"/>
          </p:nvPr>
        </p:nvSpPr>
        <p:spPr/>
        <p:txBody>
          <a:bodyPr/>
          <a:lstStyle/>
          <a:p>
            <a:fld id="{7A8B2ACA-311F-4672-B6C0-B4740DFAB2F0}" type="slidenum">
              <a:rPr lang="en-US" smtClean="0"/>
              <a:pPr/>
              <a:t>4</a:t>
            </a:fld>
            <a:endParaRPr lang="en-US"/>
          </a:p>
        </p:txBody>
      </p:sp>
    </p:spTree>
    <p:extLst>
      <p:ext uri="{BB962C8B-B14F-4D97-AF65-F5344CB8AC3E}">
        <p14:creationId xmlns:p14="http://schemas.microsoft.com/office/powerpoint/2010/main" val="2804459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a:t>GUIDE ON USING THIS SLIDE:</a:t>
            </a:r>
            <a:br>
              <a:rPr lang="en-US"/>
            </a:br>
            <a:r>
              <a:rPr lang="en-US"/>
              <a:t>Only update the second bullet based on guide for this week lesson.</a:t>
            </a:r>
          </a:p>
          <a:p>
            <a:r>
              <a:rPr lang="en-US"/>
              <a:t>Keep font size and reduce text to fit only 1 line (less is more! – just keep key words)</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b="1"/>
              <a:t>PURPOSE OF SLIDE:</a:t>
            </a:r>
            <a:br>
              <a:rPr lang="en-US"/>
            </a:br>
            <a:r>
              <a:rPr lang="en-US"/>
              <a:t>Recap of what were the lesson learned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b="1"/>
              <a:t>HOW TO OPERATE: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Servant to start with what the kids lesson findings and THANK THE KIDS for what they brought from the reading today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Servant then add the prepared key SINGLE lesson learned/symbol as per servant guide &gt;&gt; MAKE IT SHORT AND SWEET in 1 minute.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r>
              <a:rPr lang="en-US" b="1"/>
              <a:t>EXAMPLE:</a:t>
            </a:r>
            <a:br>
              <a:rPr lang="en-US"/>
            </a:br>
            <a:endParaRPr lang="en-US" sz="1200" b="1">
              <a:solidFill>
                <a:srgbClr val="0070C0"/>
              </a:solidFill>
              <a:latin typeface="Bahnschrift SemiBold" panose="020B0502040204020203" pitchFamily="34" charset="0"/>
              <a:ea typeface="Batang" panose="02030600000101010101" pitchFamily="18" charset="-127"/>
              <a:cs typeface="Aharoni" panose="02010803020104030203" pitchFamily="2" charset="-79"/>
            </a:endParaRPr>
          </a:p>
          <a:p>
            <a:pPr marL="457200" indent="-457200">
              <a:buFont typeface="Arial" panose="020B0604020202020204" pitchFamily="34" charset="0"/>
              <a:buChar char="•"/>
            </a:pPr>
            <a:r>
              <a:rPr lang="en-US" sz="1200" b="0">
                <a:solidFill>
                  <a:srgbClr val="0070C0"/>
                </a:solidFill>
                <a:latin typeface="Bahnschrift SemiBold" panose="020B0502040204020203" pitchFamily="34" charset="0"/>
                <a:ea typeface="Batang" panose="02030600000101010101" pitchFamily="18" charset="-127"/>
                <a:cs typeface="Aharoni" panose="02010803020104030203" pitchFamily="2" charset="-79"/>
              </a:rPr>
              <a:t>Be Good even with to those who were bad to you and God will help you and protect you.</a:t>
            </a:r>
          </a:p>
          <a:p>
            <a:endParaRPr lang="en-US" sz="1200" b="0">
              <a:solidFill>
                <a:srgbClr val="0070C0"/>
              </a:solidFill>
              <a:latin typeface="Bahnschrift SemiBold" panose="020B0502040204020203" pitchFamily="34" charset="0"/>
              <a:ea typeface="Batang" panose="02030600000101010101" pitchFamily="18" charset="-127"/>
              <a:cs typeface="Aharoni" panose="02010803020104030203" pitchFamily="2" charset="-79"/>
            </a:endParaRPr>
          </a:p>
          <a:p>
            <a:pPr marL="457200" indent="-457200">
              <a:buFont typeface="Arial" panose="020B0604020202020204" pitchFamily="34" charset="0"/>
              <a:buChar char="•"/>
            </a:pPr>
            <a:r>
              <a:rPr lang="en-US" sz="1200" b="0">
                <a:solidFill>
                  <a:srgbClr val="0070C0"/>
                </a:solidFill>
                <a:latin typeface="Bahnschrift SemiBold" panose="020B0502040204020203" pitchFamily="34" charset="0"/>
                <a:ea typeface="Batang" panose="02030600000101010101" pitchFamily="18" charset="-127"/>
                <a:cs typeface="Aharoni" panose="02010803020104030203" pitchFamily="2" charset="-79"/>
              </a:rPr>
              <a:t>Forgiveness is amazing, God forgives us for our sins - let us learn to forgive others.</a:t>
            </a:r>
          </a:p>
          <a:p>
            <a:pPr marL="457200" indent="-457200">
              <a:buFont typeface="Arial" panose="020B0604020202020204" pitchFamily="34" charset="0"/>
              <a:buChar char="•"/>
            </a:pPr>
            <a:endParaRPr lang="en-US" sz="1200" b="0">
              <a:solidFill>
                <a:srgbClr val="0070C0"/>
              </a:solidFill>
              <a:latin typeface="Bahnschrift SemiBold" panose="020B0502040204020203" pitchFamily="34" charset="0"/>
              <a:ea typeface="Batang" panose="02030600000101010101" pitchFamily="18" charset="-127"/>
              <a:cs typeface="Aharoni" panose="02010803020104030203" pitchFamily="2" charset="-79"/>
            </a:endParaRPr>
          </a:p>
          <a:p>
            <a:pPr marL="457200" indent="-457200">
              <a:buFont typeface="Arial" panose="020B0604020202020204" pitchFamily="34" charset="0"/>
              <a:buChar char="•"/>
            </a:pPr>
            <a:r>
              <a:rPr lang="en-US" sz="1200" b="0">
                <a:solidFill>
                  <a:srgbClr val="0070C0"/>
                </a:solidFill>
                <a:latin typeface="Bahnschrift SemiBold" panose="020B0502040204020203" pitchFamily="34" charset="0"/>
                <a:ea typeface="Batang" panose="02030600000101010101" pitchFamily="18" charset="-127"/>
                <a:cs typeface="Aharoni" panose="02010803020104030203" pitchFamily="2" charset="-79"/>
              </a:rPr>
              <a:t>Love never fails.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endParaRPr lang="en-US"/>
          </a:p>
        </p:txBody>
      </p:sp>
      <p:sp>
        <p:nvSpPr>
          <p:cNvPr id="4" name="Slide Number Placeholder 3"/>
          <p:cNvSpPr>
            <a:spLocks noGrp="1"/>
          </p:cNvSpPr>
          <p:nvPr>
            <p:ph type="sldNum" sz="quarter" idx="10"/>
          </p:nvPr>
        </p:nvSpPr>
        <p:spPr/>
        <p:txBody>
          <a:bodyPr/>
          <a:lstStyle/>
          <a:p>
            <a:fld id="{7A8B2ACA-311F-4672-B6C0-B4740DFAB2F0}" type="slidenum">
              <a:rPr lang="en-US" smtClean="0"/>
              <a:pPr/>
              <a:t>5</a:t>
            </a:fld>
            <a:endParaRPr lang="en-US"/>
          </a:p>
        </p:txBody>
      </p:sp>
    </p:spTree>
    <p:extLst>
      <p:ext uri="{BB962C8B-B14F-4D97-AF65-F5344CB8AC3E}">
        <p14:creationId xmlns:p14="http://schemas.microsoft.com/office/powerpoint/2010/main" val="1318788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8B2ACA-311F-4672-B6C0-B4740DFAB2F0}" type="slidenum">
              <a:rPr lang="en-US" smtClean="0"/>
              <a:pPr/>
              <a:t>6</a:t>
            </a:fld>
            <a:endParaRPr lang="en-US"/>
          </a:p>
        </p:txBody>
      </p:sp>
    </p:spTree>
    <p:extLst>
      <p:ext uri="{BB962C8B-B14F-4D97-AF65-F5344CB8AC3E}">
        <p14:creationId xmlns:p14="http://schemas.microsoft.com/office/powerpoint/2010/main" val="3732302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Close-off with excitement and love and instruct the kids to go back to the front-desk to get back their passports and workbooks.</a:t>
            </a:r>
          </a:p>
        </p:txBody>
      </p:sp>
      <p:sp>
        <p:nvSpPr>
          <p:cNvPr id="4" name="Slide Number Placeholder 3"/>
          <p:cNvSpPr>
            <a:spLocks noGrp="1"/>
          </p:cNvSpPr>
          <p:nvPr>
            <p:ph type="sldNum" sz="quarter" idx="10"/>
          </p:nvPr>
        </p:nvSpPr>
        <p:spPr/>
        <p:txBody>
          <a:bodyPr/>
          <a:lstStyle/>
          <a:p>
            <a:fld id="{7A8B2ACA-311F-4672-B6C0-B4740DFAB2F0}" type="slidenum">
              <a:rPr lang="en-US" smtClean="0"/>
              <a:pPr/>
              <a:t>7</a:t>
            </a:fld>
            <a:endParaRPr lang="en-US"/>
          </a:p>
        </p:txBody>
      </p:sp>
    </p:spTree>
    <p:extLst>
      <p:ext uri="{BB962C8B-B14F-4D97-AF65-F5344CB8AC3E}">
        <p14:creationId xmlns:p14="http://schemas.microsoft.com/office/powerpoint/2010/main" val="1236708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8632F9-44D8-40F9-A198-C440A908C8BD}" type="datetimeFigureOut">
              <a:rPr lang="en-US" smtClean="0"/>
              <a:pPr/>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623682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8632F9-44D8-40F9-A198-C440A908C8BD}" type="datetimeFigureOut">
              <a:rPr lang="en-US" smtClean="0"/>
              <a:pPr/>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308482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8632F9-44D8-40F9-A198-C440A908C8BD}" type="datetimeFigureOut">
              <a:rPr lang="en-US" smtClean="0"/>
              <a:pPr/>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2501028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8632F9-44D8-40F9-A198-C440A908C8BD}" type="datetimeFigureOut">
              <a:rPr lang="en-US" smtClean="0"/>
              <a:pPr/>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1920152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62262"/>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FE8632F9-44D8-40F9-A198-C440A908C8BD}" type="datetimeFigureOut">
              <a:rPr lang="en-US" smtClean="0"/>
              <a:pPr/>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1278620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8632F9-44D8-40F9-A198-C440A908C8BD}" type="datetimeFigureOut">
              <a:rPr lang="en-US" smtClean="0"/>
              <a:pPr/>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2149950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1850" y="274638"/>
            <a:ext cx="10515600" cy="1143000"/>
          </a:xfrm>
        </p:spPr>
        <p:txBody>
          <a:bodyPr/>
          <a:lstStyle/>
          <a:p>
            <a:r>
              <a:rPr lang="en-US"/>
              <a:t>Click to edit Master title style</a:t>
            </a:r>
          </a:p>
        </p:txBody>
      </p:sp>
      <p:sp>
        <p:nvSpPr>
          <p:cNvPr id="3" name="Text Placeholder 2"/>
          <p:cNvSpPr>
            <a:spLocks noGrp="1"/>
          </p:cNvSpPr>
          <p:nvPr>
            <p:ph type="body" idx="1"/>
          </p:nvPr>
        </p:nvSpPr>
        <p:spPr>
          <a:xfrm>
            <a:off x="831850" y="1489075"/>
            <a:ext cx="515620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1850" y="2193925"/>
            <a:ext cx="515620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89663" y="1489075"/>
            <a:ext cx="5157787"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9663" y="2193925"/>
            <a:ext cx="5157787"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8632F9-44D8-40F9-A198-C440A908C8BD}" type="datetimeFigureOut">
              <a:rPr lang="en-US" smtClean="0"/>
              <a:pPr/>
              <a:t>9/6/2025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2482458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8632F9-44D8-40F9-A198-C440A908C8BD}" type="datetimeFigureOut">
              <a:rPr lang="en-US" smtClean="0"/>
              <a:pPr/>
              <a:t>9/6/2025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233252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8632F9-44D8-40F9-A198-C440A908C8BD}" type="datetimeFigureOut">
              <a:rPr lang="en-US" smtClean="0"/>
              <a:pPr/>
              <a:t>9/6/2025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862879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8632F9-44D8-40F9-A198-C440A908C8BD}" type="datetimeFigureOut">
              <a:rPr lang="en-US" smtClean="0"/>
              <a:pPr/>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340822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8632F9-44D8-40F9-A198-C440A908C8BD}" type="datetimeFigureOut">
              <a:rPr lang="en-US" smtClean="0"/>
              <a:pPr/>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9A448E-4232-4C50-A9A4-3C37FBEF2ACD}" type="slidenum">
              <a:rPr lang="en-US" smtClean="0"/>
              <a:pPr/>
              <a:t>‹#›</a:t>
            </a:fld>
            <a:endParaRPr lang="en-US"/>
          </a:p>
        </p:txBody>
      </p:sp>
    </p:spTree>
    <p:extLst>
      <p:ext uri="{BB962C8B-B14F-4D97-AF65-F5344CB8AC3E}">
        <p14:creationId xmlns:p14="http://schemas.microsoft.com/office/powerpoint/2010/main" val="2123195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3276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8632F9-44D8-40F9-A198-C440A908C8BD}" type="datetimeFigureOut">
              <a:rPr lang="en-US" smtClean="0"/>
              <a:pPr/>
              <a:t>9/6/2025</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9A448E-4232-4C50-A9A4-3C37FBEF2ACD}" type="slidenum">
              <a:rPr lang="en-US" smtClean="0"/>
              <a:pPr/>
              <a:t>‹#›</a:t>
            </a:fld>
            <a:endParaRPr lang="en-US"/>
          </a:p>
        </p:txBody>
      </p:sp>
    </p:spTree>
    <p:extLst>
      <p:ext uri="{BB962C8B-B14F-4D97-AF65-F5344CB8AC3E}">
        <p14:creationId xmlns:p14="http://schemas.microsoft.com/office/powerpoint/2010/main" val="813433380"/>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S5Y0P6Mpbqo&amp;t=657s"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descr="data:image/jpeg;base64,/9j/4AAQSkZJRgABAQAAAQABAAD/2wCEAAkGBhQSERQUExQWFRUWFxgaGRgYFxweGBoXFxcXGRwYGBwaHCYgHBsjGhccHy8gIycpLCwsGB8xNTAqNSYrLCkBCQoKDgwOGg8PGiokHyQtLCwsLy4tLCwtLCwsLCwvLSwsKi8sLCwsLCwpLCwsLCwsLCwsLCwsKSwsLCwsLCwpLP/AABEIAM8A9AMBIgACEQEDEQH/xAAcAAABBQEBAQAAAAAAAAAAAAAGAAIDBAUHAQj/xABIEAACAAQDBAcEBwYFAgYDAAABAgADESEEEjEFQVFhBhMicYGRoTJCscEHI1JictHwFDOCkuHxFUOistIWsyRjg5PC4lNzo//EABoBAAIDAQEAAAAAAAAAAAAAAAMEAAECBQb/xAAxEQACAQMDAgQEBgMBAQAAAAAAAQIDESEEEjFBURMiMpFhcYGhBRSx0eHwM1LBQhX/2gAMAwEAAhEDEQA/AOGwoUKIQUKFCiEFChQohBQoUKIQUKJJcgtppxOkX8Ps3eRXm1QPAC59O6JYhny5RY0AJPIROuAO8gHhqfJa+sbWH2dmsFLeFF8haCTZ3QPEzKdnq159n+vpAamopU/Uxynoq01e1l3eAJTZXEN40X41+ESrs0cF8WY/CkdSwf0Xr/mTP5R8zT4Rr4f6PcKouGbvI+QhOX4nTXCuHWgivVU9l+5xlcAPu/yk/Fo9/Yh93+T+sdxXodhQP3X+pvzhr9EcL/8AiHm35wL/AOov9Tf5Oh/vL2Rw07OH3f8AUPmYifZvLyYfAgfGO4N0Gwre4R3H86xnYv6M5J9h2XvAPwpBI/icOqMvQ036anuv2OMzMBTeR+JSPUVHwiB8MwvS3EXHmI6jjfo1nJXq2DjkaHyNIGMf0fmSj9ZLZTxAKn+sNU9XRqcMFPQVkrxtL5P/AICEKNmfs+vM+TfkfKM+ZgiNL03aHy/KGfiINWdnyVoUKFEIKFChRCChQoUQgoUKFEIKFChRCChQoUQgoUKFEIKFCh0uWWNBEIeKtYvYTZ5JuK050A/EfkIs4LBUvu4jU8l4Lz1MGHRrobMxJBIySxvpbw4n9WgVWtCirzGNPp5135cJct8L92YGA2SzsAil20Bpp+ECDrYv0b6NPan3Rr47h6wZbL2LKw6ZZa0O9jqfyHIRdMcOtrqlTCwjqQjSof41d93z/H94KuA2LJkiktAOep8zeLRWPQ0ekwg7skpOWWxqiJAKQww5YpmROYaRCc3hViyCWPCYcIRMUWQnEqGK1uBUgXIUU7RpoLi54xI8lWBVgGHAio9YubCk+25HtO1PwqETyLIT4CKkqTkLJrkYgfhsy/6WA8Idr6Xw6UaifPP1AU6rc3HsC22+gEmbUy/q281/Mfq0c/230VmyDSYlV3EXHgR/flHaniGZJDAqwBB1BFQYxQ1dSlw8DcpRqrbWV/j19z54xOz63ueY9od4974xmTZJXu47o7N0m+j4GszD66lN/wDDx7te/SOcY3ZxBIIo28HQ/kecd3T6qFdYwznajRumt8Huj9180DkKJ8Rh8p/PUHgfz3xBDQiKFChRCChQoUQgoUKFEIKFChRCChQoUQg5EJNBGvgsCKV1H+4/8a+cR7PwetR+L5KO/U/3g/6GdFDPbrZg+rXdx5D9WHfAa9aNGG589BrTafxpO+Irl/8APmT9DuhZm0mzhRNw48hy5+XGOkyZIUBVAAGgGghsqXQAAAACgA0FNIkAMearVJVZbpM6kpppRirRXCETFbF41JYrMYKDYV1J4KNSeQrDMViiCJaAF2Fb+yq6Z25VsBvPChI9w+CVDm9pyLu3tHlyH3RQRlJLkDcgG1AfZlTiOPV0/wB5U+kJtsy19vNL5zEZV/mIy+sWZ2NloaO6JX7TAfExMjq61Uhgd4IIPlF47F5PFase1jMm4EyTnkC2rSR7LcTLGiPyHZbfQ3FyVi1dBMU1UioNN3drXlrWMuPVF3JjHtYH8X0xlS6hlbfoUOh39rski4B177Q3YnSVMUe0s6WvFVZlBIsGYCgNSDQqwoRpeG4aOrN2tYFKrFBGTaGypDTBVeym995H3P8AlpwrDpGDY0L/AFkvdk94/fU3oKeyK1OvCNOXPDX9358+HdDun0G3zVfYBU1F/ST4RAqgAUAFAO6MiY4LzGGhc/6QE+KmJ8dtYAFJbAvbS4QE+0dwtWg3mnOKSIAABoBaM/iNVWVNfMrTxd9zHmGiHGGxxh0eDA30q6JJiVLKAJvHc3fz5+fIjWPWEVGTg7oJTm4O6OBbS2ayMVYUcVF9/wB1oHsTIyk2pfTeORjuvS7owMQhZR9Yo/mA3d/Dy7uS7QwRuCO0LEfaH58I9NpNUq0bPkR1emUV4tP09V2f7A7Ch82XQ/DuhkOHPFChQohBQoUKIQUKFCiEFFrBYckg0reg7/6anw4xWAje2dh6C1/dXv8AeI8bdwiYWWXFOTUY8vBt9GtiGfNWWugNz6lj+uW+Oy4XCrLRUQUVRT+p5wO9CNiiRIDkdpxX+Hd56+UEsea1VZ1qjfQ7kkqUFRjwufi+o9TDncAEmwFz3CIwIpbfthp1NerceYI+cLpXaQPoM2QpKGa3tTe2eSn2F8Ep4ljvjE6U7cm1MjDHKwA6yZ9mtwi/eIuTuBG82KWlgWGgtHNZG2h2mNSxd2I3lmYmg9BDumgqk25A5XSwaPR/YCdUzs1Zmchi4zZuyrantVqxvWIHSdhmPVurzNQstSrhf/Mt1ZXgGoTu4xFI6QFJKH2a3YgZmZ37RVBoqioWp4btToHZX7SFzkqDQkNmGY2yk0I1AIobVrxEPzavboXGDauEnR3bgxUkOVyODldeDDhyOo8tQYcsrJOdAaLNUupHuuCA9K2vmV+/NGTs7BDC42ifup0tVI4TUBIPcwzeJ5xs49frMOf/ADGHgZM35geUcqrBU5tLh5LuY46EyA1ZgmTRQVo4Dg1vagBBFqAgi9Km42+sw0iWsuStc8wBlqQwzlVLMG7WpVacKU0i4EjIxclpzgquZVmBQM1K5SWYg8BMCC32DDmm1c35XkDOinlBC2OMlG64nKor1mth9ulweeh5RUkIMSgebKZaMeySQSFJAY5T2gRcV4wOzdqt1irNmMslW+sq5IAUMQGIocpYAVcUvBrh6UqpqDcEGoI4gx1YSU0Kzg6fJmbSwcuUqNLVUysAcoAqswhL0F+0UP8ADFbFY+XKXNMdUHFiB5V18IzPpO6RLIw3VK1J8wplA9pVVwxfl7NBzPIxznCFnOdyWPEkk+ZvHP1tBSkpXGtKnJWD7FdNZYtKRph4nsL5t2j4LA1tL6RZ0qctQjL78tRSx+8anNv4crxQxWMEpfvHQd288h/SNPoz0XlP1kzEEmhCkBsoDkBjmaxJ7QGuoNoBp6EG7yWByulTW2Pq/QM9mdIZE6R16zAE94saZT9lq6H47qw/C9IZE1siTQX3KQQT3ZgK+Ec8xWwpUrGIizXKFu3xWlSATTtHUBgN5jXxUqTMk0wsksWamcXmIw9l8xaoNee7SMy0UL8/IHFu3AbQCdP+jn+fLGp7QHHj4/Hvgy2ZiOsky3OrorHvZQfnE+Iw4dGRhVWBB7jCMJOlO66BqU0n5sp4fyPnnaOG4b7jkd48de+MmDXpHscyZrym42PPUEeh8YEMTLodKV+I1EeppzVSKkjj6ij4NRw9vl0IYUKFGwAoUKFEIKFChRCFjByyTUajTvNh+fhBx0R2R12IRPdWx7hqfKvpAnsiXcHhVvKw9SY6z9GOz6I8077DxufQDzhPXVNlGy6nR/Do+eVV/wDlY+bDXIBYWG7uhQ94jJjzqGGLNGN0t21Kk4eYJhvMR1RR7TMQQKDgCak6CKfSvpnLwgyKBMnkWTcK+8/ActT6wCYBXxM/rJ75mILMdyou5fsipAtpUnW8O0NM5WlLj9QcpYOlYbpLJaWj57soJABbKSLhsoNCDuMAP7Aq4nEFWDIqzJiEGtQwNByIJYU+7GivSBG7MtcstbZiCF8FUE076axLi8MJqbgzAhJik6kHstUA0OlDUdxpD1OjGm3Yxudrsp9CgHRetU0WssMGIobWqCNcu/WkFm1siqpBCKFINiexb2QPeBoRrQ7oE+j+1CTMNKSSVDpvUkAdbyUsCDw14xuzZk1GUqQ6gNStmBItffpG9iWQrk+HjgjfHmdLR0sSzBa0zBlNUJpa7KDbjrFjpHtnMmHaW5lkgzKilQMpShzAgXdh/CY050xOoRVApkX4a99bxzrpBhcuIZSdRmT8JJJAr94k/wAUVVpLEn0NaeHjz2J2JcdtotYvMm/imPk+ND3AQX7D6Qy5eFkh2ClVAAFy2q1VRUntAg8wY52E3kk99gP6wadHfrMF1dGDETSKixVy8ySR/wCpINP/ANnOJTSm7DWt08dNTUllt/Yr7U2w0x2YAy1rUVNZnhcrL8O1fUQOTukExKrJmTJScEdlHkDv46mHuJmKmiVKFa34BV4sdwjQxH0eThLqkxGYe7QitvtH8hBYRsc2Ur8g6kt5jZ2NSblmJJPMk3PeTGmk0SwS24WpvPDkYk2NJYzwqKucZsqvoGSgFa7xz3iCLbmx1KTpk1qzpctXC1qtiu7hUEcO1ygteFJtU2vqB01Sqk6t1btbsD8nonjJynECSzBh2R2QCNQFDEEjmBesauxNn9YzJMZ0CzM3A5yqZg2hHaBB8BBEvSSYzBpnWqGQOCgXqwDot1JY8yb0sBGLtDaCtiExAy/XSsszcGKTHQMAeOVe7nrAZ7dvl6DEHNS8/Ul2rOSZKnokpg0t5bdYy2YIajmQVU33g90V5+0ZmJnCVhSJMtFbrDmINjcki+XNVRQitDcAQ7GYiqsa2AOvAAj/AGxg9G8OJjCWSVDy0ztvExa1ru1YDkRWARmnlDUqbi7MI/2yZgShOIE6X2AZdDVUJoGW7GgHPdodQarAXj8FhwrymbPOSU2U1Na5K3pbVrdwgywzAopFwVFDxFBCOrilZpA7WA76RtkZkWcNR2T8R8x5Ryfakm9RvFfEa+l/CPoLa+C62RMTipp3i49QI4ZtOTTN91q+BsfQw5+GVbpwZnWw30I1OsXZ/J8f34A5ChzrQkcIbHWOQKFChRCChQo9EQhubNl9k/wj0zH1Mdu6IyOrwksU9qp9aD0AjjezVuvOYfQ/0jrk7pHIwciWJrdrq1oi3Y2F+AFd5Ijk/iKcpRgjraXy6ZvvL9DfasCnTvpO+FRFlD6yZm7VK5AuWpA3ntCm7vjIn/S0tezJBH3nNfJUI9YHOkHSk41lYoEyLSzE+0anVRwhejpZqSc1gpzTwmYZerFi+ZmNSWPaJOpObfBHsCaQ5ygFjKfKOLDKwHpAhjmqQP7RudFcPSfL6ujkGrGvuaN3ChPjSOq48MDuveIU9FMPJfDzBMobkNxFvyiHaGEUSpU6XMoeyEXdRTm1r7AALHXQcYsOgkz2KVv2jlC0qdQc1r0zd5MY+3toq7FlZipChQwpRcoLNQi1fZG41bhA0s3DLzJLvgp4HHtLcOhpnBqLEEH2lINiCPWDNFKS0dXEyS1Mr0oUNadXMBJow0rW+nCvPZLWZbkVsR8a6Rt9HukUzDm6GZLmdl5diHBtYH3t3PQ7qZjzZnQr0lOCnHlL3tz/AA/oFWGxdsp93Tu3RSxbSjOk9cudTmRhQk5WFQVC9qoYKezfWL87o+/1k1W6mWiMyowzv2VJymhoorQUqxHHcH4aVLw4LE5plO1Mb1A3KvIeJMRucPUc9OnU9JHI6DyGmZx1uQXEua4IPDOFAsPsknnvEWpWKmSMyZFeYZiM0yuplsCAF91QtVA3VJ1JjzC4ybNCNLCKjuVDu1LgMa5QCadgi9Im2ngJaSnbEYmWTRqKMqAsBYEszMQaUoKVrGoxne6wZnUi8Tbfu/uCnRXFCRh8TNpVusyLwIFMv8PaY9wMbCJMmq46sJUgLNe5NTuJuLVPZAA3U1jO2Rj0nzsVLy1lzMzi3u528jlcU/DGzhnY4crNXP1XaOVivsdoeYpTiDFSbuajFRumB+LSbJxL5nJaWynOtiRQA3Nami0qdaAmN/pFtgNhVCzEd5mtFAYInaIfeO1S1t8Du08cTOcsDWt6biQK0B1WtaHeKRFMw1BV0IANCaWB+8GHZr5HvjpKlB7ZSeTkOvUjvjFY/QN8LtVkwMqYQXWTReyK5zTIq61VsxANR8YhrMRnektiq5GRh2CSxMwKd31kx10Ioogb6O7SkScRLeYR1YaptYMBRXAAuVNDb5CDbawkTESZIcBJhXMCGUENbOmYC96EDU0O41WlQ2XQ3HU+JZ2sB/SCW0rJ2j9YmYSya0auhNKlFqNSa0pviPYmDojuFzMGU1GoAHaoOBUknfVVN9zds4psTiCUVmC1C5VJsCTuG9qnupG50aws2XJZhLrc+0wFlABtqbg2oO+FLZslg60oqFHc3ed114X959jyR1k2blXKGykVpUuC1TU+V+cFGwMQP2YE2CZlPEZCbHmBSBD9lm9YGw4Jy0IFsyH7NzRk1AvpY8S1eks4megVVExiSLdhrByCAa1yk34wrVouaS+JSXiX29M/IK+jW3XxDTiwARSMgAvQ5vaNbmw4RzbpbgsmJmpuJYDu1HoRBt9HN5U0new+B/OB36QZVMXXiFPmoHyjOntT1Vo8FJb6FSL/ANb+z/k5rida8QPhT5RDFvHJSnew8mP5xUjus4KFChQoosUPkjtDvHxhkeqaGIQJ9lC6fib4mGbXZ5uIczWy9ogWJpSwAHIACHbNPsfjYesS9K2MvGTKiquEenJ5am3jWFp/5vodGG38rG/G6RB+wyBb6xiTa48rCLMnZBA7JAruJNfOlK37ozFVXpQ6e6f1X4xLKmTF0enJ7jz/ALRmSl0fubjsWduPgWMJgMs8daoy0JvQixHfugs6ObPTCyauQrt2mJNuS+ANO8mB/ZEh585Q1FCdpiL1uKAaipIHHSN7akpUZQBUgEljdt+88lYU0vFpN8gZbd3lNF+rmImWpaY734IKi/LKlubRQmbKlmU2cgZHEvgApIAa/JlaJejzFs5JqVJA3UGd7DxFf7RHtyYUmhQLTAM4P3CSpHgpB7hwirZL3AuqEswewQkEfeFvKDH6OdkdbMfENohyS+TEVZu9VpTm3KBzbWDCSZToKB6qR99SQD4gH+WOi9C5PVYCVQXYFvF2P/xCiLhC0rjeo1TnQUV15/vZGntrs4Wc27IQKAk0JCWAuTVoG12H+2S2YTQhSYV6sivaUkUm0uDUVAFhrfcU7V/d5eMyQv8A/RWPwjk03a02Tip0yWxWs2ZpoR1jWYaEd/pGqiWGxTTRlNtRduoY7e2S0vZzpMyllmKxpcdqbuJArZ+Ec3MoU0Aqj+l/lB7P6aS8ThZ6TAJcxpdvsMykMMp3EldD4EwJbL2cZ01EBoFZixpWiLQm2+taU5wOWWtp0dOnTpzdRZTv72/kMOjuzRh5AzUDsMzE8R7teAFvM74fi5Kz8rIVBQ1WYT2acKatTUHQHfqIz+kTy0lEWaY5pViGel27xXLSgoO1YRSwV5Tr1U1mzVRqEAAGwHWUAFq2HvRG7ZEIq7yWsVss4hctULqDkZbBVAH1ba9k6VJqNdxjNxG2MSuHAmENKc5TXKdKkioNajLS4OkauPkzJqKtOrA1zTGavCqjs274zdqS5DPmnTlzUplSgFt+Vcx9dw4RUa8bW5+hqVCW66Vvr+5nPJys6+6rEDuIqPmIOOhvSOR/hyypzVI62WVCszFSxKnsjeGIrAXM2nh1NUllzXVhrS4u5J4boimdIphplVF76t9m+o4DdBZaickko+4OOjhGTblz0X7hfK2xlQKkrKAAKEqo0GgWupIPjFJCy1LvRSSSMzhQGZrirUprugSmbUmn/MYWpYhbW+zTcBFVrmpueJv8YBtm+XYYcqceE/qwz/xmXKFsQoNq5GGpyXqgJNBm37hGXMx+HCtkYFyCP8y5KkVvbf6wNTWtDcOKsP1+tY2qPVtg3Xd7RSDnont1pClRkYE1KH2rIpqKXpQHcdOcV+nG00nTlZQQcqgqaVBBYHQkEVtUcIF1J60kbjYjWo/rGkMeGGSaLWAbSlLVal7UFxei094xh0IqaqdTVOs4qS7poFtorev3m+X5xTjY2/s3qypzBgxYi96WppY8Ki1ox4fvfKOVtccMUKFCiECY9GpNSOuP8v8ASIpvRxBpMHKv5ZY3VVM9xS+6IpuEQtqfIQz4cRJ1pGdhsGy2BU9qoueXKNHpjjOvk4c9VkaUpRnqDmqBlFr0GU68ecSy8PT+0OxuH6yS6UuRb8QuPUU8YHPTwk9/VBKetqKPhv03vwBhWn5xYlY1l5jn+cVUnEc+RiZcraWMLtdzoQlb0s0MNtFQa9pDxU09RGiMcXqetzVFL0JpfuPvHfvgf6kjdXuh6KOUDcOzGVUb9SX6BdsnGzJeanVtmNbg8WO6v2omxrzZrKxVLClmP2XH2fv+kCKy+EXZHOp/iP5+EBkpp3v9g0Ywf/n7hJjMLNmYdJWRAVcNXPwLHTJwb0gk2ft2bLkypYkoerVFr1pvlUDTqrVpXxgDlohpc/zN+fefKL0jZstuNPxNb13C/jAXVlHr9v5N+FFq1vv/AAGOJ6QTny/VyhRw/wC8Y+yCKfuxx9IEJ2whnZnxCJVmJoBvJPvNz4RqydjyKewp71B1HMbgK95iwmDlD2ZSD+EWtThuF++J4kpcv7FRh4bvFW+phS8FhAf3zzDwS9a8pa/OLMkyEH1eGmGxu1gRb7bVO7dGuV4W3Dla3kK+cVp35f8A1HzjEpW7hMy5KZ2xMWuSVKl66VJt3Be7WKGI2niGuZrDkoUetCdbaxaxUwDh4/Hzq3gIy52LXTMOH68PiYkLvoW0lyyninLe0Wb8TE/ExATwFIsMCdAT4U+MO/w86sygfrjSGU7cmPkUyY9DDjEzLLHFvh/xiBsbSygD1+EbV3wjDaXLJVQnRfO39YRyj2mHMDX5mKE2czak/D4RFlMbUH3AOqui9zRbHSl0UtzP9YcuLDmtKAV+HdGcqGLclLEDeafnEcUjKqSkKW4J4GPWVnZZajtOQoG4liAKeJhuKw9PCNPo3hpsx1mhHZZTqSya1F6C9a2vTjG1YHJuz7lmb9F+INKvKqBTU8Sa3A4xFL+jGYTQzpY8CYOv+rpWjhpZ4MCv+4RZTaqsCVatiaV4UHDS9YelGmldHKhKq5KLAhfoo44gfyH84UdTwUsMisaAkA0uaA3G7hfxj2BeXsHtPucnn2JHA6xWMwV1FYItvbGbDAkAFd51NOJHCMnDS67vSkGjNS4E6tOUOSORKqy1rStwppUaUruPDui/KShIBqASAd5AJFfKPWlhabjmWnOhBPoIpYeW6p2qowZeBqrK5FtxBTefCMTqRg7s1ToTqRsl1MDpLszq5mcey9+5t48dfOMiC7FyFmKQ5Zq6EnTmBoIFcVhmltlPnuMKKrGo3tOk9POlFbj2VOK6GLKYmuqgxSDRYl0MRpG4TfFy3LdODDu/pEyZftkd4/MRWlSa74sphmEClbuNRb7FiTLBP7weNPLXWLzYrqkdi+cKospUXZgLmhjMBaH4sf8Ah5v/AKf++BOKdkwm5pNrs/0H/wDV33Zn/uDf/BCPS8/Zf/3PyWMGUgIh/VjhBvBproK+PVfX7Gu3Sxj7h8Zr/IiLWy9umbMyFAAVc1zOTUITvblGB1Y4RobDAE632Jn/AG2jFSnDa7I3Tq1HJJv9DelbPzAHq2YkCufTT75+UTjZhFf3aLu1JHlT4xbMtiBe1B8IqzJSi7Qj4kmdHakVsTJRafWFiOFv9or6xnNTcp76X89Yu4raAHsp5xTfaTnQAdwgsN1gc2iF8OTu84rzJPh5AesST50w7zGfMQ7/AI1hqCYpNodMIG8eF/UxEWrDWWkaWCwNBmex3DhzPPlBG1FAVeTsMWTkSp9ojyH5/rjHitTL5x5jJ9Ty3RBNmUbuAikmzTaRqmS0woiCrOQAPn3CnkI6Ls+XJwkgS8ygJQMa3LNep5mtacICejWOlSu25+sYUH3V4Dmd/lF/EbQLmcwFcozVougVSBU3HsGw1rAp9glNbmGckrMzZ7S19rmTenIUuTzETYfo9KZWMtFk51IsGLZW3t2qAmxsKjjHMcVt2a1KOVAJNAaXKhTpxUUjf2V0yxAA7YNWJNVBpUm3dfwpGoppG7w68nRBgyioubRQLX0sLkVNqDwhRBs/aJZMxNSTraFB1JiTSvwDXSacwnHMag2HDfVad3zgRQNKLCsxhW2UqOzuFbG2mu6CDpY5BcDiaHheoMDM3aDGlcgp3/CByv0DRUXbcWaMe0ku6kMe0C5Ar591TEUzGo6Z8xCF6bvdUUF/xmLGA2gUAJoVrdlBqO8HdurzjG2u4yKr1V2d2Yb19nLUeLU5EcoqC6MqpjMWe4jHofZrc0FTUHTjffXwiriCrChEV8LKQGlWbut+ca+ysHh3E5WLFwjXOgpcMtrEUoe8xqUFe5qnVbW15B6dhCAGAJU1oaa01odDFvZ+w581C8uWWUWrbUbhU1J7oLNkSBOw0tsQoKjQH3jUgNbcFsPHlExxv7OpVBSV7tPdJuVO+5uCe6MSqtY6mo6bc73wZvQ/YKzs7TVOVbUqR2t9aUNgNOYjUmbBRieqzAAkCr6kbgCD3XIjZ2PMC4VJjllJLPY653JAI94kEW5xUbBlk6xzRHmVVV3IWuWO/e1BbvBglk1kC5NPDMmVsqUbma38oh2I2HKdCnXEBqV7K+6ajfBENhywxVAqnmisD6A+sOwolkXlS94NEG4kcNKiK2xI6kni5z7H9FXlCqMJq62FGA/DevhGPHXXkSWH7lD/AAD8oD+knRUCsyStNSUqTXiVr8PLhGrmUCUX9jfvf4Jn/baKEX9iXnD8Mz/ttGKnpYWn618w0EyijfYfCIGmE+7EcwllFDSw3coz5+EcazT5GOVGK7nScixPwTsdVA7hFWdgkAvNFYqvhj9pj4RDKwRmNllqztwUVPppDMYfEC5fAjxLDcajjC2fsmbiHyShXidFUcWaCLZ3QlrNPIQfZBBc+NwvqYIpTJKXJLAVRuG88SdSeZiVNTGmrLLLhp5VH2Rk4HoDIl3mTXd/ugBQeWYEnviPaXRDMPqZn8Mwa/xD5iNg4wcYjmY9QK10HoIUWpm3cc/JwStYAH2NP6wp1TZl1FqCuhqTSh77wpvR2cGJIXX7Y9Y3MPtZnDAUDFmqedd/w7gIzsRtFszK1AwJB7xwh1VardkkA/LadQTm3ksYDZYlqxn0oaABQSx4gEEG4HcKA7os4bGpLlTJehbNQa0Dg0zHfvvyitPxDTLDXKoQAVPaCsxI5AU8ecQnZjqwFKsw0qMx11OgAFf0Yp59bMxSj/jWPuX12JJIBDvfjQ/KPcPsoowocwPnXu8YryGcrkCtmBIIFC1qiqnk1Kg7iDHROj+CloqsqjMQKsbm4G/hyEZhKcZZkVVVNx8scmhsbZczqh2CO+3oTWFBLhT2RCh5M5jTuc52hgnnvMRFqT725e0RU8N/lAN0q6MTsMSw7csk0I1HJhxg06TbNxOWY8h3C6EIWBqpND2dTWvgYt9FsM87CIJvaahVwwLEjMaZq3Jy+Ou8ARtJGG2cyxW2T1OVV9oCvdz8qRUxpDy5dz2QRc3pUMB3DNTwMdbl9DcIjkjDob0AapBt2QAxIoWoPGA76SdgyZLo2HXKKEMBoaEDPTRbmlAKUpTfEUbEcrgiq5WlsfZNCe4OQbG3u+sGkjZsiexfDBRbtCjZWJqChNeF6gbxA1IwH/hlmGjMXoq1vQmhqPxARo9E57pOpLIIIq4IsQKX0sbj1hetK6vF8DFCNnkJccyS5ABUyygUAHSgoLNoR4wPY7aiNJm5SDYCg4s1j4UrBrLxM0e4p/C//ICIMX1U1Ck2WASDZ1GvFWFie41heNaLd2OuMlGyMDH49mkykCsB1QC3pdVAzWN7kaaCup9ne2xPXIqg3ZBS5oFoO0QO8c9ANYF9o4tvqKDMVlEV72y1NB92L+GcrPw5Zi1UlG+7OCop3V/VTDe7PwwI7E0rc5+xuTdpBVUr++dQAp1UizFhuod2/wAzHkiRlyBjrYcSQK38iYooA2OFadkGnijV9AI86Q7XyOigVINTSlrMAL+J8uMauY2vBuUuAN8QbQHZ57ox8J0gBaWxzAZwCaGlDY1NKWDV13RqdKGKyWI1oad9LRRLO9huz1US1FBQKBpwjA6QYlM+SXKl5xq9KEV3DKQd9CSfOLuExtUH65/OnhGfs6Uk6dMzWObMCN4JNB8DHOjLzSb6HTdPyx+P7GOs6cujnkCoIFhxvvG+LOae4arBABagAqx0HarvMaWMxUpQpkETDUjLTtCtL3Hs8zyjJxSz3FwvcGvu5U9YK8vKSLUFbCb9zaOwco7Ux5jZSTYFQKhfZp2iCe/lG3gtp5JEteyGyjNQADMLGwAgbwXSXElOryAONGprbeBvrw9IiyTtMopoDmN7aiq3gdWLatcNp4xTvJfZhVs7CvimbK2RFNGcit6VyqKipoda2qNYr7d2NKl5UzzHdrks1AByCAX7yYn6G7UC4d0YhSHYjuJpfnUGHba6I43EOrykVFp/mPlNa8ACR40PKG6NCMEsZOfqNVOUnZ2QtpScKJsnCScMxmPLzdajZAoFszGhzXFwQdRxjH230dnYZc7TEdCrKwCkUcqSpuTY0p5cYubH2xOE15eWXMaWoQzFmNk7JNQDkuSaC1uzEu0dsn9lxXX1Vy1UQUK9XSgqxHaq1zQAgheMbnTUuUDp15wwnjsBmBoj5jplBI4sTQDx+RMNWYCSxAzNUl6UAHEn18aRPsqci9uZQ71XW5A7TDlSw5kw6Zt4NiJbNdFZbHhUVNO6Fmnd4Oh4m1XVi7h5bSwMkqYa0q/VtVu85dOWkTysLNMwP1ZWilaOQNTWuuYU7ot7c231MwZjUNX0/vFKd0kXRbMd50HM8BCyUpZtyE8qw3wO651fJLysR2nJUZQftVOlKADfaN3YWLdSFepYkkUuCCdFy1rT07oCpeK7EwMQxEwk0I7QCALTiAa92YQZbD2UVl5ixXKufKKUBKUqKiuUgtbcQdYZVJcMTnVfK9jpGAmVQa+Nj6x5FbCMAtL2t5WrHsN7RByyMxOIl5EUMO2bE0uQeP6vTjGJtaYQDlJQ2GYWPtEE139hj4ryjA2hNZpQv7Nd+lf16RJtvbrS8JJeitMmEBswt+7DVFDqQw84KpGHE0MFh0UaNXQnVjT3QSRuoSSQoDCtSQFwOks0S8TKXcVsrMGyrmupIAF82lxzMZq9NZwaXZAi0qqg5mA+8xJBvqN9Ih6bF5eIq4NbZQdQuVSviCDWKb3RdiJWeRu2NnSRKPUqEYEN7Rv3VJp84b0OxiIJpY3AqTyFa/GMeZtQsKH9eUWZGLXLSgWyg0pSgYMee71MIzjJw2sdg4qV0a0npMaChHde3fStI1J+LE2Q9SVK613EG4PEUPqIH5WNRhTUGo5RYwuKAIJYUoEYGhBSprXWuVaUPLfWFnSSd0g6qt4ZPsfaTy5ozUoTRgBUmhNMvidd9tKw/bWxp9poUUREqA1SMlTUigqByrpDNjYgZlbUSgtebEU9KE99I0tvbZVsOyoTUkVsbLW8F8VqVjKp3juIEeuPDDRpebldHEZO154aX124TXDb/uj/AE5YbsxykwzltRcoDHskanuNd8O2Ds6ZMksjyyst2zMzb+SjW9NdN8MyqQjFuTwAjGbmtqyiOZNyYUZwydbMFAwIOTKL+NKeMb8mYZuHEljU9SrqTrlKqDX8JYHuPKNObPzJlZVKkEEUsRzgbGLMibmIzoJZlqa+ypI9rdYKAD53gGn1MajtwG1FCUPNyUSq0FCFIzAgtS5JJ0I0NYfsyYEMxwQckpibi5JVRpoK0HIR7K2yl6gXLHjqSdfGPZ22EzLooKlWNCfaK65bimWtRoQI34fToV+ZxxkdsHABs2+66bwlVt4n1gjn7HVr6aW84G+jeML4sBbr1bVJABJBzFjS92NKcKRrf46ZadcpDS+rzujHV2dwCDuYgAU00jE6N289g0NQ0lb4lrDbHVDUHS3dStfG8RYracoACYKPkJObsjKLHKDTMOFL24wzBbfUy1nUA6yaxIr7I7VT4KkBW3cQ+JnFxLZVFlXLoor6kknxi6dPLTLq1nZSSuEnQzHB8ckwiiZ5jKu4Eu2TyZie+kH3SfbTS8LiGU0Ky2oeBpSvrHIdlYh5Fc4IUK2XjWqn5esEU3pWs7CsuIDpnUqSBUXsp1rw1h26xZnMtK7uhv0e4gFXTfr+vOC3ZvRyUZfV4j64MxPb+0fs/ZoNKRyvYGOfDzSRqAddDr5wcYPpNJnCTMmSptZRYyyGqGO7OoNyCLHSo3ViSduTMIuXCAXbOAOGnzJNahHYKeK17J8qesNwEwKGmMucplyruLE0q3EDhvgrGxUnnrZqUZyWKqSFXMxagprck34xalbFVSCgCU1oBfvJvCNTWU1dD8NLUsm2C+KafiJagqS7sSxIpRVPZF9BqedOUb3RjZn1OUjtduverUPxHhGhN2fmYG9QainwPKKk6YyCaq1DZw4I1WiipHM6U5msChqFU8vAWVBx8zyzVwHR9Q2ZgD4RpbYlTGMtJY0BLUsSpsFvusbchGVI2nM6xr5hcISACTLJYZstB2qEWA3RtbMnM5LtS4TQUABUNQeLGCbtuVkw4J4CPY8ukpRpChkkVFoUHWo+Aq6GeQKoKFACKxn9KJKlVVCTlc8aBVlSZS+JyFvERZLPxjx5TtqYZAA5ss9TNExlzZAxUU/zApyE13B6N4RDtkhxJo2ZllAOxrdy8xzrwDgV3kQR/sNdwiCfsOIQDJiEREZbcYK22FWNDZHQcze0SFTjYk04D84y2oq5aTbAjD4aY5CJmJNgBqYJMD0KexmuF+6t289B6weYPYkuSMspQOJ1J7zHjbPrrCNWvJ4gOU6KWZA6MAstcqLQV41J5knWGGSMpDUFbVPw74IpuBpTeTYCHYLZGVszULcdwHAcIVVJ2u+Rp1F6UCGH2Q7ULg5QahaerflG3hg410gqGFtcCK+Iw1B8ojpzqvJSqRgsMF9ozWK2FOcYWIL0oLQXYnBFoqjY1SABc2EO0qEYLgVnWcmA0zZlTpQ8RE+B6Jzp1Cvs/aaw8OPgI6TguhyLQzKMdw90d/HxtGhOw1IHW1Mlin7m6eni8zAvZvRxMMwJc9pWR2NAAGWoI4XAFzvirI2cqS3ShaWaDsXGdCMrLmNwdCOVOcF83Akwz9g8YVVSpbzZY8oU08YQFzdnt+yyyVoFnPnpuGVjfzAj39iprBfM2acjqCQrVzAb7UNd9xGS+zwf1/WD5qJW+oJT8K4NY/Z2fRqWppXeDbThDnwIZchAy0p/bhpBENlRMmyhB9jslfgXdVNuVuQPOwrChqwNiTu0I0/VBGhsrZ7S0ysagaUGnKu+N/8AZVGl4X7EToAII6cpqzYJVYwluSI8LNVRc91o8nbVlrY2OtCQDE/+BFtTXxiOd0ODtUsd1rbrjdXw0gS0NO92aesn0KGJ27WolAVGtbkc6RDh9oBnBYC4oxHAg0IHOg8jG5N6FLMBBLCuXQ37ObjX7XoIj/6DkqQc72IOo3En7PE/KDLS0krJAnqajd7lbAKD2dwK5TXWhFd1tPUwUbMlKECg3oB/KAvygUxXROWMxVyGOmYAgVYG4pfTfusaxYwk9pSqtcwUKOFlAHyjToRtYrxpBZmIhRiyduGm+FAPy77hfHXY/9k="/>
          <p:cNvSpPr>
            <a:spLocks noChangeAspect="1" noChangeArrowheads="1"/>
          </p:cNvSpPr>
          <p:nvPr/>
        </p:nvSpPr>
        <p:spPr bwMode="auto">
          <a:xfrm>
            <a:off x="63500" y="-955675"/>
            <a:ext cx="2324100" cy="19716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8132" name="AutoShape 4" descr="data:image/jpeg;base64,/9j/4AAQSkZJRgABAQAAAQABAAD/2wCEAAkGBhQSERQUExQWFRUWFxgaGRgYFxweGBoXFxcXGRwYGBwaHCYgHBsjGhccHy8gIycpLCwsGB8xNTAqNSYrLCkBCQoKDgwOGg8PGiokHyQtLCwsLy4tLCwtLCwsLCwvLSwsKi8sLCwsLCwpLCwsLCwsLCwsLCwsKSwsLCwsLCwpLP/AABEIAM8A9AMBIgACEQEDEQH/xAAcAAABBQEBAQAAAAAAAAAAAAAGAAIDBAUHAQj/xABIEAACAAQDBAcEBwYFAgYDAAABAgADESEEEjEFQVFhBhMicYGRoTJCscEHI1JictHwFDOCkuHxFUOistIWsyRjg5PC4lNzo//EABoBAAIDAQEAAAAAAAAAAAAAAAMEAAECBQb/xAAxEQACAQMDAgQEBgMBAQAAAAAAAQIDESEEEjFBURMiMpFhcYGhBRSx0eHwM1LBQhX/2gAMAwEAAhEDEQA/AOGwoUKIQUKFCiEFChQohBQoUKIQUKJJcgtppxOkX8Ps3eRXm1QPAC59O6JYhny5RY0AJPIROuAO8gHhqfJa+sbWH2dmsFLeFF8haCTZ3QPEzKdnq159n+vpAamopU/Uxynoq01e1l3eAJTZXEN40X41+ESrs0cF8WY/CkdSwf0Xr/mTP5R8zT4Rr4f6PcKouGbvI+QhOX4nTXCuHWgivVU9l+5xlcAPu/yk/Fo9/Yh93+T+sdxXodhQP3X+pvzhr9EcL/8AiHm35wL/AOov9Tf5Oh/vL2Rw07OH3f8AUPmYifZvLyYfAgfGO4N0Gwre4R3H86xnYv6M5J9h2XvAPwpBI/icOqMvQ036anuv2OMzMBTeR+JSPUVHwiB8MwvS3EXHmI6jjfo1nJXq2DjkaHyNIGMf0fmSj9ZLZTxAKn+sNU9XRqcMFPQVkrxtL5P/AICEKNmfs+vM+TfkfKM+ZgiNL03aHy/KGfiINWdnyVoUKFEIKFChRCChQoUQgoUKFEIKFChRCChQoUQgoUKFEIKFCh0uWWNBEIeKtYvYTZ5JuK050A/EfkIs4LBUvu4jU8l4Lz1MGHRrobMxJBIySxvpbw4n9WgVWtCirzGNPp5135cJct8L92YGA2SzsAil20Bpp+ECDrYv0b6NPan3Rr47h6wZbL2LKw6ZZa0O9jqfyHIRdMcOtrqlTCwjqQjSof41d93z/H94KuA2LJkiktAOep8zeLRWPQ0ekwg7skpOWWxqiJAKQww5YpmROYaRCc3hViyCWPCYcIRMUWQnEqGK1uBUgXIUU7RpoLi54xI8lWBVgGHAio9YubCk+25HtO1PwqETyLIT4CKkqTkLJrkYgfhsy/6WA8Idr6Xw6UaifPP1AU6rc3HsC22+gEmbUy/q281/Mfq0c/230VmyDSYlV3EXHgR/flHaniGZJDAqwBB1BFQYxQ1dSlw8DcpRqrbWV/j19z54xOz63ueY9od4974xmTZJXu47o7N0m+j4GszD66lN/wDDx7te/SOcY3ZxBIIo28HQ/kecd3T6qFdYwznajRumt8Huj9180DkKJ8Rh8p/PUHgfz3xBDQiKFChRCChQoUQgoUKFEIKFChRCChQoUQg5EJNBGvgsCKV1H+4/8a+cR7PwetR+L5KO/U/3g/6GdFDPbrZg+rXdx5D9WHfAa9aNGG589BrTafxpO+Irl/8APmT9DuhZm0mzhRNw48hy5+XGOkyZIUBVAAGgGghsqXQAAAACgA0FNIkAMearVJVZbpM6kpppRirRXCETFbF41JYrMYKDYV1J4KNSeQrDMViiCJaAF2Fb+yq6Z25VsBvPChI9w+CVDm9pyLu3tHlyH3RQRlJLkDcgG1AfZlTiOPV0/wB5U+kJtsy19vNL5zEZV/mIy+sWZ2NloaO6JX7TAfExMjq61Uhgd4IIPlF47F5PFase1jMm4EyTnkC2rSR7LcTLGiPyHZbfQ3FyVi1dBMU1UioNN3drXlrWMuPVF3JjHtYH8X0xlS6hlbfoUOh39rski4B177Q3YnSVMUe0s6WvFVZlBIsGYCgNSDQqwoRpeG4aOrN2tYFKrFBGTaGypDTBVeym995H3P8AlpwrDpGDY0L/AFkvdk94/fU3oKeyK1OvCNOXPDX9358+HdDun0G3zVfYBU1F/ST4RAqgAUAFAO6MiY4LzGGhc/6QE+KmJ8dtYAFJbAvbS4QE+0dwtWg3mnOKSIAABoBaM/iNVWVNfMrTxd9zHmGiHGGxxh0eDA30q6JJiVLKAJvHc3fz5+fIjWPWEVGTg7oJTm4O6OBbS2ayMVYUcVF9/wB1oHsTIyk2pfTeORjuvS7owMQhZR9Yo/mA3d/Dy7uS7QwRuCO0LEfaH58I9NpNUq0bPkR1emUV4tP09V2f7A7Ch82XQ/DuhkOHPFChQohBQoUKIQUKFCiEFFrBYckg0reg7/6anw4xWAje2dh6C1/dXv8AeI8bdwiYWWXFOTUY8vBt9GtiGfNWWugNz6lj+uW+Oy4XCrLRUQUVRT+p5wO9CNiiRIDkdpxX+Hd56+UEsea1VZ1qjfQ7kkqUFRjwufi+o9TDncAEmwFz3CIwIpbfthp1NerceYI+cLpXaQPoM2QpKGa3tTe2eSn2F8Ep4ljvjE6U7cm1MjDHKwA6yZ9mtwi/eIuTuBG82KWlgWGgtHNZG2h2mNSxd2I3lmYmg9BDumgqk25A5XSwaPR/YCdUzs1Zmchi4zZuyrantVqxvWIHSdhmPVurzNQstSrhf/Mt1ZXgGoTu4xFI6QFJKH2a3YgZmZ37RVBoqioWp4btToHZX7SFzkqDQkNmGY2yk0I1AIobVrxEPzavboXGDauEnR3bgxUkOVyODldeDDhyOo8tQYcsrJOdAaLNUupHuuCA9K2vmV+/NGTs7BDC42ifup0tVI4TUBIPcwzeJ5xs49frMOf/ADGHgZM35geUcqrBU5tLh5LuY46EyA1ZgmTRQVo4Dg1vagBBFqAgi9Km42+sw0iWsuStc8wBlqQwzlVLMG7WpVacKU0i4EjIxclpzgquZVmBQM1K5SWYg8BMCC32DDmm1c35XkDOinlBC2OMlG64nKor1mth9ulweeh5RUkIMSgebKZaMeySQSFJAY5T2gRcV4wOzdqt1irNmMslW+sq5IAUMQGIocpYAVcUvBrh6UqpqDcEGoI4gx1YSU0Kzg6fJmbSwcuUqNLVUysAcoAqswhL0F+0UP8ADFbFY+XKXNMdUHFiB5V18IzPpO6RLIw3VK1J8wplA9pVVwxfl7NBzPIxznCFnOdyWPEkk+ZvHP1tBSkpXGtKnJWD7FdNZYtKRph4nsL5t2j4LA1tL6RZ0qctQjL78tRSx+8anNv4crxQxWMEpfvHQd288h/SNPoz0XlP1kzEEmhCkBsoDkBjmaxJ7QGuoNoBp6EG7yWByulTW2Pq/QM9mdIZE6R16zAE94saZT9lq6H47qw/C9IZE1siTQX3KQQT3ZgK+Ec8xWwpUrGIizXKFu3xWlSATTtHUBgN5jXxUqTMk0wsksWamcXmIw9l8xaoNee7SMy0UL8/IHFu3AbQCdP+jn+fLGp7QHHj4/Hvgy2ZiOsky3OrorHvZQfnE+Iw4dGRhVWBB7jCMJOlO66BqU0n5sp4fyPnnaOG4b7jkd48de+MmDXpHscyZrym42PPUEeh8YEMTLodKV+I1EeppzVSKkjj6ij4NRw9vl0IYUKFGwAoUKFEIKFChRCFjByyTUajTvNh+fhBx0R2R12IRPdWx7hqfKvpAnsiXcHhVvKw9SY6z9GOz6I8077DxufQDzhPXVNlGy6nR/Do+eVV/wDlY+bDXIBYWG7uhQ94jJjzqGGLNGN0t21Kk4eYJhvMR1RR7TMQQKDgCak6CKfSvpnLwgyKBMnkWTcK+8/ActT6wCYBXxM/rJ75mILMdyou5fsipAtpUnW8O0NM5WlLj9QcpYOlYbpLJaWj57soJABbKSLhsoNCDuMAP7Aq4nEFWDIqzJiEGtQwNByIJYU+7GivSBG7MtcstbZiCF8FUE076axLi8MJqbgzAhJik6kHstUA0OlDUdxpD1OjGm3Yxudrsp9CgHRetU0WssMGIobWqCNcu/WkFm1siqpBCKFINiexb2QPeBoRrQ7oE+j+1CTMNKSSVDpvUkAdbyUsCDw14xuzZk1GUqQ6gNStmBItffpG9iWQrk+HjgjfHmdLR0sSzBa0zBlNUJpa7KDbjrFjpHtnMmHaW5lkgzKilQMpShzAgXdh/CY050xOoRVApkX4a99bxzrpBhcuIZSdRmT8JJJAr94k/wAUVVpLEn0NaeHjz2J2JcdtotYvMm/imPk+ND3AQX7D6Qy5eFkh2ClVAAFy2q1VRUntAg8wY52E3kk99gP6wadHfrMF1dGDETSKixVy8ySR/wCpINP/ANnOJTSm7DWt08dNTUllt/Yr7U2w0x2YAy1rUVNZnhcrL8O1fUQOTukExKrJmTJScEdlHkDv46mHuJmKmiVKFa34BV4sdwjQxH0eThLqkxGYe7QitvtH8hBYRsc2Ur8g6kt5jZ2NSblmJJPMk3PeTGmk0SwS24WpvPDkYk2NJYzwqKucZsqvoGSgFa7xz3iCLbmx1KTpk1qzpctXC1qtiu7hUEcO1ygteFJtU2vqB01Sqk6t1btbsD8nonjJynECSzBh2R2QCNQFDEEjmBesauxNn9YzJMZ0CzM3A5yqZg2hHaBB8BBEvSSYzBpnWqGQOCgXqwDot1JY8yb0sBGLtDaCtiExAy/XSsszcGKTHQMAeOVe7nrAZ7dvl6DEHNS8/Ul2rOSZKnokpg0t5bdYy2YIajmQVU33g90V5+0ZmJnCVhSJMtFbrDmINjcki+XNVRQitDcAQ7GYiqsa2AOvAAj/AGxg9G8OJjCWSVDy0ztvExa1ru1YDkRWARmnlDUqbi7MI/2yZgShOIE6X2AZdDVUJoGW7GgHPdodQarAXj8FhwrymbPOSU2U1Na5K3pbVrdwgywzAopFwVFDxFBCOrilZpA7WA76RtkZkWcNR2T8R8x5Ryfakm9RvFfEa+l/CPoLa+C62RMTipp3i49QI4ZtOTTN91q+BsfQw5+GVbpwZnWw30I1OsXZ/J8f34A5ChzrQkcIbHWOQKFChRCChQo9EQhubNl9k/wj0zH1Mdu6IyOrwksU9qp9aD0AjjezVuvOYfQ/0jrk7pHIwciWJrdrq1oi3Y2F+AFd5Ijk/iKcpRgjraXy6ZvvL9DfasCnTvpO+FRFlD6yZm7VK5AuWpA3ntCm7vjIn/S0tezJBH3nNfJUI9YHOkHSk41lYoEyLSzE+0anVRwhejpZqSc1gpzTwmYZerFi+ZmNSWPaJOpObfBHsCaQ5ygFjKfKOLDKwHpAhjmqQP7RudFcPSfL6ujkGrGvuaN3ChPjSOq48MDuveIU9FMPJfDzBMobkNxFvyiHaGEUSpU6XMoeyEXdRTm1r7AALHXQcYsOgkz2KVv2jlC0qdQc1r0zd5MY+3toq7FlZipChQwpRcoLNQi1fZG41bhA0s3DLzJLvgp4HHtLcOhpnBqLEEH2lINiCPWDNFKS0dXEyS1Mr0oUNadXMBJow0rW+nCvPZLWZbkVsR8a6Rt9HukUzDm6GZLmdl5diHBtYH3t3PQ7qZjzZnQr0lOCnHlL3tz/AA/oFWGxdsp93Tu3RSxbSjOk9cudTmRhQk5WFQVC9qoYKezfWL87o+/1k1W6mWiMyowzv2VJymhoorQUqxHHcH4aVLw4LE5plO1Mb1A3KvIeJMRucPUc9OnU9JHI6DyGmZx1uQXEua4IPDOFAsPsknnvEWpWKmSMyZFeYZiM0yuplsCAF91QtVA3VJ1JjzC4ybNCNLCKjuVDu1LgMa5QCadgi9Im2ngJaSnbEYmWTRqKMqAsBYEszMQaUoKVrGoxne6wZnUi8Tbfu/uCnRXFCRh8TNpVusyLwIFMv8PaY9wMbCJMmq46sJUgLNe5NTuJuLVPZAA3U1jO2Rj0nzsVLy1lzMzi3u528jlcU/DGzhnY4crNXP1XaOVivsdoeYpTiDFSbuajFRumB+LSbJxL5nJaWynOtiRQA3Nami0qdaAmN/pFtgNhVCzEd5mtFAYInaIfeO1S1t8Du08cTOcsDWt6biQK0B1WtaHeKRFMw1BV0IANCaWB+8GHZr5HvjpKlB7ZSeTkOvUjvjFY/QN8LtVkwMqYQXWTReyK5zTIq61VsxANR8YhrMRnektiq5GRh2CSxMwKd31kx10Ioogb6O7SkScRLeYR1YaptYMBRXAAuVNDb5CDbawkTESZIcBJhXMCGUENbOmYC96EDU0O41WlQ2XQ3HU+JZ2sB/SCW0rJ2j9YmYSya0auhNKlFqNSa0pviPYmDojuFzMGU1GoAHaoOBUknfVVN9zds4psTiCUVmC1C5VJsCTuG9qnupG50aws2XJZhLrc+0wFlABtqbg2oO+FLZslg60oqFHc3ed114X959jyR1k2blXKGykVpUuC1TU+V+cFGwMQP2YE2CZlPEZCbHmBSBD9lm9YGw4Jy0IFsyH7NzRk1AvpY8S1eks4megVVExiSLdhrByCAa1yk34wrVouaS+JSXiX29M/IK+jW3XxDTiwARSMgAvQ5vaNbmw4RzbpbgsmJmpuJYDu1HoRBt9HN5U0new+B/OB36QZVMXXiFPmoHyjOntT1Vo8FJb6FSL/ANb+z/k5rida8QPhT5RDFvHJSnew8mP5xUjus4KFChQoosUPkjtDvHxhkeqaGIQJ9lC6fib4mGbXZ5uIczWy9ogWJpSwAHIACHbNPsfjYesS9K2MvGTKiquEenJ5am3jWFp/5vodGG38rG/G6RB+wyBb6xiTa48rCLMnZBA7JAruJNfOlK37ozFVXpQ6e6f1X4xLKmTF0enJ7jz/ALRmSl0fubjsWduPgWMJgMs8daoy0JvQixHfugs6ObPTCyauQrt2mJNuS+ANO8mB/ZEh585Q1FCdpiL1uKAaipIHHSN7akpUZQBUgEljdt+88lYU0vFpN8gZbd3lNF+rmImWpaY734IKi/LKlubRQmbKlmU2cgZHEvgApIAa/JlaJejzFs5JqVJA3UGd7DxFf7RHtyYUmhQLTAM4P3CSpHgpB7hwirZL3AuqEswewQkEfeFvKDH6OdkdbMfENohyS+TEVZu9VpTm3KBzbWDCSZToKB6qR99SQD4gH+WOi9C5PVYCVQXYFvF2P/xCiLhC0rjeo1TnQUV15/vZGntrs4Wc27IQKAk0JCWAuTVoG12H+2S2YTQhSYV6sivaUkUm0uDUVAFhrfcU7V/d5eMyQv8A/RWPwjk03a02Tip0yWxWs2ZpoR1jWYaEd/pGqiWGxTTRlNtRduoY7e2S0vZzpMyllmKxpcdqbuJArZ+Ec3MoU0Aqj+l/lB7P6aS8ThZ6TAJcxpdvsMykMMp3EldD4EwJbL2cZ01EBoFZixpWiLQm2+taU5wOWWtp0dOnTpzdRZTv72/kMOjuzRh5AzUDsMzE8R7teAFvM74fi5Kz8rIVBQ1WYT2acKatTUHQHfqIz+kTy0lEWaY5pViGel27xXLSgoO1YRSwV5Tr1U1mzVRqEAAGwHWUAFq2HvRG7ZEIq7yWsVss4hctULqDkZbBVAH1ba9k6VJqNdxjNxG2MSuHAmENKc5TXKdKkioNajLS4OkauPkzJqKtOrA1zTGavCqjs274zdqS5DPmnTlzUplSgFt+Vcx9dw4RUa8bW5+hqVCW66Vvr+5nPJys6+6rEDuIqPmIOOhvSOR/hyypzVI62WVCszFSxKnsjeGIrAXM2nh1NUllzXVhrS4u5J4boimdIphplVF76t9m+o4DdBZaickko+4OOjhGTblz0X7hfK2xlQKkrKAAKEqo0GgWupIPjFJCy1LvRSSSMzhQGZrirUprugSmbUmn/MYWpYhbW+zTcBFVrmpueJv8YBtm+XYYcqceE/qwz/xmXKFsQoNq5GGpyXqgJNBm37hGXMx+HCtkYFyCP8y5KkVvbf6wNTWtDcOKsP1+tY2qPVtg3Xd7RSDnont1pClRkYE1KH2rIpqKXpQHcdOcV+nG00nTlZQQcqgqaVBBYHQkEVtUcIF1J60kbjYjWo/rGkMeGGSaLWAbSlLVal7UFxei094xh0IqaqdTVOs4qS7poFtorev3m+X5xTjY2/s3qypzBgxYi96WppY8Ki1ox4fvfKOVtccMUKFCiECY9GpNSOuP8v8ASIpvRxBpMHKv5ZY3VVM9xS+6IpuEQtqfIQz4cRJ1pGdhsGy2BU9qoueXKNHpjjOvk4c9VkaUpRnqDmqBlFr0GU68ecSy8PT+0OxuH6yS6UuRb8QuPUU8YHPTwk9/VBKetqKPhv03vwBhWn5xYlY1l5jn+cVUnEc+RiZcraWMLtdzoQlb0s0MNtFQa9pDxU09RGiMcXqetzVFL0JpfuPvHfvgf6kjdXuh6KOUDcOzGVUb9SX6BdsnGzJeanVtmNbg8WO6v2omxrzZrKxVLClmP2XH2fv+kCKy+EXZHOp/iP5+EBkpp3v9g0Ywf/n7hJjMLNmYdJWRAVcNXPwLHTJwb0gk2ft2bLkypYkoerVFr1pvlUDTqrVpXxgDlohpc/zN+fefKL0jZstuNPxNb13C/jAXVlHr9v5N+FFq1vv/AAGOJ6QTny/VyhRw/wC8Y+yCKfuxx9IEJ2whnZnxCJVmJoBvJPvNz4RqydjyKewp71B1HMbgK95iwmDlD2ZSD+EWtThuF++J4kpcv7FRh4bvFW+phS8FhAf3zzDwS9a8pa/OLMkyEH1eGmGxu1gRb7bVO7dGuV4W3Dla3kK+cVp35f8A1HzjEpW7hMy5KZ2xMWuSVKl66VJt3Be7WKGI2niGuZrDkoUetCdbaxaxUwDh4/Hzq3gIy52LXTMOH68PiYkLvoW0lyyninLe0Wb8TE/ExATwFIsMCdAT4U+MO/w86sygfrjSGU7cmPkUyY9DDjEzLLHFvh/xiBsbSygD1+EbV3wjDaXLJVQnRfO39YRyj2mHMDX5mKE2czak/D4RFlMbUH3AOqui9zRbHSl0UtzP9YcuLDmtKAV+HdGcqGLclLEDeafnEcUjKqSkKW4J4GPWVnZZajtOQoG4liAKeJhuKw9PCNPo3hpsx1mhHZZTqSya1F6C9a2vTjG1YHJuz7lmb9F+INKvKqBTU8Sa3A4xFL+jGYTQzpY8CYOv+rpWjhpZ4MCv+4RZTaqsCVatiaV4UHDS9YelGmldHKhKq5KLAhfoo44gfyH84UdTwUsMisaAkA0uaA3G7hfxj2BeXsHtPucnn2JHA6xWMwV1FYItvbGbDAkAFd51NOJHCMnDS67vSkGjNS4E6tOUOSORKqy1rStwppUaUruPDui/KShIBqASAd5AJFfKPWlhabjmWnOhBPoIpYeW6p2qowZeBqrK5FtxBTefCMTqRg7s1ToTqRsl1MDpLszq5mcey9+5t48dfOMiC7FyFmKQ5Zq6EnTmBoIFcVhmltlPnuMKKrGo3tOk9POlFbj2VOK6GLKYmuqgxSDRYl0MRpG4TfFy3LdODDu/pEyZftkd4/MRWlSa74sphmEClbuNRb7FiTLBP7weNPLXWLzYrqkdi+cKospUXZgLmhjMBaH4sf8Ah5v/AKf++BOKdkwm5pNrs/0H/wDV33Zn/uDf/BCPS8/Zf/3PyWMGUgIh/VjhBvBproK+PVfX7Gu3Sxj7h8Zr/IiLWy9umbMyFAAVc1zOTUITvblGB1Y4RobDAE632Jn/AG2jFSnDa7I3Tq1HJJv9DelbPzAHq2YkCufTT75+UTjZhFf3aLu1JHlT4xbMtiBe1B8IqzJSi7Qj4kmdHakVsTJRafWFiOFv9or6xnNTcp76X89Yu4raAHsp5xTfaTnQAdwgsN1gc2iF8OTu84rzJPh5AesST50w7zGfMQ7/AI1hqCYpNodMIG8eF/UxEWrDWWkaWCwNBmex3DhzPPlBG1FAVeTsMWTkSp9ojyH5/rjHitTL5x5jJ9Ty3RBNmUbuAikmzTaRqmS0woiCrOQAPn3CnkI6Ls+XJwkgS8ygJQMa3LNep5mtacICejWOlSu25+sYUH3V4Dmd/lF/EbQLmcwFcozVougVSBU3HsGw1rAp9glNbmGckrMzZ7S19rmTenIUuTzETYfo9KZWMtFk51IsGLZW3t2qAmxsKjjHMcVt2a1KOVAJNAaXKhTpxUUjf2V0yxAA7YNWJNVBpUm3dfwpGoppG7w68nRBgyioubRQLX0sLkVNqDwhRBs/aJZMxNSTraFB1JiTSvwDXSacwnHMag2HDfVad3zgRQNKLCsxhW2UqOzuFbG2mu6CDpY5BcDiaHheoMDM3aDGlcgp3/CByv0DRUXbcWaMe0ku6kMe0C5Ar591TEUzGo6Z8xCF6bvdUUF/xmLGA2gUAJoVrdlBqO8HdurzjG2u4yKr1V2d2Yb19nLUeLU5EcoqC6MqpjMWe4jHofZrc0FTUHTjffXwiriCrChEV8LKQGlWbut+ca+ysHh3E5WLFwjXOgpcMtrEUoe8xqUFe5qnVbW15B6dhCAGAJU1oaa01odDFvZ+w581C8uWWUWrbUbhU1J7oLNkSBOw0tsQoKjQH3jUgNbcFsPHlExxv7OpVBSV7tPdJuVO+5uCe6MSqtY6mo6bc73wZvQ/YKzs7TVOVbUqR2t9aUNgNOYjUmbBRieqzAAkCr6kbgCD3XIjZ2PMC4VJjllJLPY653JAI94kEW5xUbBlk6xzRHmVVV3IWuWO/e1BbvBglk1kC5NPDMmVsqUbma38oh2I2HKdCnXEBqV7K+6ajfBENhywxVAqnmisD6A+sOwolkXlS94NEG4kcNKiK2xI6kni5z7H9FXlCqMJq62FGA/DevhGPHXXkSWH7lD/AAD8oD+knRUCsyStNSUqTXiVr8PLhGrmUCUX9jfvf4Jn/baKEX9iXnD8Mz/ttGKnpYWn618w0EyijfYfCIGmE+7EcwllFDSw3coz5+EcazT5GOVGK7nScixPwTsdVA7hFWdgkAvNFYqvhj9pj4RDKwRmNllqztwUVPppDMYfEC5fAjxLDcajjC2fsmbiHyShXidFUcWaCLZ3QlrNPIQfZBBc+NwvqYIpTJKXJLAVRuG88SdSeZiVNTGmrLLLhp5VH2Rk4HoDIl3mTXd/ugBQeWYEnviPaXRDMPqZn8Mwa/xD5iNg4wcYjmY9QK10HoIUWpm3cc/JwStYAH2NP6wp1TZl1FqCuhqTSh77wpvR2cGJIXX7Y9Y3MPtZnDAUDFmqedd/w7gIzsRtFszK1AwJB7xwh1VardkkA/LadQTm3ksYDZYlqxn0oaABQSx4gEEG4HcKA7os4bGpLlTJehbNQa0Dg0zHfvvyitPxDTLDXKoQAVPaCsxI5AU8ecQnZjqwFKsw0qMx11OgAFf0Yp59bMxSj/jWPuX12JJIBDvfjQ/KPcPsoowocwPnXu8YryGcrkCtmBIIFC1qiqnk1Kg7iDHROj+CloqsqjMQKsbm4G/hyEZhKcZZkVVVNx8scmhsbZczqh2CO+3oTWFBLhT2RCh5M5jTuc52hgnnvMRFqT725e0RU8N/lAN0q6MTsMSw7csk0I1HJhxg06TbNxOWY8h3C6EIWBqpND2dTWvgYt9FsM87CIJvaahVwwLEjMaZq3Jy+Ou8ARtJGG2cyxW2T1OVV9oCvdz8qRUxpDy5dz2QRc3pUMB3DNTwMdbl9DcIjkjDob0AapBt2QAxIoWoPGA76SdgyZLo2HXKKEMBoaEDPTRbmlAKUpTfEUbEcrgiq5WlsfZNCe4OQbG3u+sGkjZsiexfDBRbtCjZWJqChNeF6gbxA1IwH/hlmGjMXoq1vQmhqPxARo9E57pOpLIIIq4IsQKX0sbj1hetK6vF8DFCNnkJccyS5ABUyygUAHSgoLNoR4wPY7aiNJm5SDYCg4s1j4UrBrLxM0e4p/C//ICIMX1U1Ck2WASDZ1GvFWFie41heNaLd2OuMlGyMDH49mkykCsB1QC3pdVAzWN7kaaCup9ne2xPXIqg3ZBS5oFoO0QO8c9ANYF9o4tvqKDMVlEV72y1NB92L+GcrPw5Zi1UlG+7OCop3V/VTDe7PwwI7E0rc5+xuTdpBVUr++dQAp1UizFhuod2/wAzHkiRlyBjrYcSQK38iYooA2OFadkGnijV9AI86Q7XyOigVINTSlrMAL+J8uMauY2vBuUuAN8QbQHZ57ox8J0gBaWxzAZwCaGlDY1NKWDV13RqdKGKyWI1oad9LRRLO9huz1US1FBQKBpwjA6QYlM+SXKl5xq9KEV3DKQd9CSfOLuExtUH65/OnhGfs6Uk6dMzWObMCN4JNB8DHOjLzSb6HTdPyx+P7GOs6cujnkCoIFhxvvG+LOae4arBABagAqx0HarvMaWMxUpQpkETDUjLTtCtL3Hs8zyjJxSz3FwvcGvu5U9YK8vKSLUFbCb9zaOwco7Ux5jZSTYFQKhfZp2iCe/lG3gtp5JEteyGyjNQADMLGwAgbwXSXElOryAONGprbeBvrw9IiyTtMopoDmN7aiq3gdWLatcNp4xTvJfZhVs7CvimbK2RFNGcit6VyqKipoda2qNYr7d2NKl5UzzHdrks1AByCAX7yYn6G7UC4d0YhSHYjuJpfnUGHba6I43EOrykVFp/mPlNa8ACR40PKG6NCMEsZOfqNVOUnZ2QtpScKJsnCScMxmPLzdajZAoFszGhzXFwQdRxjH230dnYZc7TEdCrKwCkUcqSpuTY0p5cYubH2xOE15eWXMaWoQzFmNk7JNQDkuSaC1uzEu0dsn9lxXX1Vy1UQUK9XSgqxHaq1zQAgheMbnTUuUDp15wwnjsBmBoj5jplBI4sTQDx+RMNWYCSxAzNUl6UAHEn18aRPsqci9uZQ71XW5A7TDlSw5kw6Zt4NiJbNdFZbHhUVNO6Fmnd4Oh4m1XVi7h5bSwMkqYa0q/VtVu85dOWkTysLNMwP1ZWilaOQNTWuuYU7ot7c231MwZjUNX0/vFKd0kXRbMd50HM8BCyUpZtyE8qw3wO651fJLysR2nJUZQftVOlKADfaN3YWLdSFepYkkUuCCdFy1rT07oCpeK7EwMQxEwk0I7QCALTiAa92YQZbD2UVl5ixXKufKKUBKUqKiuUgtbcQdYZVJcMTnVfK9jpGAmVQa+Nj6x5FbCMAtL2t5WrHsN7RByyMxOIl5EUMO2bE0uQeP6vTjGJtaYQDlJQ2GYWPtEE139hj4ryjA2hNZpQv7Nd+lf16RJtvbrS8JJeitMmEBswt+7DVFDqQw84KpGHE0MFh0UaNXQnVjT3QSRuoSSQoDCtSQFwOks0S8TKXcVsrMGyrmupIAF82lxzMZq9NZwaXZAi0qqg5mA+8xJBvqN9Ih6bF5eIq4NbZQdQuVSviCDWKb3RdiJWeRu2NnSRKPUqEYEN7Rv3VJp84b0OxiIJpY3AqTyFa/GMeZtQsKH9eUWZGLXLSgWyg0pSgYMee71MIzjJw2sdg4qV0a0npMaChHde3fStI1J+LE2Q9SVK613EG4PEUPqIH5WNRhTUGo5RYwuKAIJYUoEYGhBSprXWuVaUPLfWFnSSd0g6qt4ZPsfaTy5ozUoTRgBUmhNMvidd9tKw/bWxp9poUUREqA1SMlTUigqByrpDNjYgZlbUSgtebEU9KE99I0tvbZVsOyoTUkVsbLW8F8VqVjKp3juIEeuPDDRpebldHEZO154aX124TXDb/uj/AE5YbsxykwzltRcoDHskanuNd8O2Ds6ZMksjyyst2zMzb+SjW9NdN8MyqQjFuTwAjGbmtqyiOZNyYUZwydbMFAwIOTKL+NKeMb8mYZuHEljU9SrqTrlKqDX8JYHuPKNObPzJlZVKkEEUsRzgbGLMibmIzoJZlqa+ypI9rdYKAD53gGn1MajtwG1FCUPNyUSq0FCFIzAgtS5JJ0I0NYfsyYEMxwQckpibi5JVRpoK0HIR7K2yl6gXLHjqSdfGPZ22EzLooKlWNCfaK65bimWtRoQI34fToV+ZxxkdsHABs2+66bwlVt4n1gjn7HVr6aW84G+jeML4sBbr1bVJABJBzFjS92NKcKRrf46ZadcpDS+rzujHV2dwCDuYgAU00jE6N289g0NQ0lb4lrDbHVDUHS3dStfG8RYracoACYKPkJObsjKLHKDTMOFL24wzBbfUy1nUA6yaxIr7I7VT4KkBW3cQ+JnFxLZVFlXLoor6kknxi6dPLTLq1nZSSuEnQzHB8ckwiiZ5jKu4Eu2TyZie+kH3SfbTS8LiGU0Ky2oeBpSvrHIdlYh5Fc4IUK2XjWqn5esEU3pWs7CsuIDpnUqSBUXsp1rw1h26xZnMtK7uhv0e4gFXTfr+vOC3ZvRyUZfV4j64MxPb+0fs/ZoNKRyvYGOfDzSRqAddDr5wcYPpNJnCTMmSptZRYyyGqGO7OoNyCLHSo3ViSduTMIuXCAXbOAOGnzJNahHYKeK17J8qesNwEwKGmMucplyruLE0q3EDhvgrGxUnnrZqUZyWKqSFXMxagprck34xalbFVSCgCU1oBfvJvCNTWU1dD8NLUsm2C+KafiJagqS7sSxIpRVPZF9BqedOUb3RjZn1OUjtduverUPxHhGhN2fmYG9QainwPKKk6YyCaq1DZw4I1WiipHM6U5msChqFU8vAWVBx8zyzVwHR9Q2ZgD4RpbYlTGMtJY0BLUsSpsFvusbchGVI2nM6xr5hcISACTLJYZstB2qEWA3RtbMnM5LtS4TQUABUNQeLGCbtuVkw4J4CPY8ukpRpChkkVFoUHWo+Aq6GeQKoKFACKxn9KJKlVVCTlc8aBVlSZS+JyFvERZLPxjx5TtqYZAA5ss9TNExlzZAxUU/zApyE13B6N4RDtkhxJo2ZllAOxrdy8xzrwDgV3kQR/sNdwiCfsOIQDJiEREZbcYK22FWNDZHQcze0SFTjYk04D84y2oq5aTbAjD4aY5CJmJNgBqYJMD0KexmuF+6t289B6weYPYkuSMspQOJ1J7zHjbPrrCNWvJ4gOU6KWZA6MAstcqLQV41J5knWGGSMpDUFbVPw74IpuBpTeTYCHYLZGVszULcdwHAcIVVJ2u+Rp1F6UCGH2Q7ULg5QahaerflG3hg410gqGFtcCK+Iw1B8ojpzqvJSqRgsMF9ozWK2FOcYWIL0oLQXYnBFoqjY1SABc2EO0qEYLgVnWcmA0zZlTpQ8RE+B6Jzp1Cvs/aaw8OPgI6TguhyLQzKMdw90d/HxtGhOw1IHW1Mlin7m6eni8zAvZvRxMMwJc9pWR2NAAGWoI4XAFzvirI2cqS3ShaWaDsXGdCMrLmNwdCOVOcF83Akwz9g8YVVSpbzZY8oU08YQFzdnt+yyyVoFnPnpuGVjfzAj39iprBfM2acjqCQrVzAb7UNd9xGS+zwf1/WD5qJW+oJT8K4NY/Z2fRqWppXeDbThDnwIZchAy0p/bhpBENlRMmyhB9jslfgXdVNuVuQPOwrChqwNiTu0I0/VBGhsrZ7S0ysagaUGnKu+N/8AZVGl4X7EToAII6cpqzYJVYwluSI8LNVRc91o8nbVlrY2OtCQDE/+BFtTXxiOd0ODtUsd1rbrjdXw0gS0NO92aesn0KGJ27WolAVGtbkc6RDh9oBnBYC4oxHAg0IHOg8jG5N6FLMBBLCuXQ37ObjX7XoIj/6DkqQc72IOo3En7PE/KDLS0krJAnqajd7lbAKD2dwK5TXWhFd1tPUwUbMlKECg3oB/KAvygUxXROWMxVyGOmYAgVYG4pfTfusaxYwk9pSqtcwUKOFlAHyjToRtYrxpBZmIhRiyduGm+FAPy77hfHXY/9k="/>
          <p:cNvSpPr>
            <a:spLocks noChangeAspect="1" noChangeArrowheads="1"/>
          </p:cNvSpPr>
          <p:nvPr/>
        </p:nvSpPr>
        <p:spPr bwMode="auto">
          <a:xfrm>
            <a:off x="63500" y="-955675"/>
            <a:ext cx="2324100" cy="19716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8134" name="AutoShape 6" descr="data:image/jpeg;base64,/9j/4AAQSkZJRgABAQAAAQABAAD/2wCEAAkGBhQSERQUExQWFRUWFxgaGRgYFxweGBoXFxcXGRwYGBwaHCYgHBsjGhccHy8gIycpLCwsGB8xNTAqNSYrLCkBCQoKDgwOGg8PGiokHyQtLCwsLy4tLCwtLCwsLCwvLSwsKi8sLCwsLCwpLCwsLCwsLCwsLCwsKSwsLCwsLCwpLP/AABEIAM8A9AMBIgACEQEDEQH/xAAcAAABBQEBAQAAAAAAAAAAAAAGAAIDBAUHAQj/xABIEAACAAQDBAcEBwYFAgYDAAABAgADESEEEjEFQVFhBhMicYGRoTJCscEHI1JictHwFDOCkuHxFUOistIWsyRjg5PC4lNzo//EABoBAAIDAQEAAAAAAAAAAAAAAAMEAAECBQb/xAAxEQACAQMDAgQEBgMBAQAAAAAAAQIDESEEEjFBURMiMpFhcYGhBRSx0eHwM1LBQhX/2gAMAwEAAhEDEQA/AOGwoUKIQUKFCiEFChQohBQoUKIQUKJJcgtppxOkX8Ps3eRXm1QPAC59O6JYhny5RY0AJPIROuAO8gHhqfJa+sbWH2dmsFLeFF8haCTZ3QPEzKdnq159n+vpAamopU/Uxynoq01e1l3eAJTZXEN40X41+ESrs0cF8WY/CkdSwf0Xr/mTP5R8zT4Rr4f6PcKouGbvI+QhOX4nTXCuHWgivVU9l+5xlcAPu/yk/Fo9/Yh93+T+sdxXodhQP3X+pvzhr9EcL/8AiHm35wL/AOov9Tf5Oh/vL2Rw07OH3f8AUPmYifZvLyYfAgfGO4N0Gwre4R3H86xnYv6M5J9h2XvAPwpBI/icOqMvQ036anuv2OMzMBTeR+JSPUVHwiB8MwvS3EXHmI6jjfo1nJXq2DjkaHyNIGMf0fmSj9ZLZTxAKn+sNU9XRqcMFPQVkrxtL5P/AICEKNmfs+vM+TfkfKM+ZgiNL03aHy/KGfiINWdnyVoUKFEIKFChRCChQoUQgoUKFEIKFChRCChQoUQgoUKFEIKFCh0uWWNBEIeKtYvYTZ5JuK050A/EfkIs4LBUvu4jU8l4Lz1MGHRrobMxJBIySxvpbw4n9WgVWtCirzGNPp5135cJct8L92YGA2SzsAil20Bpp+ECDrYv0b6NPan3Rr47h6wZbL2LKw6ZZa0O9jqfyHIRdMcOtrqlTCwjqQjSof41d93z/H94KuA2LJkiktAOep8zeLRWPQ0ekwg7skpOWWxqiJAKQww5YpmROYaRCc3hViyCWPCYcIRMUWQnEqGK1uBUgXIUU7RpoLi54xI8lWBVgGHAio9YubCk+25HtO1PwqETyLIT4CKkqTkLJrkYgfhsy/6WA8Idr6Xw6UaifPP1AU6rc3HsC22+gEmbUy/q281/Mfq0c/230VmyDSYlV3EXHgR/flHaniGZJDAqwBB1BFQYxQ1dSlw8DcpRqrbWV/j19z54xOz63ueY9od4974xmTZJXu47o7N0m+j4GszD66lN/wDDx7te/SOcY3ZxBIIo28HQ/kecd3T6qFdYwznajRumt8Huj9180DkKJ8Rh8p/PUHgfz3xBDQiKFChRCChQoUQgoUKFEIKFChRCChQoUQg5EJNBGvgsCKV1H+4/8a+cR7PwetR+L5KO/U/3g/6GdFDPbrZg+rXdx5D9WHfAa9aNGG589BrTafxpO+Irl/8APmT9DuhZm0mzhRNw48hy5+XGOkyZIUBVAAGgGghsqXQAAAACgA0FNIkAMearVJVZbpM6kpppRirRXCETFbF41JYrMYKDYV1J4KNSeQrDMViiCJaAF2Fb+yq6Z25VsBvPChI9w+CVDm9pyLu3tHlyH3RQRlJLkDcgG1AfZlTiOPV0/wB5U+kJtsy19vNL5zEZV/mIy+sWZ2NloaO6JX7TAfExMjq61Uhgd4IIPlF47F5PFase1jMm4EyTnkC2rSR7LcTLGiPyHZbfQ3FyVi1dBMU1UioNN3drXlrWMuPVF3JjHtYH8X0xlS6hlbfoUOh39rski4B177Q3YnSVMUe0s6WvFVZlBIsGYCgNSDQqwoRpeG4aOrN2tYFKrFBGTaGypDTBVeym995H3P8AlpwrDpGDY0L/AFkvdk94/fU3oKeyK1OvCNOXPDX9358+HdDun0G3zVfYBU1F/ST4RAqgAUAFAO6MiY4LzGGhc/6QE+KmJ8dtYAFJbAvbS4QE+0dwtWg3mnOKSIAABoBaM/iNVWVNfMrTxd9zHmGiHGGxxh0eDA30q6JJiVLKAJvHc3fz5+fIjWPWEVGTg7oJTm4O6OBbS2ayMVYUcVF9/wB1oHsTIyk2pfTeORjuvS7owMQhZR9Yo/mA3d/Dy7uS7QwRuCO0LEfaH58I9NpNUq0bPkR1emUV4tP09V2f7A7Ch82XQ/DuhkOHPFChQohBQoUKIQUKFCiEFFrBYckg0reg7/6anw4xWAje2dh6C1/dXv8AeI8bdwiYWWXFOTUY8vBt9GtiGfNWWugNz6lj+uW+Oy4XCrLRUQUVRT+p5wO9CNiiRIDkdpxX+Hd56+UEsea1VZ1qjfQ7kkqUFRjwufi+o9TDncAEmwFz3CIwIpbfthp1NerceYI+cLpXaQPoM2QpKGa3tTe2eSn2F8Ep4ljvjE6U7cm1MjDHKwA6yZ9mtwi/eIuTuBG82KWlgWGgtHNZG2h2mNSxd2I3lmYmg9BDumgqk25A5XSwaPR/YCdUzs1Zmchi4zZuyrantVqxvWIHSdhmPVurzNQstSrhf/Mt1ZXgGoTu4xFI6QFJKH2a3YgZmZ37RVBoqioWp4btToHZX7SFzkqDQkNmGY2yk0I1AIobVrxEPzavboXGDauEnR3bgxUkOVyODldeDDhyOo8tQYcsrJOdAaLNUupHuuCA9K2vmV+/NGTs7BDC42ifup0tVI4TUBIPcwzeJ5xs49frMOf/ADGHgZM35geUcqrBU5tLh5LuY46EyA1ZgmTRQVo4Dg1vagBBFqAgi9Km42+sw0iWsuStc8wBlqQwzlVLMG7WpVacKU0i4EjIxclpzgquZVmBQM1K5SWYg8BMCC32DDmm1c35XkDOinlBC2OMlG64nKor1mth9ulweeh5RUkIMSgebKZaMeySQSFJAY5T2gRcV4wOzdqt1irNmMslW+sq5IAUMQGIocpYAVcUvBrh6UqpqDcEGoI4gx1YSU0Kzg6fJmbSwcuUqNLVUysAcoAqswhL0F+0UP8ADFbFY+XKXNMdUHFiB5V18IzPpO6RLIw3VK1J8wplA9pVVwxfl7NBzPIxznCFnOdyWPEkk+ZvHP1tBSkpXGtKnJWD7FdNZYtKRph4nsL5t2j4LA1tL6RZ0qctQjL78tRSx+8anNv4crxQxWMEpfvHQd288h/SNPoz0XlP1kzEEmhCkBsoDkBjmaxJ7QGuoNoBp6EG7yWByulTW2Pq/QM9mdIZE6R16zAE94saZT9lq6H47qw/C9IZE1siTQX3KQQT3ZgK+Ec8xWwpUrGIizXKFu3xWlSATTtHUBgN5jXxUqTMk0wsksWamcXmIw9l8xaoNee7SMy0UL8/IHFu3AbQCdP+jn+fLGp7QHHj4/Hvgy2ZiOsky3OrorHvZQfnE+Iw4dGRhVWBB7jCMJOlO66BqU0n5sp4fyPnnaOG4b7jkd48de+MmDXpHscyZrym42PPUEeh8YEMTLodKV+I1EeppzVSKkjj6ij4NRw9vl0IYUKFGwAoUKFEIKFChRCFjByyTUajTvNh+fhBx0R2R12IRPdWx7hqfKvpAnsiXcHhVvKw9SY6z9GOz6I8077DxufQDzhPXVNlGy6nR/Do+eVV/wDlY+bDXIBYWG7uhQ94jJjzqGGLNGN0t21Kk4eYJhvMR1RR7TMQQKDgCak6CKfSvpnLwgyKBMnkWTcK+8/ActT6wCYBXxM/rJ75mILMdyou5fsipAtpUnW8O0NM5WlLj9QcpYOlYbpLJaWj57soJABbKSLhsoNCDuMAP7Aq4nEFWDIqzJiEGtQwNByIJYU+7GivSBG7MtcstbZiCF8FUE076axLi8MJqbgzAhJik6kHstUA0OlDUdxpD1OjGm3Yxudrsp9CgHRetU0WssMGIobWqCNcu/WkFm1siqpBCKFINiexb2QPeBoRrQ7oE+j+1CTMNKSSVDpvUkAdbyUsCDw14xuzZk1GUqQ6gNStmBItffpG9iWQrk+HjgjfHmdLR0sSzBa0zBlNUJpa7KDbjrFjpHtnMmHaW5lkgzKilQMpShzAgXdh/CY050xOoRVApkX4a99bxzrpBhcuIZSdRmT8JJJAr94k/wAUVVpLEn0NaeHjz2J2JcdtotYvMm/imPk+ND3AQX7D6Qy5eFkh2ClVAAFy2q1VRUntAg8wY52E3kk99gP6wadHfrMF1dGDETSKixVy8ySR/wCpINP/ANnOJTSm7DWt08dNTUllt/Yr7U2w0x2YAy1rUVNZnhcrL8O1fUQOTukExKrJmTJScEdlHkDv46mHuJmKmiVKFa34BV4sdwjQxH0eThLqkxGYe7QitvtH8hBYRsc2Ur8g6kt5jZ2NSblmJJPMk3PeTGmk0SwS24WpvPDkYk2NJYzwqKucZsqvoGSgFa7xz3iCLbmx1KTpk1qzpctXC1qtiu7hUEcO1ygteFJtU2vqB01Sqk6t1btbsD8nonjJynECSzBh2R2QCNQFDEEjmBesauxNn9YzJMZ0CzM3A5yqZg2hHaBB8BBEvSSYzBpnWqGQOCgXqwDot1JY8yb0sBGLtDaCtiExAy/XSsszcGKTHQMAeOVe7nrAZ7dvl6DEHNS8/Ul2rOSZKnokpg0t5bdYy2YIajmQVU33g90V5+0ZmJnCVhSJMtFbrDmINjcki+XNVRQitDcAQ7GYiqsa2AOvAAj/AGxg9G8OJjCWSVDy0ztvExa1ru1YDkRWARmnlDUqbi7MI/2yZgShOIE6X2AZdDVUJoGW7GgHPdodQarAXj8FhwrymbPOSU2U1Na5K3pbVrdwgywzAopFwVFDxFBCOrilZpA7WA76RtkZkWcNR2T8R8x5Ryfakm9RvFfEa+l/CPoLa+C62RMTipp3i49QI4ZtOTTN91q+BsfQw5+GVbpwZnWw30I1OsXZ/J8f34A5ChzrQkcIbHWOQKFChRCChQo9EQhubNl9k/wj0zH1Mdu6IyOrwksU9qp9aD0AjjezVuvOYfQ/0jrk7pHIwciWJrdrq1oi3Y2F+AFd5Ijk/iKcpRgjraXy6ZvvL9DfasCnTvpO+FRFlD6yZm7VK5AuWpA3ntCm7vjIn/S0tezJBH3nNfJUI9YHOkHSk41lYoEyLSzE+0anVRwhejpZqSc1gpzTwmYZerFi+ZmNSWPaJOpObfBHsCaQ5ygFjKfKOLDKwHpAhjmqQP7RudFcPSfL6ujkGrGvuaN3ChPjSOq48MDuveIU9FMPJfDzBMobkNxFvyiHaGEUSpU6XMoeyEXdRTm1r7AALHXQcYsOgkz2KVv2jlC0qdQc1r0zd5MY+3toq7FlZipChQwpRcoLNQi1fZG41bhA0s3DLzJLvgp4HHtLcOhpnBqLEEH2lINiCPWDNFKS0dXEyS1Mr0oUNadXMBJow0rW+nCvPZLWZbkVsR8a6Rt9HukUzDm6GZLmdl5diHBtYH3t3PQ7qZjzZnQr0lOCnHlL3tz/AA/oFWGxdsp93Tu3RSxbSjOk9cudTmRhQk5WFQVC9qoYKezfWL87o+/1k1W6mWiMyowzv2VJymhoorQUqxHHcH4aVLw4LE5plO1Mb1A3KvIeJMRucPUc9OnU9JHI6DyGmZx1uQXEua4IPDOFAsPsknnvEWpWKmSMyZFeYZiM0yuplsCAF91QtVA3VJ1JjzC4ybNCNLCKjuVDu1LgMa5QCadgi9Im2ngJaSnbEYmWTRqKMqAsBYEszMQaUoKVrGoxne6wZnUi8Tbfu/uCnRXFCRh8TNpVusyLwIFMv8PaY9wMbCJMmq46sJUgLNe5NTuJuLVPZAA3U1jO2Rj0nzsVLy1lzMzi3u528jlcU/DGzhnY4crNXP1XaOVivsdoeYpTiDFSbuajFRumB+LSbJxL5nJaWynOtiRQA3Nami0qdaAmN/pFtgNhVCzEd5mtFAYInaIfeO1S1t8Du08cTOcsDWt6biQK0B1WtaHeKRFMw1BV0IANCaWB+8GHZr5HvjpKlB7ZSeTkOvUjvjFY/QN8LtVkwMqYQXWTReyK5zTIq61VsxANR8YhrMRnektiq5GRh2CSxMwKd31kx10Ioogb6O7SkScRLeYR1YaptYMBRXAAuVNDb5CDbawkTESZIcBJhXMCGUENbOmYC96EDU0O41WlQ2XQ3HU+JZ2sB/SCW0rJ2j9YmYSya0auhNKlFqNSa0pviPYmDojuFzMGU1GoAHaoOBUknfVVN9zds4psTiCUVmC1C5VJsCTuG9qnupG50aws2XJZhLrc+0wFlABtqbg2oO+FLZslg60oqFHc3ed114X959jyR1k2blXKGykVpUuC1TU+V+cFGwMQP2YE2CZlPEZCbHmBSBD9lm9YGw4Jy0IFsyH7NzRk1AvpY8S1eks4megVVExiSLdhrByCAa1yk34wrVouaS+JSXiX29M/IK+jW3XxDTiwARSMgAvQ5vaNbmw4RzbpbgsmJmpuJYDu1HoRBt9HN5U0new+B/OB36QZVMXXiFPmoHyjOntT1Vo8FJb6FSL/ANb+z/k5rida8QPhT5RDFvHJSnew8mP5xUjus4KFChQoosUPkjtDvHxhkeqaGIQJ9lC6fib4mGbXZ5uIczWy9ogWJpSwAHIACHbNPsfjYesS9K2MvGTKiquEenJ5am3jWFp/5vodGG38rG/G6RB+wyBb6xiTa48rCLMnZBA7JAruJNfOlK37ozFVXpQ6e6f1X4xLKmTF0enJ7jz/ALRmSl0fubjsWduPgWMJgMs8daoy0JvQixHfugs6ObPTCyauQrt2mJNuS+ANO8mB/ZEh585Q1FCdpiL1uKAaipIHHSN7akpUZQBUgEljdt+88lYU0vFpN8gZbd3lNF+rmImWpaY734IKi/LKlubRQmbKlmU2cgZHEvgApIAa/JlaJejzFs5JqVJA3UGd7DxFf7RHtyYUmhQLTAM4P3CSpHgpB7hwirZL3AuqEswewQkEfeFvKDH6OdkdbMfENohyS+TEVZu9VpTm3KBzbWDCSZToKB6qR99SQD4gH+WOi9C5PVYCVQXYFvF2P/xCiLhC0rjeo1TnQUV15/vZGntrs4Wc27IQKAk0JCWAuTVoG12H+2S2YTQhSYV6sivaUkUm0uDUVAFhrfcU7V/d5eMyQv8A/RWPwjk03a02Tip0yWxWs2ZpoR1jWYaEd/pGqiWGxTTRlNtRduoY7e2S0vZzpMyllmKxpcdqbuJArZ+Ec3MoU0Aqj+l/lB7P6aS8ThZ6TAJcxpdvsMykMMp3EldD4EwJbL2cZ01EBoFZixpWiLQm2+taU5wOWWtp0dOnTpzdRZTv72/kMOjuzRh5AzUDsMzE8R7teAFvM74fi5Kz8rIVBQ1WYT2acKatTUHQHfqIz+kTy0lEWaY5pViGel27xXLSgoO1YRSwV5Tr1U1mzVRqEAAGwHWUAFq2HvRG7ZEIq7yWsVss4hctULqDkZbBVAH1ba9k6VJqNdxjNxG2MSuHAmENKc5TXKdKkioNajLS4OkauPkzJqKtOrA1zTGavCqjs274zdqS5DPmnTlzUplSgFt+Vcx9dw4RUa8bW5+hqVCW66Vvr+5nPJys6+6rEDuIqPmIOOhvSOR/hyypzVI62WVCszFSxKnsjeGIrAXM2nh1NUllzXVhrS4u5J4boimdIphplVF76t9m+o4DdBZaickko+4OOjhGTblz0X7hfK2xlQKkrKAAKEqo0GgWupIPjFJCy1LvRSSSMzhQGZrirUprugSmbUmn/MYWpYhbW+zTcBFVrmpueJv8YBtm+XYYcqceE/qwz/xmXKFsQoNq5GGpyXqgJNBm37hGXMx+HCtkYFyCP8y5KkVvbf6wNTWtDcOKsP1+tY2qPVtg3Xd7RSDnont1pClRkYE1KH2rIpqKXpQHcdOcV+nG00nTlZQQcqgqaVBBYHQkEVtUcIF1J60kbjYjWo/rGkMeGGSaLWAbSlLVal7UFxei094xh0IqaqdTVOs4qS7poFtorev3m+X5xTjY2/s3qypzBgxYi96WppY8Ki1ox4fvfKOVtccMUKFCiECY9GpNSOuP8v8ASIpvRxBpMHKv5ZY3VVM9xS+6IpuEQtqfIQz4cRJ1pGdhsGy2BU9qoueXKNHpjjOvk4c9VkaUpRnqDmqBlFr0GU68ecSy8PT+0OxuH6yS6UuRb8QuPUU8YHPTwk9/VBKetqKPhv03vwBhWn5xYlY1l5jn+cVUnEc+RiZcraWMLtdzoQlb0s0MNtFQa9pDxU09RGiMcXqetzVFL0JpfuPvHfvgf6kjdXuh6KOUDcOzGVUb9SX6BdsnGzJeanVtmNbg8WO6v2omxrzZrKxVLClmP2XH2fv+kCKy+EXZHOp/iP5+EBkpp3v9g0Ywf/n7hJjMLNmYdJWRAVcNXPwLHTJwb0gk2ft2bLkypYkoerVFr1pvlUDTqrVpXxgDlohpc/zN+fefKL0jZstuNPxNb13C/jAXVlHr9v5N+FFq1vv/AAGOJ6QTny/VyhRw/wC8Y+yCKfuxx9IEJ2whnZnxCJVmJoBvJPvNz4RqydjyKewp71B1HMbgK95iwmDlD2ZSD+EWtThuF++J4kpcv7FRh4bvFW+phS8FhAf3zzDwS9a8pa/OLMkyEH1eGmGxu1gRb7bVO7dGuV4W3Dla3kK+cVp35f8A1HzjEpW7hMy5KZ2xMWuSVKl66VJt3Be7WKGI2niGuZrDkoUetCdbaxaxUwDh4/Hzq3gIy52LXTMOH68PiYkLvoW0lyyninLe0Wb8TE/ExATwFIsMCdAT4U+MO/w86sygfrjSGU7cmPkUyY9DDjEzLLHFvh/xiBsbSygD1+EbV3wjDaXLJVQnRfO39YRyj2mHMDX5mKE2czak/D4RFlMbUH3AOqui9zRbHSl0UtzP9YcuLDmtKAV+HdGcqGLclLEDeafnEcUjKqSkKW4J4GPWVnZZajtOQoG4liAKeJhuKw9PCNPo3hpsx1mhHZZTqSya1F6C9a2vTjG1YHJuz7lmb9F+INKvKqBTU8Sa3A4xFL+jGYTQzpY8CYOv+rpWjhpZ4MCv+4RZTaqsCVatiaV4UHDS9YelGmldHKhKq5KLAhfoo44gfyH84UdTwUsMisaAkA0uaA3G7hfxj2BeXsHtPucnn2JHA6xWMwV1FYItvbGbDAkAFd51NOJHCMnDS67vSkGjNS4E6tOUOSORKqy1rStwppUaUruPDui/KShIBqASAd5AJFfKPWlhabjmWnOhBPoIpYeW6p2qowZeBqrK5FtxBTefCMTqRg7s1ToTqRsl1MDpLszq5mcey9+5t48dfOMiC7FyFmKQ5Zq6EnTmBoIFcVhmltlPnuMKKrGo3tOk9POlFbj2VOK6GLKYmuqgxSDRYl0MRpG4TfFy3LdODDu/pEyZftkd4/MRWlSa74sphmEClbuNRb7FiTLBP7weNPLXWLzYrqkdi+cKospUXZgLmhjMBaH4sf8Ah5v/AKf++BOKdkwm5pNrs/0H/wDV33Zn/uDf/BCPS8/Zf/3PyWMGUgIh/VjhBvBproK+PVfX7Gu3Sxj7h8Zr/IiLWy9umbMyFAAVc1zOTUITvblGB1Y4RobDAE632Jn/AG2jFSnDa7I3Tq1HJJv9DelbPzAHq2YkCufTT75+UTjZhFf3aLu1JHlT4xbMtiBe1B8IqzJSi7Qj4kmdHakVsTJRafWFiOFv9or6xnNTcp76X89Yu4raAHsp5xTfaTnQAdwgsN1gc2iF8OTu84rzJPh5AesST50w7zGfMQ7/AI1hqCYpNodMIG8eF/UxEWrDWWkaWCwNBmex3DhzPPlBG1FAVeTsMWTkSp9ojyH5/rjHitTL5x5jJ9Ty3RBNmUbuAikmzTaRqmS0woiCrOQAPn3CnkI6Ls+XJwkgS8ygJQMa3LNep5mtacICejWOlSu25+sYUH3V4Dmd/lF/EbQLmcwFcozVougVSBU3HsGw1rAp9glNbmGckrMzZ7S19rmTenIUuTzETYfo9KZWMtFk51IsGLZW3t2qAmxsKjjHMcVt2a1KOVAJNAaXKhTpxUUjf2V0yxAA7YNWJNVBpUm3dfwpGoppG7w68nRBgyioubRQLX0sLkVNqDwhRBs/aJZMxNSTraFB1JiTSvwDXSacwnHMag2HDfVad3zgRQNKLCsxhW2UqOzuFbG2mu6CDpY5BcDiaHheoMDM3aDGlcgp3/CByv0DRUXbcWaMe0ku6kMe0C5Ar591TEUzGo6Z8xCF6bvdUUF/xmLGA2gUAJoVrdlBqO8HdurzjG2u4yKr1V2d2Yb19nLUeLU5EcoqC6MqpjMWe4jHofZrc0FTUHTjffXwiriCrChEV8LKQGlWbut+ca+ysHh3E5WLFwjXOgpcMtrEUoe8xqUFe5qnVbW15B6dhCAGAJU1oaa01odDFvZ+w581C8uWWUWrbUbhU1J7oLNkSBOw0tsQoKjQH3jUgNbcFsPHlExxv7OpVBSV7tPdJuVO+5uCe6MSqtY6mo6bc73wZvQ/YKzs7TVOVbUqR2t9aUNgNOYjUmbBRieqzAAkCr6kbgCD3XIjZ2PMC4VJjllJLPY653JAI94kEW5xUbBlk6xzRHmVVV3IWuWO/e1BbvBglk1kC5NPDMmVsqUbma38oh2I2HKdCnXEBqV7K+6ajfBENhywxVAqnmisD6A+sOwolkXlS94NEG4kcNKiK2xI6kni5z7H9FXlCqMJq62FGA/DevhGPHXXkSWH7lD/AAD8oD+knRUCsyStNSUqTXiVr8PLhGrmUCUX9jfvf4Jn/baKEX9iXnD8Mz/ttGKnpYWn618w0EyijfYfCIGmE+7EcwllFDSw3coz5+EcazT5GOVGK7nScixPwTsdVA7hFWdgkAvNFYqvhj9pj4RDKwRmNllqztwUVPppDMYfEC5fAjxLDcajjC2fsmbiHyShXidFUcWaCLZ3QlrNPIQfZBBc+NwvqYIpTJKXJLAVRuG88SdSeZiVNTGmrLLLhp5VH2Rk4HoDIl3mTXd/ugBQeWYEnviPaXRDMPqZn8Mwa/xD5iNg4wcYjmY9QK10HoIUWpm3cc/JwStYAH2NP6wp1TZl1FqCuhqTSh77wpvR2cGJIXX7Y9Y3MPtZnDAUDFmqedd/w7gIzsRtFszK1AwJB7xwh1VardkkA/LadQTm3ksYDZYlqxn0oaABQSx4gEEG4HcKA7os4bGpLlTJehbNQa0Dg0zHfvvyitPxDTLDXKoQAVPaCsxI5AU8ecQnZjqwFKsw0qMx11OgAFf0Yp59bMxSj/jWPuX12JJIBDvfjQ/KPcPsoowocwPnXu8YryGcrkCtmBIIFC1qiqnk1Kg7iDHROj+CloqsqjMQKsbm4G/hyEZhKcZZkVVVNx8scmhsbZczqh2CO+3oTWFBLhT2RCh5M5jTuc52hgnnvMRFqT725e0RU8N/lAN0q6MTsMSw7csk0I1HJhxg06TbNxOWY8h3C6EIWBqpND2dTWvgYt9FsM87CIJvaahVwwLEjMaZq3Jy+Ou8ARtJGG2cyxW2T1OVV9oCvdz8qRUxpDy5dz2QRc3pUMB3DNTwMdbl9DcIjkjDob0AapBt2QAxIoWoPGA76SdgyZLo2HXKKEMBoaEDPTRbmlAKUpTfEUbEcrgiq5WlsfZNCe4OQbG3u+sGkjZsiexfDBRbtCjZWJqChNeF6gbxA1IwH/hlmGjMXoq1vQmhqPxARo9E57pOpLIIIq4IsQKX0sbj1hetK6vF8DFCNnkJccyS5ABUyygUAHSgoLNoR4wPY7aiNJm5SDYCg4s1j4UrBrLxM0e4p/C//ICIMX1U1Ck2WASDZ1GvFWFie41heNaLd2OuMlGyMDH49mkykCsB1QC3pdVAzWN7kaaCup9ne2xPXIqg3ZBS5oFoO0QO8c9ANYF9o4tvqKDMVlEV72y1NB92L+GcrPw5Zi1UlG+7OCop3V/VTDe7PwwI7E0rc5+xuTdpBVUr++dQAp1UizFhuod2/wAzHkiRlyBjrYcSQK38iYooA2OFadkGnijV9AI86Q7XyOigVINTSlrMAL+J8uMauY2vBuUuAN8QbQHZ57ox8J0gBaWxzAZwCaGlDY1NKWDV13RqdKGKyWI1oad9LRRLO9huz1US1FBQKBpwjA6QYlM+SXKl5xq9KEV3DKQd9CSfOLuExtUH65/OnhGfs6Uk6dMzWObMCN4JNB8DHOjLzSb6HTdPyx+P7GOs6cujnkCoIFhxvvG+LOae4arBABagAqx0HarvMaWMxUpQpkETDUjLTtCtL3Hs8zyjJxSz3FwvcGvu5U9YK8vKSLUFbCb9zaOwco7Ux5jZSTYFQKhfZp2iCe/lG3gtp5JEteyGyjNQADMLGwAgbwXSXElOryAONGprbeBvrw9IiyTtMopoDmN7aiq3gdWLatcNp4xTvJfZhVs7CvimbK2RFNGcit6VyqKipoda2qNYr7d2NKl5UzzHdrks1AByCAX7yYn6G7UC4d0YhSHYjuJpfnUGHba6I43EOrykVFp/mPlNa8ACR40PKG6NCMEsZOfqNVOUnZ2QtpScKJsnCScMxmPLzdajZAoFszGhzXFwQdRxjH230dnYZc7TEdCrKwCkUcqSpuTY0p5cYubH2xOE15eWXMaWoQzFmNk7JNQDkuSaC1uzEu0dsn9lxXX1Vy1UQUK9XSgqxHaq1zQAgheMbnTUuUDp15wwnjsBmBoj5jplBI4sTQDx+RMNWYCSxAzNUl6UAHEn18aRPsqci9uZQ71XW5A7TDlSw5kw6Zt4NiJbNdFZbHhUVNO6Fmnd4Oh4m1XVi7h5bSwMkqYa0q/VtVu85dOWkTysLNMwP1ZWilaOQNTWuuYU7ot7c231MwZjUNX0/vFKd0kXRbMd50HM8BCyUpZtyE8qw3wO651fJLysR2nJUZQftVOlKADfaN3YWLdSFepYkkUuCCdFy1rT07oCpeK7EwMQxEwk0I7QCALTiAa92YQZbD2UVl5ixXKufKKUBKUqKiuUgtbcQdYZVJcMTnVfK9jpGAmVQa+Nj6x5FbCMAtL2t5WrHsN7RByyMxOIl5EUMO2bE0uQeP6vTjGJtaYQDlJQ2GYWPtEE139hj4ryjA2hNZpQv7Nd+lf16RJtvbrS8JJeitMmEBswt+7DVFDqQw84KpGHE0MFh0UaNXQnVjT3QSRuoSSQoDCtSQFwOks0S8TKXcVsrMGyrmupIAF82lxzMZq9NZwaXZAi0qqg5mA+8xJBvqN9Ih6bF5eIq4NbZQdQuVSviCDWKb3RdiJWeRu2NnSRKPUqEYEN7Rv3VJp84b0OxiIJpY3AqTyFa/GMeZtQsKH9eUWZGLXLSgWyg0pSgYMee71MIzjJw2sdg4qV0a0npMaChHde3fStI1J+LE2Q9SVK613EG4PEUPqIH5WNRhTUGo5RYwuKAIJYUoEYGhBSprXWuVaUPLfWFnSSd0g6qt4ZPsfaTy5ozUoTRgBUmhNMvidd9tKw/bWxp9poUUREqA1SMlTUigqByrpDNjYgZlbUSgtebEU9KE99I0tvbZVsOyoTUkVsbLW8F8VqVjKp3juIEeuPDDRpebldHEZO154aX124TXDb/uj/AE5YbsxykwzltRcoDHskanuNd8O2Ds6ZMksjyyst2zMzb+SjW9NdN8MyqQjFuTwAjGbmtqyiOZNyYUZwydbMFAwIOTKL+NKeMb8mYZuHEljU9SrqTrlKqDX8JYHuPKNObPzJlZVKkEEUsRzgbGLMibmIzoJZlqa+ypI9rdYKAD53gGn1MajtwG1FCUPNyUSq0FCFIzAgtS5JJ0I0NYfsyYEMxwQckpibi5JVRpoK0HIR7K2yl6gXLHjqSdfGPZ22EzLooKlWNCfaK65bimWtRoQI34fToV+ZxxkdsHABs2+66bwlVt4n1gjn7HVr6aW84G+jeML4sBbr1bVJABJBzFjS92NKcKRrf46ZadcpDS+rzujHV2dwCDuYgAU00jE6N289g0NQ0lb4lrDbHVDUHS3dStfG8RYracoACYKPkJObsjKLHKDTMOFL24wzBbfUy1nUA6yaxIr7I7VT4KkBW3cQ+JnFxLZVFlXLoor6kknxi6dPLTLq1nZSSuEnQzHB8ckwiiZ5jKu4Eu2TyZie+kH3SfbTS8LiGU0Ky2oeBpSvrHIdlYh5Fc4IUK2XjWqn5esEU3pWs7CsuIDpnUqSBUXsp1rw1h26xZnMtK7uhv0e4gFXTfr+vOC3ZvRyUZfV4j64MxPb+0fs/ZoNKRyvYGOfDzSRqAddDr5wcYPpNJnCTMmSptZRYyyGqGO7OoNyCLHSo3ViSduTMIuXCAXbOAOGnzJNahHYKeK17J8qesNwEwKGmMucplyruLE0q3EDhvgrGxUnnrZqUZyWKqSFXMxagprck34xalbFVSCgCU1oBfvJvCNTWU1dD8NLUsm2C+KafiJagqS7sSxIpRVPZF9BqedOUb3RjZn1OUjtduverUPxHhGhN2fmYG9QainwPKKk6YyCaq1DZw4I1WiipHM6U5msChqFU8vAWVBx8zyzVwHR9Q2ZgD4RpbYlTGMtJY0BLUsSpsFvusbchGVI2nM6xr5hcISACTLJYZstB2qEWA3RtbMnM5LtS4TQUABUNQeLGCbtuVkw4J4CPY8ukpRpChkkVFoUHWo+Aq6GeQKoKFACKxn9KJKlVVCTlc8aBVlSZS+JyFvERZLPxjx5TtqYZAA5ss9TNExlzZAxUU/zApyE13B6N4RDtkhxJo2ZllAOxrdy8xzrwDgV3kQR/sNdwiCfsOIQDJiEREZbcYK22FWNDZHQcze0SFTjYk04D84y2oq5aTbAjD4aY5CJmJNgBqYJMD0KexmuF+6t289B6weYPYkuSMspQOJ1J7zHjbPrrCNWvJ4gOU6KWZA6MAstcqLQV41J5knWGGSMpDUFbVPw74IpuBpTeTYCHYLZGVszULcdwHAcIVVJ2u+Rp1F6UCGH2Q7ULg5QahaerflG3hg410gqGFtcCK+Iw1B8ojpzqvJSqRgsMF9ozWK2FOcYWIL0oLQXYnBFoqjY1SABc2EO0qEYLgVnWcmA0zZlTpQ8RE+B6Jzp1Cvs/aaw8OPgI6TguhyLQzKMdw90d/HxtGhOw1IHW1Mlin7m6eni8zAvZvRxMMwJc9pWR2NAAGWoI4XAFzvirI2cqS3ShaWaDsXGdCMrLmNwdCOVOcF83Akwz9g8YVVSpbzZY8oU08YQFzdnt+yyyVoFnPnpuGVjfzAj39iprBfM2acjqCQrVzAb7UNd9xGS+zwf1/WD5qJW+oJT8K4NY/Z2fRqWppXeDbThDnwIZchAy0p/bhpBENlRMmyhB9jslfgXdVNuVuQPOwrChqwNiTu0I0/VBGhsrZ7S0ysagaUGnKu+N/8AZVGl4X7EToAII6cpqzYJVYwluSI8LNVRc91o8nbVlrY2OtCQDE/+BFtTXxiOd0ODtUsd1rbrjdXw0gS0NO92aesn0KGJ27WolAVGtbkc6RDh9oBnBYC4oxHAg0IHOg8jG5N6FLMBBLCuXQ37ObjX7XoIj/6DkqQc72IOo3En7PE/KDLS0krJAnqajd7lbAKD2dwK5TXWhFd1tPUwUbMlKECg3oB/KAvygUxXROWMxVyGOmYAgVYG4pfTfusaxYwk9pSqtcwUKOFlAHyjToRtYrxpBZmIhRiyduGm+FAPy77hfHXY/9k="/>
          <p:cNvSpPr>
            <a:spLocks noChangeAspect="1" noChangeArrowheads="1"/>
          </p:cNvSpPr>
          <p:nvPr/>
        </p:nvSpPr>
        <p:spPr bwMode="auto">
          <a:xfrm>
            <a:off x="63500" y="-955675"/>
            <a:ext cx="2324100" cy="19716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8136" name="AutoShape 8" descr="data:image/jpeg;base64,/9j/4AAQSkZJRgABAQAAAQABAAD/2wCEAAkGBhQSERQUExQWFRUWFxgaGRgYFxweGBoXFxcXGRwYGBwaHCYgHBsjGhccHy8gIycpLCwsGB8xNTAqNSYrLCkBCQoKDgwOGg8PGiokHyQtLCwsLy4tLCwtLCwsLCwvLSwsKi8sLCwsLCwpLCwsLCwsLCwsLCwsKSwsLCwsLCwpLP/AABEIAM8A9AMBIgACEQEDEQH/xAAcAAABBQEBAQAAAAAAAAAAAAAGAAIDBAUHAQj/xABIEAACAAQDBAcEBwYFAgYDAAABAgADESEEEjEFQVFhBhMicYGRoTJCscEHI1JictHwFDOCkuHxFUOistIWsyRjg5PC4lNzo//EABoBAAIDAQEAAAAAAAAAAAAAAAMEAAECBQb/xAAxEQACAQMDAgQEBgMBAQAAAAAAAQIDESEEEjFBURMiMpFhcYGhBRSx0eHwM1LBQhX/2gAMAwEAAhEDEQA/AOGwoUKIQUKFCiEFChQohBQoUKIQUKJJcgtppxOkX8Ps3eRXm1QPAC59O6JYhny5RY0AJPIROuAO8gHhqfJa+sbWH2dmsFLeFF8haCTZ3QPEzKdnq159n+vpAamopU/Uxynoq01e1l3eAJTZXEN40X41+ESrs0cF8WY/CkdSwf0Xr/mTP5R8zT4Rr4f6PcKouGbvI+QhOX4nTXCuHWgivVU9l+5xlcAPu/yk/Fo9/Yh93+T+sdxXodhQP3X+pvzhr9EcL/8AiHm35wL/AOov9Tf5Oh/vL2Rw07OH3f8AUPmYifZvLyYfAgfGO4N0Gwre4R3H86xnYv6M5J9h2XvAPwpBI/icOqMvQ036anuv2OMzMBTeR+JSPUVHwiB8MwvS3EXHmI6jjfo1nJXq2DjkaHyNIGMf0fmSj9ZLZTxAKn+sNU9XRqcMFPQVkrxtL5P/AICEKNmfs+vM+TfkfKM+ZgiNL03aHy/KGfiINWdnyVoUKFEIKFChRCChQoUQgoUKFEIKFChRCChQoUQgoUKFEIKFCh0uWWNBEIeKtYvYTZ5JuK050A/EfkIs4LBUvu4jU8l4Lz1MGHRrobMxJBIySxvpbw4n9WgVWtCirzGNPp5135cJct8L92YGA2SzsAil20Bpp+ECDrYv0b6NPan3Rr47h6wZbL2LKw6ZZa0O9jqfyHIRdMcOtrqlTCwjqQjSof41d93z/H94KuA2LJkiktAOep8zeLRWPQ0ekwg7skpOWWxqiJAKQww5YpmROYaRCc3hViyCWPCYcIRMUWQnEqGK1uBUgXIUU7RpoLi54xI8lWBVgGHAio9YubCk+25HtO1PwqETyLIT4CKkqTkLJrkYgfhsy/6WA8Idr6Xw6UaifPP1AU6rc3HsC22+gEmbUy/q281/Mfq0c/230VmyDSYlV3EXHgR/flHaniGZJDAqwBB1BFQYxQ1dSlw8DcpRqrbWV/j19z54xOz63ueY9od4974xmTZJXu47o7N0m+j4GszD66lN/wDDx7te/SOcY3ZxBIIo28HQ/kecd3T6qFdYwznajRumt8Huj9180DkKJ8Rh8p/PUHgfz3xBDQiKFChRCChQoUQgoUKFEIKFChRCChQoUQg5EJNBGvgsCKV1H+4/8a+cR7PwetR+L5KO/U/3g/6GdFDPbrZg+rXdx5D9WHfAa9aNGG589BrTafxpO+Irl/8APmT9DuhZm0mzhRNw48hy5+XGOkyZIUBVAAGgGghsqXQAAAACgA0FNIkAMearVJVZbpM6kpppRirRXCETFbF41JYrMYKDYV1J4KNSeQrDMViiCJaAF2Fb+yq6Z25VsBvPChI9w+CVDm9pyLu3tHlyH3RQRlJLkDcgG1AfZlTiOPV0/wB5U+kJtsy19vNL5zEZV/mIy+sWZ2NloaO6JX7TAfExMjq61Uhgd4IIPlF47F5PFase1jMm4EyTnkC2rSR7LcTLGiPyHZbfQ3FyVi1dBMU1UioNN3drXlrWMuPVF3JjHtYH8X0xlS6hlbfoUOh39rski4B177Q3YnSVMUe0s6WvFVZlBIsGYCgNSDQqwoRpeG4aOrN2tYFKrFBGTaGypDTBVeym995H3P8AlpwrDpGDY0L/AFkvdk94/fU3oKeyK1OvCNOXPDX9358+HdDun0G3zVfYBU1F/ST4RAqgAUAFAO6MiY4LzGGhc/6QE+KmJ8dtYAFJbAvbS4QE+0dwtWg3mnOKSIAABoBaM/iNVWVNfMrTxd9zHmGiHGGxxh0eDA30q6JJiVLKAJvHc3fz5+fIjWPWEVGTg7oJTm4O6OBbS2ayMVYUcVF9/wB1oHsTIyk2pfTeORjuvS7owMQhZR9Yo/mA3d/Dy7uS7QwRuCO0LEfaH58I9NpNUq0bPkR1emUV4tP09V2f7A7Ch82XQ/DuhkOHPFChQohBQoUKIQUKFCiEFFrBYckg0reg7/6anw4xWAje2dh6C1/dXv8AeI8bdwiYWWXFOTUY8vBt9GtiGfNWWugNz6lj+uW+Oy4XCrLRUQUVRT+p5wO9CNiiRIDkdpxX+Hd56+UEsea1VZ1qjfQ7kkqUFRjwufi+o9TDncAEmwFz3CIwIpbfthp1NerceYI+cLpXaQPoM2QpKGa3tTe2eSn2F8Ep4ljvjE6U7cm1MjDHKwA6yZ9mtwi/eIuTuBG82KWlgWGgtHNZG2h2mNSxd2I3lmYmg9BDumgqk25A5XSwaPR/YCdUzs1Zmchi4zZuyrantVqxvWIHSdhmPVurzNQstSrhf/Mt1ZXgGoTu4xFI6QFJKH2a3YgZmZ37RVBoqioWp4btToHZX7SFzkqDQkNmGY2yk0I1AIobVrxEPzavboXGDauEnR3bgxUkOVyODldeDDhyOo8tQYcsrJOdAaLNUupHuuCA9K2vmV+/NGTs7BDC42ifup0tVI4TUBIPcwzeJ5xs49frMOf/ADGHgZM35geUcqrBU5tLh5LuY46EyA1ZgmTRQVo4Dg1vagBBFqAgi9Km42+sw0iWsuStc8wBlqQwzlVLMG7WpVacKU0i4EjIxclpzgquZVmBQM1K5SWYg8BMCC32DDmm1c35XkDOinlBC2OMlG64nKor1mth9ulweeh5RUkIMSgebKZaMeySQSFJAY5T2gRcV4wOzdqt1irNmMslW+sq5IAUMQGIocpYAVcUvBrh6UqpqDcEGoI4gx1YSU0Kzg6fJmbSwcuUqNLVUysAcoAqswhL0F+0UP8ADFbFY+XKXNMdUHFiB5V18IzPpO6RLIw3VK1J8wplA9pVVwxfl7NBzPIxznCFnOdyWPEkk+ZvHP1tBSkpXGtKnJWD7FdNZYtKRph4nsL5t2j4LA1tL6RZ0qctQjL78tRSx+8anNv4crxQxWMEpfvHQd288h/SNPoz0XlP1kzEEmhCkBsoDkBjmaxJ7QGuoNoBp6EG7yWByulTW2Pq/QM9mdIZE6R16zAE94saZT9lq6H47qw/C9IZE1siTQX3KQQT3ZgK+Ec8xWwpUrGIizXKFu3xWlSATTtHUBgN5jXxUqTMk0wsksWamcXmIw9l8xaoNee7SMy0UL8/IHFu3AbQCdP+jn+fLGp7QHHj4/Hvgy2ZiOsky3OrorHvZQfnE+Iw4dGRhVWBB7jCMJOlO66BqU0n5sp4fyPnnaOG4b7jkd48de+MmDXpHscyZrym42PPUEeh8YEMTLodKV+I1EeppzVSKkjj6ij4NRw9vl0IYUKFGwAoUKFEIKFChRCFjByyTUajTvNh+fhBx0R2R12IRPdWx7hqfKvpAnsiXcHhVvKw9SY6z9GOz6I8077DxufQDzhPXVNlGy6nR/Do+eVV/wDlY+bDXIBYWG7uhQ94jJjzqGGLNGN0t21Kk4eYJhvMR1RR7TMQQKDgCak6CKfSvpnLwgyKBMnkWTcK+8/ActT6wCYBXxM/rJ75mILMdyou5fsipAtpUnW8O0NM5WlLj9QcpYOlYbpLJaWj57soJABbKSLhsoNCDuMAP7Aq4nEFWDIqzJiEGtQwNByIJYU+7GivSBG7MtcstbZiCF8FUE076axLi8MJqbgzAhJik6kHstUA0OlDUdxpD1OjGm3Yxudrsp9CgHRetU0WssMGIobWqCNcu/WkFm1siqpBCKFINiexb2QPeBoRrQ7oE+j+1CTMNKSSVDpvUkAdbyUsCDw14xuzZk1GUqQ6gNStmBItffpG9iWQrk+HjgjfHmdLR0sSzBa0zBlNUJpa7KDbjrFjpHtnMmHaW5lkgzKilQMpShzAgXdh/CY050xOoRVApkX4a99bxzrpBhcuIZSdRmT8JJJAr94k/wAUVVpLEn0NaeHjz2J2JcdtotYvMm/imPk+ND3AQX7D6Qy5eFkh2ClVAAFy2q1VRUntAg8wY52E3kk99gP6wadHfrMF1dGDETSKixVy8ySR/wCpINP/ANnOJTSm7DWt08dNTUllt/Yr7U2w0x2YAy1rUVNZnhcrL8O1fUQOTukExKrJmTJScEdlHkDv46mHuJmKmiVKFa34BV4sdwjQxH0eThLqkxGYe7QitvtH8hBYRsc2Ur8g6kt5jZ2NSblmJJPMk3PeTGmk0SwS24WpvPDkYk2NJYzwqKucZsqvoGSgFa7xz3iCLbmx1KTpk1qzpctXC1qtiu7hUEcO1ygteFJtU2vqB01Sqk6t1btbsD8nonjJynECSzBh2R2QCNQFDEEjmBesauxNn9YzJMZ0CzM3A5yqZg2hHaBB8BBEvSSYzBpnWqGQOCgXqwDot1JY8yb0sBGLtDaCtiExAy/XSsszcGKTHQMAeOVe7nrAZ7dvl6DEHNS8/Ul2rOSZKnokpg0t5bdYy2YIajmQVU33g90V5+0ZmJnCVhSJMtFbrDmINjcki+XNVRQitDcAQ7GYiqsa2AOvAAj/AGxg9G8OJjCWSVDy0ztvExa1ru1YDkRWARmnlDUqbi7MI/2yZgShOIE6X2AZdDVUJoGW7GgHPdodQarAXj8FhwrymbPOSU2U1Na5K3pbVrdwgywzAopFwVFDxFBCOrilZpA7WA76RtkZkWcNR2T8R8x5Ryfakm9RvFfEa+l/CPoLa+C62RMTipp3i49QI4ZtOTTN91q+BsfQw5+GVbpwZnWw30I1OsXZ/J8f34A5ChzrQkcIbHWOQKFChRCChQo9EQhubNl9k/wj0zH1Mdu6IyOrwksU9qp9aD0AjjezVuvOYfQ/0jrk7pHIwciWJrdrq1oi3Y2F+AFd5Ijk/iKcpRgjraXy6ZvvL9DfasCnTvpO+FRFlD6yZm7VK5AuWpA3ntCm7vjIn/S0tezJBH3nNfJUI9YHOkHSk41lYoEyLSzE+0anVRwhejpZqSc1gpzTwmYZerFi+ZmNSWPaJOpObfBHsCaQ5ygFjKfKOLDKwHpAhjmqQP7RudFcPSfL6ujkGrGvuaN3ChPjSOq48MDuveIU9FMPJfDzBMobkNxFvyiHaGEUSpU6XMoeyEXdRTm1r7AALHXQcYsOgkz2KVv2jlC0qdQc1r0zd5MY+3toq7FlZipChQwpRcoLNQi1fZG41bhA0s3DLzJLvgp4HHtLcOhpnBqLEEH2lINiCPWDNFKS0dXEyS1Mr0oUNadXMBJow0rW+nCvPZLWZbkVsR8a6Rt9HukUzDm6GZLmdl5diHBtYH3t3PQ7qZjzZnQr0lOCnHlL3tz/AA/oFWGxdsp93Tu3RSxbSjOk9cudTmRhQk5WFQVC9qoYKezfWL87o+/1k1W6mWiMyowzv2VJymhoorQUqxHHcH4aVLw4LE5plO1Mb1A3KvIeJMRucPUc9OnU9JHI6DyGmZx1uQXEua4IPDOFAsPsknnvEWpWKmSMyZFeYZiM0yuplsCAF91QtVA3VJ1JjzC4ybNCNLCKjuVDu1LgMa5QCadgi9Im2ngJaSnbEYmWTRqKMqAsBYEszMQaUoKVrGoxne6wZnUi8Tbfu/uCnRXFCRh8TNpVusyLwIFMv8PaY9wMbCJMmq46sJUgLNe5NTuJuLVPZAA3U1jO2Rj0nzsVLy1lzMzi3u528jlcU/DGzhnY4crNXP1XaOVivsdoeYpTiDFSbuajFRumB+LSbJxL5nJaWynOtiRQA3Nami0qdaAmN/pFtgNhVCzEd5mtFAYInaIfeO1S1t8Du08cTOcsDWt6biQK0B1WtaHeKRFMw1BV0IANCaWB+8GHZr5HvjpKlB7ZSeTkOvUjvjFY/QN8LtVkwMqYQXWTReyK5zTIq61VsxANR8YhrMRnektiq5GRh2CSxMwKd31kx10Ioogb6O7SkScRLeYR1YaptYMBRXAAuVNDb5CDbawkTESZIcBJhXMCGUENbOmYC96EDU0O41WlQ2XQ3HU+JZ2sB/SCW0rJ2j9YmYSya0auhNKlFqNSa0pviPYmDojuFzMGU1GoAHaoOBUknfVVN9zds4psTiCUVmC1C5VJsCTuG9qnupG50aws2XJZhLrc+0wFlABtqbg2oO+FLZslg60oqFHc3ed114X959jyR1k2blXKGykVpUuC1TU+V+cFGwMQP2YE2CZlPEZCbHmBSBD9lm9YGw4Jy0IFsyH7NzRk1AvpY8S1eks4megVVExiSLdhrByCAa1yk34wrVouaS+JSXiX29M/IK+jW3XxDTiwARSMgAvQ5vaNbmw4RzbpbgsmJmpuJYDu1HoRBt9HN5U0new+B/OB36QZVMXXiFPmoHyjOntT1Vo8FJb6FSL/ANb+z/k5rida8QPhT5RDFvHJSnew8mP5xUjus4KFChQoosUPkjtDvHxhkeqaGIQJ9lC6fib4mGbXZ5uIczWy9ogWJpSwAHIACHbNPsfjYesS9K2MvGTKiquEenJ5am3jWFp/5vodGG38rG/G6RB+wyBb6xiTa48rCLMnZBA7JAruJNfOlK37ozFVXpQ6e6f1X4xLKmTF0enJ7jz/ALRmSl0fubjsWduPgWMJgMs8daoy0JvQixHfugs6ObPTCyauQrt2mJNuS+ANO8mB/ZEh585Q1FCdpiL1uKAaipIHHSN7akpUZQBUgEljdt+88lYU0vFpN8gZbd3lNF+rmImWpaY734IKi/LKlubRQmbKlmU2cgZHEvgApIAa/JlaJejzFs5JqVJA3UGd7DxFf7RHtyYUmhQLTAM4P3CSpHgpB7hwirZL3AuqEswewQkEfeFvKDH6OdkdbMfENohyS+TEVZu9VpTm3KBzbWDCSZToKB6qR99SQD4gH+WOi9C5PVYCVQXYFvF2P/xCiLhC0rjeo1TnQUV15/vZGntrs4Wc27IQKAk0JCWAuTVoG12H+2S2YTQhSYV6sivaUkUm0uDUVAFhrfcU7V/d5eMyQv8A/RWPwjk03a02Tip0yWxWs2ZpoR1jWYaEd/pGqiWGxTTRlNtRduoY7e2S0vZzpMyllmKxpcdqbuJArZ+Ec3MoU0Aqj+l/lB7P6aS8ThZ6TAJcxpdvsMykMMp3EldD4EwJbL2cZ01EBoFZixpWiLQm2+taU5wOWWtp0dOnTpzdRZTv72/kMOjuzRh5AzUDsMzE8R7teAFvM74fi5Kz8rIVBQ1WYT2acKatTUHQHfqIz+kTy0lEWaY5pViGel27xXLSgoO1YRSwV5Tr1U1mzVRqEAAGwHWUAFq2HvRG7ZEIq7yWsVss4hctULqDkZbBVAH1ba9k6VJqNdxjNxG2MSuHAmENKc5TXKdKkioNajLS4OkauPkzJqKtOrA1zTGavCqjs274zdqS5DPmnTlzUplSgFt+Vcx9dw4RUa8bW5+hqVCW66Vvr+5nPJys6+6rEDuIqPmIOOhvSOR/hyypzVI62WVCszFSxKnsjeGIrAXM2nh1NUllzXVhrS4u5J4boimdIphplVF76t9m+o4DdBZaickko+4OOjhGTblz0X7hfK2xlQKkrKAAKEqo0GgWupIPjFJCy1LvRSSSMzhQGZrirUprugSmbUmn/MYWpYhbW+zTcBFVrmpueJv8YBtm+XYYcqceE/qwz/xmXKFsQoNq5GGpyXqgJNBm37hGXMx+HCtkYFyCP8y5KkVvbf6wNTWtDcOKsP1+tY2qPVtg3Xd7RSDnont1pClRkYE1KH2rIpqKXpQHcdOcV+nG00nTlZQQcqgqaVBBYHQkEVtUcIF1J60kbjYjWo/rGkMeGGSaLWAbSlLVal7UFxei094xh0IqaqdTVOs4qS7poFtorev3m+X5xTjY2/s3qypzBgxYi96WppY8Ki1ox4fvfKOVtccMUKFCiECY9GpNSOuP8v8ASIpvRxBpMHKv5ZY3VVM9xS+6IpuEQtqfIQz4cRJ1pGdhsGy2BU9qoueXKNHpjjOvk4c9VkaUpRnqDmqBlFr0GU68ecSy8PT+0OxuH6yS6UuRb8QuPUU8YHPTwk9/VBKetqKPhv03vwBhWn5xYlY1l5jn+cVUnEc+RiZcraWMLtdzoQlb0s0MNtFQa9pDxU09RGiMcXqetzVFL0JpfuPvHfvgf6kjdXuh6KOUDcOzGVUb9SX6BdsnGzJeanVtmNbg8WO6v2omxrzZrKxVLClmP2XH2fv+kCKy+EXZHOp/iP5+EBkpp3v9g0Ywf/n7hJjMLNmYdJWRAVcNXPwLHTJwb0gk2ft2bLkypYkoerVFr1pvlUDTqrVpXxgDlohpc/zN+fefKL0jZstuNPxNb13C/jAXVlHr9v5N+FFq1vv/AAGOJ6QTny/VyhRw/wC8Y+yCKfuxx9IEJ2whnZnxCJVmJoBvJPvNz4RqydjyKewp71B1HMbgK95iwmDlD2ZSD+EWtThuF++J4kpcv7FRh4bvFW+phS8FhAf3zzDwS9a8pa/OLMkyEH1eGmGxu1gRb7bVO7dGuV4W3Dla3kK+cVp35f8A1HzjEpW7hMy5KZ2xMWuSVKl66VJt3Be7WKGI2niGuZrDkoUetCdbaxaxUwDh4/Hzq3gIy52LXTMOH68PiYkLvoW0lyyninLe0Wb8TE/ExATwFIsMCdAT4U+MO/w86sygfrjSGU7cmPkUyY9DDjEzLLHFvh/xiBsbSygD1+EbV3wjDaXLJVQnRfO39YRyj2mHMDX5mKE2czak/D4RFlMbUH3AOqui9zRbHSl0UtzP9YcuLDmtKAV+HdGcqGLclLEDeafnEcUjKqSkKW4J4GPWVnZZajtOQoG4liAKeJhuKw9PCNPo3hpsx1mhHZZTqSya1F6C9a2vTjG1YHJuz7lmb9F+INKvKqBTU8Sa3A4xFL+jGYTQzpY8CYOv+rpWjhpZ4MCv+4RZTaqsCVatiaV4UHDS9YelGmldHKhKq5KLAhfoo44gfyH84UdTwUsMisaAkA0uaA3G7hfxj2BeXsHtPucnn2JHA6xWMwV1FYItvbGbDAkAFd51NOJHCMnDS67vSkGjNS4E6tOUOSORKqy1rStwppUaUruPDui/KShIBqASAd5AJFfKPWlhabjmWnOhBPoIpYeW6p2qowZeBqrK5FtxBTefCMTqRg7s1ToTqRsl1MDpLszq5mcey9+5t48dfOMiC7FyFmKQ5Zq6EnTmBoIFcVhmltlPnuMKKrGo3tOk9POlFbj2VOK6GLKYmuqgxSDRYl0MRpG4TfFy3LdODDu/pEyZftkd4/MRWlSa74sphmEClbuNRb7FiTLBP7weNPLXWLzYrqkdi+cKospUXZgLmhjMBaH4sf8Ah5v/AKf++BOKdkwm5pNrs/0H/wDV33Zn/uDf/BCPS8/Zf/3PyWMGUgIh/VjhBvBproK+PVfX7Gu3Sxj7h8Zr/IiLWy9umbMyFAAVc1zOTUITvblGB1Y4RobDAE632Jn/AG2jFSnDa7I3Tq1HJJv9DelbPzAHq2YkCufTT75+UTjZhFf3aLu1JHlT4xbMtiBe1B8IqzJSi7Qj4kmdHakVsTJRafWFiOFv9or6xnNTcp76X89Yu4raAHsp5xTfaTnQAdwgsN1gc2iF8OTu84rzJPh5AesST50w7zGfMQ7/AI1hqCYpNodMIG8eF/UxEWrDWWkaWCwNBmex3DhzPPlBG1FAVeTsMWTkSp9ojyH5/rjHitTL5x5jJ9Ty3RBNmUbuAikmzTaRqmS0woiCrOQAPn3CnkI6Ls+XJwkgS8ygJQMa3LNep5mtacICejWOlSu25+sYUH3V4Dmd/lF/EbQLmcwFcozVougVSBU3HsGw1rAp9glNbmGckrMzZ7S19rmTenIUuTzETYfo9KZWMtFk51IsGLZW3t2qAmxsKjjHMcVt2a1KOVAJNAaXKhTpxUUjf2V0yxAA7YNWJNVBpUm3dfwpGoppG7w68nRBgyioubRQLX0sLkVNqDwhRBs/aJZMxNSTraFB1JiTSvwDXSacwnHMag2HDfVad3zgRQNKLCsxhW2UqOzuFbG2mu6CDpY5BcDiaHheoMDM3aDGlcgp3/CByv0DRUXbcWaMe0ku6kMe0C5Ar591TEUzGo6Z8xCF6bvdUUF/xmLGA2gUAJoVrdlBqO8HdurzjG2u4yKr1V2d2Yb19nLUeLU5EcoqC6MqpjMWe4jHofZrc0FTUHTjffXwiriCrChEV8LKQGlWbut+ca+ysHh3E5WLFwjXOgpcMtrEUoe8xqUFe5qnVbW15B6dhCAGAJU1oaa01odDFvZ+w581C8uWWUWrbUbhU1J7oLNkSBOw0tsQoKjQH3jUgNbcFsPHlExxv7OpVBSV7tPdJuVO+5uCe6MSqtY6mo6bc73wZvQ/YKzs7TVOVbUqR2t9aUNgNOYjUmbBRieqzAAkCr6kbgCD3XIjZ2PMC4VJjllJLPY653JAI94kEW5xUbBlk6xzRHmVVV3IWuWO/e1BbvBglk1kC5NPDMmVsqUbma38oh2I2HKdCnXEBqV7K+6ajfBENhywxVAqnmisD6A+sOwolkXlS94NEG4kcNKiK2xI6kni5z7H9FXlCqMJq62FGA/DevhGPHXXkSWH7lD/AAD8oD+knRUCsyStNSUqTXiVr8PLhGrmUCUX9jfvf4Jn/baKEX9iXnD8Mz/ttGKnpYWn618w0EyijfYfCIGmE+7EcwllFDSw3coz5+EcazT5GOVGK7nScixPwTsdVA7hFWdgkAvNFYqvhj9pj4RDKwRmNllqztwUVPppDMYfEC5fAjxLDcajjC2fsmbiHyShXidFUcWaCLZ3QlrNPIQfZBBc+NwvqYIpTJKXJLAVRuG88SdSeZiVNTGmrLLLhp5VH2Rk4HoDIl3mTXd/ugBQeWYEnviPaXRDMPqZn8Mwa/xD5iNg4wcYjmY9QK10HoIUWpm3cc/JwStYAH2NP6wp1TZl1FqCuhqTSh77wpvR2cGJIXX7Y9Y3MPtZnDAUDFmqedd/w7gIzsRtFszK1AwJB7xwh1VardkkA/LadQTm3ksYDZYlqxn0oaABQSx4gEEG4HcKA7os4bGpLlTJehbNQa0Dg0zHfvvyitPxDTLDXKoQAVPaCsxI5AU8ecQnZjqwFKsw0qMx11OgAFf0Yp59bMxSj/jWPuX12JJIBDvfjQ/KPcPsoowocwPnXu8YryGcrkCtmBIIFC1qiqnk1Kg7iDHROj+CloqsqjMQKsbm4G/hyEZhKcZZkVVVNx8scmhsbZczqh2CO+3oTWFBLhT2RCh5M5jTuc52hgnnvMRFqT725e0RU8N/lAN0q6MTsMSw7csk0I1HJhxg06TbNxOWY8h3C6EIWBqpND2dTWvgYt9FsM87CIJvaahVwwLEjMaZq3Jy+Ou8ARtJGG2cyxW2T1OVV9oCvdz8qRUxpDy5dz2QRc3pUMB3DNTwMdbl9DcIjkjDob0AapBt2QAxIoWoPGA76SdgyZLo2HXKKEMBoaEDPTRbmlAKUpTfEUbEcrgiq5WlsfZNCe4OQbG3u+sGkjZsiexfDBRbtCjZWJqChNeF6gbxA1IwH/hlmGjMXoq1vQmhqPxARo9E57pOpLIIIq4IsQKX0sbj1hetK6vF8DFCNnkJccyS5ABUyygUAHSgoLNoR4wPY7aiNJm5SDYCg4s1j4UrBrLxM0e4p/C//ICIMX1U1Ck2WASDZ1GvFWFie41heNaLd2OuMlGyMDH49mkykCsB1QC3pdVAzWN7kaaCup9ne2xPXIqg3ZBS5oFoO0QO8c9ANYF9o4tvqKDMVlEV72y1NB92L+GcrPw5Zi1UlG+7OCop3V/VTDe7PwwI7E0rc5+xuTdpBVUr++dQAp1UizFhuod2/wAzHkiRlyBjrYcSQK38iYooA2OFadkGnijV9AI86Q7XyOigVINTSlrMAL+J8uMauY2vBuUuAN8QbQHZ57ox8J0gBaWxzAZwCaGlDY1NKWDV13RqdKGKyWI1oad9LRRLO9huz1US1FBQKBpwjA6QYlM+SXKl5xq9KEV3DKQd9CSfOLuExtUH65/OnhGfs6Uk6dMzWObMCN4JNB8DHOjLzSb6HTdPyx+P7GOs6cujnkCoIFhxvvG+LOae4arBABagAqx0HarvMaWMxUpQpkETDUjLTtCtL3Hs8zyjJxSz3FwvcGvu5U9YK8vKSLUFbCb9zaOwco7Ux5jZSTYFQKhfZp2iCe/lG3gtp5JEteyGyjNQADMLGwAgbwXSXElOryAONGprbeBvrw9IiyTtMopoDmN7aiq3gdWLatcNp4xTvJfZhVs7CvimbK2RFNGcit6VyqKipoda2qNYr7d2NKl5UzzHdrks1AByCAX7yYn6G7UC4d0YhSHYjuJpfnUGHba6I43EOrykVFp/mPlNa8ACR40PKG6NCMEsZOfqNVOUnZ2QtpScKJsnCScMxmPLzdajZAoFszGhzXFwQdRxjH230dnYZc7TEdCrKwCkUcqSpuTY0p5cYubH2xOE15eWXMaWoQzFmNk7JNQDkuSaC1uzEu0dsn9lxXX1Vy1UQUK9XSgqxHaq1zQAgheMbnTUuUDp15wwnjsBmBoj5jplBI4sTQDx+RMNWYCSxAzNUl6UAHEn18aRPsqci9uZQ71XW5A7TDlSw5kw6Zt4NiJbNdFZbHhUVNO6Fmnd4Oh4m1XVi7h5bSwMkqYa0q/VtVu85dOWkTysLNMwP1ZWilaOQNTWuuYU7ot7c231MwZjUNX0/vFKd0kXRbMd50HM8BCyUpZtyE8qw3wO651fJLysR2nJUZQftVOlKADfaN3YWLdSFepYkkUuCCdFy1rT07oCpeK7EwMQxEwk0I7QCALTiAa92YQZbD2UVl5ixXKufKKUBKUqKiuUgtbcQdYZVJcMTnVfK9jpGAmVQa+Nj6x5FbCMAtL2t5WrHsN7RByyMxOIl5EUMO2bE0uQeP6vTjGJtaYQDlJQ2GYWPtEE139hj4ryjA2hNZpQv7Nd+lf16RJtvbrS8JJeitMmEBswt+7DVFDqQw84KpGHE0MFh0UaNXQnVjT3QSRuoSSQoDCtSQFwOks0S8TKXcVsrMGyrmupIAF82lxzMZq9NZwaXZAi0qqg5mA+8xJBvqN9Ih6bF5eIq4NbZQdQuVSviCDWKb3RdiJWeRu2NnSRKPUqEYEN7Rv3VJp84b0OxiIJpY3AqTyFa/GMeZtQsKH9eUWZGLXLSgWyg0pSgYMee71MIzjJw2sdg4qV0a0npMaChHde3fStI1J+LE2Q9SVK613EG4PEUPqIH5WNRhTUGo5RYwuKAIJYUoEYGhBSprXWuVaUPLfWFnSSd0g6qt4ZPsfaTy5ozUoTRgBUmhNMvidd9tKw/bWxp9poUUREqA1SMlTUigqByrpDNjYgZlbUSgtebEU9KE99I0tvbZVsOyoTUkVsbLW8F8VqVjKp3juIEeuPDDRpebldHEZO154aX124TXDb/uj/AE5YbsxykwzltRcoDHskanuNd8O2Ds6ZMksjyyst2zMzb+SjW9NdN8MyqQjFuTwAjGbmtqyiOZNyYUZwydbMFAwIOTKL+NKeMb8mYZuHEljU9SrqTrlKqDX8JYHuPKNObPzJlZVKkEEUsRzgbGLMibmIzoJZlqa+ypI9rdYKAD53gGn1MajtwG1FCUPNyUSq0FCFIzAgtS5JJ0I0NYfsyYEMxwQckpibi5JVRpoK0HIR7K2yl6gXLHjqSdfGPZ22EzLooKlWNCfaK65bimWtRoQI34fToV+ZxxkdsHABs2+66bwlVt4n1gjn7HVr6aW84G+jeML4sBbr1bVJABJBzFjS92NKcKRrf46ZadcpDS+rzujHV2dwCDuYgAU00jE6N289g0NQ0lb4lrDbHVDUHS3dStfG8RYracoACYKPkJObsjKLHKDTMOFL24wzBbfUy1nUA6yaxIr7I7VT4KkBW3cQ+JnFxLZVFlXLoor6kknxi6dPLTLq1nZSSuEnQzHB8ckwiiZ5jKu4Eu2TyZie+kH3SfbTS8LiGU0Ky2oeBpSvrHIdlYh5Fc4IUK2XjWqn5esEU3pWs7CsuIDpnUqSBUXsp1rw1h26xZnMtK7uhv0e4gFXTfr+vOC3ZvRyUZfV4j64MxPb+0fs/ZoNKRyvYGOfDzSRqAddDr5wcYPpNJnCTMmSptZRYyyGqGO7OoNyCLHSo3ViSduTMIuXCAXbOAOGnzJNahHYKeK17J8qesNwEwKGmMucplyruLE0q3EDhvgrGxUnnrZqUZyWKqSFXMxagprck34xalbFVSCgCU1oBfvJvCNTWU1dD8NLUsm2C+KafiJagqS7sSxIpRVPZF9BqedOUb3RjZn1OUjtduverUPxHhGhN2fmYG9QainwPKKk6YyCaq1DZw4I1WiipHM6U5msChqFU8vAWVBx8zyzVwHR9Q2ZgD4RpbYlTGMtJY0BLUsSpsFvusbchGVI2nM6xr5hcISACTLJYZstB2qEWA3RtbMnM5LtS4TQUABUNQeLGCbtuVkw4J4CPY8ukpRpChkkVFoUHWo+Aq6GeQKoKFACKxn9KJKlVVCTlc8aBVlSZS+JyFvERZLPxjx5TtqYZAA5ss9TNExlzZAxUU/zApyE13B6N4RDtkhxJo2ZllAOxrdy8xzrwDgV3kQR/sNdwiCfsOIQDJiEREZbcYK22FWNDZHQcze0SFTjYk04D84y2oq5aTbAjD4aY5CJmJNgBqYJMD0KexmuF+6t289B6weYPYkuSMspQOJ1J7zHjbPrrCNWvJ4gOU6KWZA6MAstcqLQV41J5knWGGSMpDUFbVPw74IpuBpTeTYCHYLZGVszULcdwHAcIVVJ2u+Rp1F6UCGH2Q7ULg5QahaerflG3hg410gqGFtcCK+Iw1B8ojpzqvJSqRgsMF9ozWK2FOcYWIL0oLQXYnBFoqjY1SABc2EO0qEYLgVnWcmA0zZlTpQ8RE+B6Jzp1Cvs/aaw8OPgI6TguhyLQzKMdw90d/HxtGhOw1IHW1Mlin7m6eni8zAvZvRxMMwJc9pWR2NAAGWoI4XAFzvirI2cqS3ShaWaDsXGdCMrLmNwdCOVOcF83Akwz9g8YVVSpbzZY8oU08YQFzdnt+yyyVoFnPnpuGVjfzAj39iprBfM2acjqCQrVzAb7UNd9xGS+zwf1/WD5qJW+oJT8K4NY/Z2fRqWppXeDbThDnwIZchAy0p/bhpBENlRMmyhB9jslfgXdVNuVuQPOwrChqwNiTu0I0/VBGhsrZ7S0ysagaUGnKu+N/8AZVGl4X7EToAII6cpqzYJVYwluSI8LNVRc91o8nbVlrY2OtCQDE/+BFtTXxiOd0ODtUsd1rbrjdXw0gS0NO92aesn0KGJ27WolAVGtbkc6RDh9oBnBYC4oxHAg0IHOg8jG5N6FLMBBLCuXQ37ObjX7XoIj/6DkqQc72IOo3En7PE/KDLS0krJAnqajd7lbAKD2dwK5TXWhFd1tPUwUbMlKECg3oB/KAvygUxXROWMxVyGOmYAgVYG4pfTfusaxYwk9pSqtcwUKOFlAHyjToRtYrxpBZmIhRiyduGm+FAPy77hfHXY/9k="/>
          <p:cNvSpPr>
            <a:spLocks noChangeAspect="1" noChangeArrowheads="1"/>
          </p:cNvSpPr>
          <p:nvPr/>
        </p:nvSpPr>
        <p:spPr bwMode="auto">
          <a:xfrm>
            <a:off x="63500" y="-955675"/>
            <a:ext cx="2324100" cy="19716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 name="Title 1">
            <a:extLst>
              <a:ext uri="{FF2B5EF4-FFF2-40B4-BE49-F238E27FC236}">
                <a16:creationId xmlns:a16="http://schemas.microsoft.com/office/drawing/2014/main" id="{F3DBFC28-0846-455E-83D6-A493644A6E10}"/>
              </a:ext>
            </a:extLst>
          </p:cNvPr>
          <p:cNvSpPr txBox="1">
            <a:spLocks/>
          </p:cNvSpPr>
          <p:nvPr/>
        </p:nvSpPr>
        <p:spPr>
          <a:xfrm>
            <a:off x="1675885" y="3894443"/>
            <a:ext cx="8794705" cy="1676094"/>
          </a:xfrm>
          <a:prstGeom prst="rect">
            <a:avLst/>
          </a:prstGeom>
          <a:ln>
            <a:noFill/>
          </a:ln>
        </p:spPr>
        <p:txBody>
          <a:bodyPr vert="horz" lIns="91440" tIns="45720" rIns="91440" bIns="45720" rtlCol="0" anchor="b">
            <a:noAutofit/>
          </a:bodyPr>
          <a:lstStyle>
            <a:lvl1pPr algn="ctr" defTabSz="914400" rtl="0" eaLnBrk="1" latinLnBrk="0" hangingPunct="1">
              <a:spcBef>
                <a:spcPct val="0"/>
              </a:spcBef>
              <a:buNone/>
              <a:defRPr sz="6000" kern="1200">
                <a:solidFill>
                  <a:schemeClr val="tx1"/>
                </a:solidFill>
                <a:latin typeface="+mj-lt"/>
                <a:ea typeface="+mj-ea"/>
                <a:cs typeface="+mj-cs"/>
              </a:defRPr>
            </a:lvl1pPr>
          </a:lstStyle>
          <a:p>
            <a:r>
              <a:rPr lang="en-US" sz="4000" b="1">
                <a:ln w="12700">
                  <a:noFill/>
                  <a:prstDash val="solid"/>
                </a:ln>
                <a:solidFill>
                  <a:srgbClr val="FF66FF"/>
                </a:solidFill>
                <a:effectLst>
                  <a:innerShdw blurRad="177800">
                    <a:schemeClr val="accent3">
                      <a:lumMod val="50000"/>
                    </a:schemeClr>
                  </a:innerShdw>
                </a:effectLst>
                <a:latin typeface="Showcard Gothic"/>
              </a:rPr>
              <a:t>NEW BOOK! YAAAY!</a:t>
            </a:r>
          </a:p>
          <a:p>
            <a:r>
              <a:rPr lang="en-US" sz="4000" b="1">
                <a:ln w="12700">
                  <a:noFill/>
                  <a:prstDash val="solid"/>
                </a:ln>
                <a:solidFill>
                  <a:srgbClr val="0070C0"/>
                </a:solidFill>
                <a:effectLst>
                  <a:innerShdw blurRad="177800">
                    <a:schemeClr val="accent3">
                      <a:lumMod val="50000"/>
                    </a:schemeClr>
                  </a:innerShdw>
                </a:effectLst>
                <a:latin typeface="Showcard Gothic"/>
              </a:rPr>
              <a:t>OPEN YOUR BIBLE</a:t>
            </a:r>
            <a:br>
              <a:rPr lang="en-US" sz="4000" b="1">
                <a:ln w="12700">
                  <a:noFill/>
                  <a:prstDash val="solid"/>
                </a:ln>
                <a:effectLst>
                  <a:innerShdw blurRad="177800">
                    <a:schemeClr val="accent3">
                      <a:lumMod val="50000"/>
                    </a:schemeClr>
                  </a:innerShdw>
                </a:effectLst>
                <a:latin typeface="Showcard Gothic" panose="04020904020102020604" pitchFamily="82" charset="0"/>
              </a:rPr>
            </a:br>
            <a:br>
              <a:rPr lang="en-US" sz="1800" b="1">
                <a:ln w="12700">
                  <a:noFill/>
                  <a:prstDash val="solid"/>
                </a:ln>
                <a:effectLst>
                  <a:innerShdw blurRad="177800">
                    <a:schemeClr val="accent3">
                      <a:lumMod val="50000"/>
                    </a:schemeClr>
                  </a:innerShdw>
                </a:effectLst>
                <a:latin typeface="Showcard Gothic" panose="04020904020102020604" pitchFamily="82" charset="0"/>
              </a:rPr>
            </a:br>
            <a:r>
              <a:rPr lang="en-US" sz="4800" b="1">
                <a:ln w="12700">
                  <a:noFill/>
                  <a:prstDash val="solid"/>
                </a:ln>
                <a:solidFill>
                  <a:srgbClr val="002060"/>
                </a:solidFill>
                <a:effectLst>
                  <a:innerShdw blurRad="177800">
                    <a:schemeClr val="accent3">
                      <a:lumMod val="50000"/>
                    </a:schemeClr>
                  </a:innerShdw>
                </a:effectLst>
                <a:latin typeface="Bahnschrift SemiBold"/>
              </a:rPr>
              <a:t>Book of</a:t>
            </a:r>
            <a:r>
              <a:rPr lang="en-US" sz="4800" b="1">
                <a:ln w="12700">
                  <a:noFill/>
                  <a:prstDash val="solid"/>
                </a:ln>
                <a:solidFill>
                  <a:srgbClr val="002060"/>
                </a:solidFill>
                <a:effectLst>
                  <a:innerShdw blurRad="177800">
                    <a:schemeClr val="accent3">
                      <a:lumMod val="50000"/>
                    </a:schemeClr>
                  </a:innerShdw>
                </a:effectLst>
                <a:latin typeface="Bahnschrift SemiBold"/>
                <a:ea typeface="+mj-lt"/>
                <a:cs typeface="+mj-lt"/>
              </a:rPr>
              <a:t>   “Nehemiah"</a:t>
            </a:r>
            <a:r>
              <a:rPr lang="en-US" sz="4800" b="1">
                <a:ln w="12700">
                  <a:noFill/>
                  <a:prstDash val="solid"/>
                </a:ln>
                <a:solidFill>
                  <a:srgbClr val="002060"/>
                </a:solidFill>
                <a:effectLst>
                  <a:innerShdw blurRad="177800">
                    <a:schemeClr val="accent3">
                      <a:lumMod val="50000"/>
                    </a:schemeClr>
                  </a:innerShdw>
                </a:effectLst>
                <a:latin typeface="Bahnschrift SemiBold"/>
                <a:ea typeface="Calibri Light"/>
                <a:cs typeface="Calibri Light"/>
              </a:rPr>
              <a:t> </a:t>
            </a:r>
            <a:r>
              <a:rPr lang="en-US" sz="4800" b="1">
                <a:ln w="12700">
                  <a:noFill/>
                  <a:prstDash val="solid"/>
                </a:ln>
                <a:solidFill>
                  <a:srgbClr val="002060"/>
                </a:solidFill>
                <a:effectLst>
                  <a:innerShdw blurRad="177800">
                    <a:schemeClr val="accent3">
                      <a:lumMod val="50000"/>
                    </a:schemeClr>
                  </a:innerShdw>
                </a:effectLst>
                <a:latin typeface="Bahnschrift SemiBold"/>
                <a:cs typeface="Calibri Light"/>
              </a:rPr>
              <a:t> </a:t>
            </a:r>
            <a:endParaRPr lang="en-US" sz="4800" b="1">
              <a:ln w="12700">
                <a:noFill/>
                <a:prstDash val="solid"/>
              </a:ln>
              <a:solidFill>
                <a:srgbClr val="002060"/>
              </a:solidFill>
              <a:effectLst>
                <a:innerShdw blurRad="177800">
                  <a:schemeClr val="accent3">
                    <a:lumMod val="50000"/>
                  </a:schemeClr>
                </a:innerShdw>
              </a:effectLst>
              <a:latin typeface="Bahnschrift SemiBold"/>
            </a:endParaRPr>
          </a:p>
          <a:p>
            <a:r>
              <a:rPr lang="en-US" sz="4800" b="1">
                <a:ln w="12700">
                  <a:noFill/>
                  <a:prstDash val="solid"/>
                </a:ln>
                <a:solidFill>
                  <a:srgbClr val="002060"/>
                </a:solidFill>
                <a:effectLst>
                  <a:innerShdw blurRad="177800">
                    <a:schemeClr val="accent3">
                      <a:lumMod val="50000"/>
                    </a:schemeClr>
                  </a:innerShdw>
                </a:effectLst>
                <a:latin typeface="Bahnschrift SemiBold"/>
              </a:rPr>
              <a:t>Chapter 1</a:t>
            </a:r>
            <a:endParaRPr lang="en-US" sz="4800" b="1">
              <a:ln w="12700">
                <a:noFill/>
                <a:prstDash val="solid"/>
              </a:ln>
              <a:solidFill>
                <a:srgbClr val="002060"/>
              </a:solidFill>
              <a:effectLst>
                <a:innerShdw blurRad="177800">
                  <a:srgbClr val="A5A5A5">
                    <a:lumMod val="50000"/>
                  </a:srgbClr>
                </a:innerShdw>
              </a:effectLst>
              <a:latin typeface="Bahnschrift SemiBold"/>
            </a:endParaRPr>
          </a:p>
        </p:txBody>
      </p:sp>
      <p:grpSp>
        <p:nvGrpSpPr>
          <p:cNvPr id="4" name="Group 3">
            <a:extLst>
              <a:ext uri="{FF2B5EF4-FFF2-40B4-BE49-F238E27FC236}">
                <a16:creationId xmlns:a16="http://schemas.microsoft.com/office/drawing/2014/main" id="{228727A5-8CD8-4E54-B463-83AD104C152B}"/>
              </a:ext>
            </a:extLst>
          </p:cNvPr>
          <p:cNvGrpSpPr/>
          <p:nvPr/>
        </p:nvGrpSpPr>
        <p:grpSpPr>
          <a:xfrm>
            <a:off x="4617923" y="2021908"/>
            <a:ext cx="2626151" cy="448099"/>
            <a:chOff x="4998026" y="2146599"/>
            <a:chExt cx="2626151" cy="448099"/>
          </a:xfrm>
        </p:grpSpPr>
        <p:sp>
          <p:nvSpPr>
            <p:cNvPr id="18" name="Subtitle 2">
              <a:extLst>
                <a:ext uri="{FF2B5EF4-FFF2-40B4-BE49-F238E27FC236}">
                  <a16:creationId xmlns:a16="http://schemas.microsoft.com/office/drawing/2014/main" id="{A730E0A5-C806-4DFF-826B-E99390A8C220}"/>
                </a:ext>
              </a:extLst>
            </p:cNvPr>
            <p:cNvSpPr txBox="1">
              <a:spLocks/>
            </p:cNvSpPr>
            <p:nvPr/>
          </p:nvSpPr>
          <p:spPr>
            <a:xfrm>
              <a:off x="4998026" y="2146599"/>
              <a:ext cx="2626151" cy="448099"/>
            </a:xfrm>
            <a:prstGeom prst="rect">
              <a:avLst/>
            </a:prstGeom>
            <a:solidFill>
              <a:schemeClr val="tx1">
                <a:lumMod val="95000"/>
                <a:lumOff val="5000"/>
                <a:alpha val="74000"/>
              </a:schemeClr>
            </a:solidFill>
          </p:spPr>
          <p:txBody>
            <a:bodyPr vert="horz" lIns="91440" tIns="45720" rIns="91440" bIns="45720" rtlCol="0">
              <a:noAutofit/>
            </a:bodyPr>
            <a:lstStyle>
              <a:lvl1pPr marL="0" indent="0" algn="ctr" defTabSz="914400" rtl="0" eaLnBrk="1" latinLnBrk="0" hangingPunct="1">
                <a:lnSpc>
                  <a:spcPct val="90000"/>
                </a:lnSpc>
                <a:spcBef>
                  <a:spcPct val="30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ct val="300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ct val="300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r"/>
              <a:r>
                <a:rPr lang="en-US" sz="2600">
                  <a:solidFill>
                    <a:srgbClr val="FFFF00"/>
                  </a:solidFill>
                  <a:latin typeface="Snap ITC" panose="04040A07060A02020202" pitchFamily="82" charset="0"/>
                </a:rPr>
                <a:t>Pray</a:t>
              </a:r>
            </a:p>
          </p:txBody>
        </p:sp>
        <p:cxnSp>
          <p:nvCxnSpPr>
            <p:cNvPr id="6" name="Straight Arrow Connector 5">
              <a:extLst>
                <a:ext uri="{FF2B5EF4-FFF2-40B4-BE49-F238E27FC236}">
                  <a16:creationId xmlns:a16="http://schemas.microsoft.com/office/drawing/2014/main" id="{6AF24DF7-A1A0-4C5F-826A-A15BF9CF894C}"/>
                </a:ext>
              </a:extLst>
            </p:cNvPr>
            <p:cNvCxnSpPr>
              <a:cxnSpLocks/>
            </p:cNvCxnSpPr>
            <p:nvPr/>
          </p:nvCxnSpPr>
          <p:spPr>
            <a:xfrm>
              <a:off x="5334896" y="2383011"/>
              <a:ext cx="1148686" cy="1"/>
            </a:xfrm>
            <a:prstGeom prst="straightConnector1">
              <a:avLst/>
            </a:prstGeom>
            <a:ln w="88900" cap="rnd">
              <a:solidFill>
                <a:srgbClr val="FFFF00"/>
              </a:solidFill>
              <a:tailEnd type="triangle"/>
            </a:ln>
          </p:spPr>
          <p:style>
            <a:lnRef idx="3">
              <a:schemeClr val="accent4"/>
            </a:lnRef>
            <a:fillRef idx="0">
              <a:schemeClr val="accent4"/>
            </a:fillRef>
            <a:effectRef idx="2">
              <a:schemeClr val="accent4"/>
            </a:effectRef>
            <a:fontRef idx="minor">
              <a:schemeClr val="tx1"/>
            </a:fontRef>
          </p:style>
        </p:cxnSp>
      </p:grpSp>
    </p:spTree>
    <p:extLst>
      <p:ext uri="{BB962C8B-B14F-4D97-AF65-F5344CB8AC3E}">
        <p14:creationId xmlns:p14="http://schemas.microsoft.com/office/powerpoint/2010/main" val="136813757"/>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60E78E1-5CBC-4B41-AB0C-F1A58B19E097}"/>
              </a:ext>
            </a:extLst>
          </p:cNvPr>
          <p:cNvSpPr txBox="1">
            <a:spLocks/>
          </p:cNvSpPr>
          <p:nvPr/>
        </p:nvSpPr>
        <p:spPr>
          <a:xfrm>
            <a:off x="833816" y="261354"/>
            <a:ext cx="10443783" cy="1676094"/>
          </a:xfrm>
          <a:prstGeom prst="rect">
            <a:avLst/>
          </a:prstGeom>
        </p:spPr>
        <p:txBody>
          <a:bodyPr vert="horz" lIns="91440" tIns="45720" rIns="91440" bIns="45720" rtlCol="0" anchor="b">
            <a:normAutofit/>
          </a:bodyPr>
          <a:lstStyle>
            <a:lvl1pPr algn="ctr" defTabSz="914400" rtl="0" eaLnBrk="1" latinLnBrk="0" hangingPunct="1">
              <a:spcBef>
                <a:spcPct val="0"/>
              </a:spcBef>
              <a:buNone/>
              <a:defRPr sz="6000" kern="1200">
                <a:solidFill>
                  <a:schemeClr val="tx1"/>
                </a:solidFill>
                <a:latin typeface="+mj-lt"/>
                <a:ea typeface="+mj-ea"/>
                <a:cs typeface="+mj-cs"/>
              </a:defRPr>
            </a:lvl1pPr>
          </a:lstStyle>
          <a:p>
            <a:r>
              <a:rPr lang="en-US" b="1">
                <a:ln w="12700">
                  <a:solidFill>
                    <a:schemeClr val="accent3">
                      <a:lumMod val="50000"/>
                    </a:schemeClr>
                  </a:solidFill>
                  <a:prstDash val="solid"/>
                </a:ln>
                <a:solidFill>
                  <a:srgbClr val="FFC000"/>
                </a:solidFill>
                <a:effectLst>
                  <a:innerShdw blurRad="177800">
                    <a:schemeClr val="accent3">
                      <a:lumMod val="50000"/>
                    </a:schemeClr>
                  </a:innerShdw>
                </a:effectLst>
                <a:latin typeface="Showcard Gothic"/>
              </a:rPr>
              <a:t>Nehemiah </a:t>
            </a:r>
          </a:p>
          <a:p>
            <a:r>
              <a:rPr lang="en-US" sz="3600" b="1">
                <a:ln w="12700">
                  <a:solidFill>
                    <a:schemeClr val="accent3">
                      <a:lumMod val="50000"/>
                    </a:schemeClr>
                  </a:solidFill>
                  <a:prstDash val="solid"/>
                </a:ln>
                <a:solidFill>
                  <a:srgbClr val="FFC000"/>
                </a:solidFill>
                <a:effectLst>
                  <a:innerShdw blurRad="177800">
                    <a:schemeClr val="accent3">
                      <a:lumMod val="50000"/>
                    </a:schemeClr>
                  </a:innerShdw>
                </a:effectLst>
                <a:latin typeface="Showcard Gothic"/>
              </a:rPr>
              <a:t>(A call to rebuild)</a:t>
            </a:r>
            <a:endParaRPr lang="en-US" sz="4000" b="1">
              <a:ln w="12700">
                <a:solidFill>
                  <a:srgbClr val="A5A5A5">
                    <a:lumMod val="50000"/>
                  </a:srgbClr>
                </a:solidFill>
                <a:prstDash val="solid"/>
              </a:ln>
              <a:solidFill>
                <a:srgbClr val="FFC000"/>
              </a:solidFill>
              <a:effectLst>
                <a:innerShdw blurRad="177800">
                  <a:srgbClr val="A5A5A5">
                    <a:lumMod val="50000"/>
                  </a:srgbClr>
                </a:innerShdw>
              </a:effectLst>
              <a:latin typeface="Showcard Gothic" panose="04020904020102020604" pitchFamily="82" charset="0"/>
            </a:endParaRPr>
          </a:p>
        </p:txBody>
      </p:sp>
      <p:pic>
        <p:nvPicPr>
          <p:cNvPr id="10" name="Picture 9">
            <a:extLst>
              <a:ext uri="{FF2B5EF4-FFF2-40B4-BE49-F238E27FC236}">
                <a16:creationId xmlns:a16="http://schemas.microsoft.com/office/drawing/2014/main" id="{A41ADB76-AF3B-F2E5-D5C2-80365AA6DF92}"/>
              </a:ext>
            </a:extLst>
          </p:cNvPr>
          <p:cNvPicPr>
            <a:picLocks noChangeAspect="1"/>
          </p:cNvPicPr>
          <p:nvPr/>
        </p:nvPicPr>
        <p:blipFill>
          <a:blip r:embed="rId3"/>
          <a:stretch>
            <a:fillRect/>
          </a:stretch>
        </p:blipFill>
        <p:spPr>
          <a:xfrm>
            <a:off x="1952891" y="2173266"/>
            <a:ext cx="7649579" cy="399353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400472427"/>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B87E0048-4C2D-DE06-4B11-20C7B767FC7D}"/>
              </a:ext>
            </a:extLst>
          </p:cNvPr>
          <p:cNvSpPr txBox="1"/>
          <p:nvPr/>
        </p:nvSpPr>
        <p:spPr>
          <a:xfrm>
            <a:off x="284837" y="2340429"/>
            <a:ext cx="11622326" cy="19082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a:ea typeface="+mn-lt"/>
                <a:cs typeface="+mn-lt"/>
                <a:hlinkClick r:id="rId3"/>
              </a:rPr>
              <a:t>https://www.youtube.com/watch?v=S5Y0P6Mpbqo&amp;t=657s</a:t>
            </a:r>
            <a:endParaRPr lang="en-US"/>
          </a:p>
          <a:p>
            <a:pPr algn="ctr"/>
            <a:endParaRPr lang="en-US">
              <a:ea typeface="+mn-lt"/>
              <a:cs typeface="+mn-lt"/>
            </a:endParaRPr>
          </a:p>
          <a:p>
            <a:pPr algn="ctr"/>
            <a:r>
              <a:rPr lang="en-US">
                <a:ea typeface="+mn-lt"/>
                <a:cs typeface="+mn-lt"/>
              </a:rPr>
              <a:t>Watch  </a:t>
            </a:r>
          </a:p>
          <a:p>
            <a:pPr algn="ctr"/>
            <a:r>
              <a:rPr lang="en-US">
                <a:highlight>
                  <a:srgbClr val="FFFF00"/>
                </a:highlight>
                <a:ea typeface="+mn-lt"/>
                <a:cs typeface="+mn-lt"/>
              </a:rPr>
              <a:t>From beginning minutes 0:00 to 3:00</a:t>
            </a:r>
          </a:p>
          <a:p>
            <a:pPr algn="ctr"/>
            <a:endParaRPr lang="en-US">
              <a:highlight>
                <a:srgbClr val="FFFF00"/>
              </a:highlight>
              <a:ea typeface="+mn-lt"/>
              <a:cs typeface="+mn-lt"/>
            </a:endParaRPr>
          </a:p>
          <a:p>
            <a:pPr algn="ctr"/>
            <a:endParaRPr lang="en-US">
              <a:cs typeface="Segoe UI"/>
            </a:endParaRPr>
          </a:p>
        </p:txBody>
      </p:sp>
      <p:sp>
        <p:nvSpPr>
          <p:cNvPr id="3" name="Title 1">
            <a:extLst>
              <a:ext uri="{FF2B5EF4-FFF2-40B4-BE49-F238E27FC236}">
                <a16:creationId xmlns:a16="http://schemas.microsoft.com/office/drawing/2014/main" id="{5AB35CBA-5C36-0D8D-949C-3187F9840E6C}"/>
              </a:ext>
            </a:extLst>
          </p:cNvPr>
          <p:cNvSpPr>
            <a:spLocks noGrp="1"/>
          </p:cNvSpPr>
          <p:nvPr/>
        </p:nvSpPr>
        <p:spPr>
          <a:xfrm>
            <a:off x="284837" y="1036887"/>
            <a:ext cx="11351078" cy="1358899"/>
          </a:xfrm>
          <a:prstGeom prst="rect">
            <a:avLst/>
          </a:prstGeom>
        </p:spPr>
        <p:txBody>
          <a:bodyPr vert="horz" lIns="91440" tIns="45720" rIns="91440" bIns="45720" rtlCol="0" anchor="b">
            <a:noAutofit/>
          </a:bodyPr>
          <a:lstStyle>
            <a:lvl1pPr algn="ctr" defTabSz="914400" rtl="0" eaLnBrk="1" latinLnBrk="0" hangingPunct="1">
              <a:spcBef>
                <a:spcPct val="0"/>
              </a:spcBef>
              <a:buNone/>
              <a:defRPr sz="6000" kern="1200">
                <a:solidFill>
                  <a:schemeClr val="tx1"/>
                </a:solidFill>
                <a:latin typeface="+mj-lt"/>
                <a:ea typeface="+mj-ea"/>
                <a:cs typeface="+mj-cs"/>
              </a:defRPr>
            </a:lvl1pPr>
          </a:lstStyle>
          <a:p>
            <a:r>
              <a:rPr lang="en-US" sz="8800">
                <a:solidFill>
                  <a:srgbClr val="0070C0"/>
                </a:solidFill>
                <a:latin typeface="Ravie"/>
                <a:ea typeface="+mn-ea"/>
                <a:cs typeface="+mn-cs"/>
              </a:rPr>
              <a:t>V</a:t>
            </a:r>
            <a:r>
              <a:rPr lang="en-US" sz="8800">
                <a:solidFill>
                  <a:srgbClr val="FF0000"/>
                </a:solidFill>
                <a:latin typeface="Ravie"/>
                <a:ea typeface="+mn-ea"/>
                <a:cs typeface="+mn-cs"/>
              </a:rPr>
              <a:t>i</a:t>
            </a:r>
            <a:r>
              <a:rPr lang="en-US" sz="8800">
                <a:solidFill>
                  <a:srgbClr val="00B050"/>
                </a:solidFill>
                <a:latin typeface="Ravie"/>
                <a:ea typeface="+mn-ea"/>
                <a:cs typeface="+mn-cs"/>
              </a:rPr>
              <a:t>d</a:t>
            </a:r>
            <a:r>
              <a:rPr lang="en-US" sz="8800">
                <a:solidFill>
                  <a:srgbClr val="FFFF00"/>
                </a:solidFill>
                <a:latin typeface="Ravie"/>
                <a:ea typeface="+mn-ea"/>
                <a:cs typeface="+mn-cs"/>
              </a:rPr>
              <a:t>e</a:t>
            </a:r>
            <a:r>
              <a:rPr lang="en-US" sz="8800">
                <a:solidFill>
                  <a:srgbClr val="FF7DBE"/>
                </a:solidFill>
                <a:latin typeface="Ravie"/>
                <a:ea typeface="+mn-ea"/>
                <a:cs typeface="+mn-cs"/>
              </a:rPr>
              <a:t>o</a:t>
            </a:r>
            <a:r>
              <a:rPr lang="en-US" sz="8800">
                <a:solidFill>
                  <a:srgbClr val="0070C0"/>
                </a:solidFill>
                <a:latin typeface="Ravie"/>
                <a:ea typeface="+mn-ea"/>
                <a:cs typeface="+mn-cs"/>
              </a:rPr>
              <a:t> </a:t>
            </a:r>
            <a:r>
              <a:rPr lang="en-US" sz="8800">
                <a:solidFill>
                  <a:srgbClr val="37FF91"/>
                </a:solidFill>
                <a:latin typeface="Ravie"/>
                <a:ea typeface="+mn-ea"/>
                <a:cs typeface="+mn-cs"/>
              </a:rPr>
              <a:t>T</a:t>
            </a:r>
            <a:r>
              <a:rPr lang="en-US" sz="8800">
                <a:solidFill>
                  <a:srgbClr val="0070C0"/>
                </a:solidFill>
                <a:latin typeface="Ravie"/>
                <a:ea typeface="+mn-ea"/>
                <a:cs typeface="+mn-cs"/>
              </a:rPr>
              <a:t>i</a:t>
            </a:r>
            <a:r>
              <a:rPr lang="en-US" sz="8800">
                <a:solidFill>
                  <a:srgbClr val="FF6600"/>
                </a:solidFill>
                <a:latin typeface="Ravie"/>
                <a:ea typeface="+mn-ea"/>
                <a:cs typeface="+mn-cs"/>
              </a:rPr>
              <a:t>m</a:t>
            </a:r>
            <a:r>
              <a:rPr lang="en-US" sz="8800">
                <a:solidFill>
                  <a:srgbClr val="FF66FF"/>
                </a:solidFill>
                <a:latin typeface="Ravie"/>
                <a:ea typeface="+mn-ea"/>
                <a:cs typeface="+mn-cs"/>
              </a:rPr>
              <a:t>e</a:t>
            </a:r>
          </a:p>
        </p:txBody>
      </p:sp>
    </p:spTree>
    <p:extLst>
      <p:ext uri="{BB962C8B-B14F-4D97-AF65-F5344CB8AC3E}">
        <p14:creationId xmlns:p14="http://schemas.microsoft.com/office/powerpoint/2010/main" val="250489068"/>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815" y="2261887"/>
            <a:ext cx="5128358" cy="3067016"/>
          </a:xfrm>
          <a:ln>
            <a:noFill/>
          </a:ln>
        </p:spPr>
        <p:txBody>
          <a:bodyPr>
            <a:noAutofit/>
          </a:bodyPr>
          <a:lstStyle/>
          <a:p>
            <a:br>
              <a:rPr lang="en-US" sz="2400">
                <a:ln w="12700">
                  <a:noFill/>
                  <a:prstDash val="solid"/>
                </a:ln>
                <a:effectLst>
                  <a:innerShdw blurRad="177800">
                    <a:schemeClr val="accent3">
                      <a:lumMod val="50000"/>
                    </a:schemeClr>
                  </a:innerShdw>
                </a:effectLst>
                <a:latin typeface="Ravie"/>
                <a:ea typeface="+mj-lt"/>
                <a:cs typeface="+mj-lt"/>
              </a:rPr>
            </a:br>
            <a:r>
              <a:rPr lang="en-US" sz="2400">
                <a:ln w="12700">
                  <a:noFill/>
                  <a:prstDash val="solid"/>
                </a:ln>
                <a:solidFill>
                  <a:srgbClr val="FF3399"/>
                </a:solidFill>
                <a:effectLst>
                  <a:innerShdw blurRad="177800">
                    <a:schemeClr val="accent3">
                      <a:lumMod val="50000"/>
                    </a:schemeClr>
                  </a:innerShdw>
                </a:effectLst>
                <a:latin typeface="Ravie"/>
                <a:ea typeface="+mj-lt"/>
                <a:cs typeface="+mj-lt"/>
              </a:rPr>
              <a:t>Let us find GEMs!</a:t>
            </a:r>
            <a:br>
              <a:rPr lang="en-US" sz="2400">
                <a:ln w="12700">
                  <a:noFill/>
                  <a:prstDash val="solid"/>
                </a:ln>
                <a:solidFill>
                  <a:schemeClr val="accent1">
                    <a:lumMod val="50000"/>
                  </a:schemeClr>
                </a:solidFill>
                <a:effectLst>
                  <a:innerShdw blurRad="177800">
                    <a:schemeClr val="accent3">
                      <a:lumMod val="50000"/>
                    </a:schemeClr>
                  </a:innerShdw>
                </a:effectLst>
                <a:latin typeface="Ravie"/>
                <a:ea typeface="+mj-lt"/>
                <a:cs typeface="+mj-lt"/>
              </a:rPr>
            </a:br>
            <a:br>
              <a:rPr lang="en-US" sz="2400">
                <a:ln w="12700">
                  <a:noFill/>
                  <a:prstDash val="solid"/>
                </a:ln>
                <a:solidFill>
                  <a:schemeClr val="accent1">
                    <a:lumMod val="50000"/>
                  </a:schemeClr>
                </a:solidFill>
                <a:effectLst>
                  <a:innerShdw blurRad="177800">
                    <a:schemeClr val="accent3">
                      <a:lumMod val="50000"/>
                    </a:schemeClr>
                  </a:innerShdw>
                </a:effectLst>
                <a:latin typeface="Ravie"/>
                <a:ea typeface="+mj-lt"/>
                <a:cs typeface="+mj-lt"/>
              </a:rPr>
            </a:br>
            <a:r>
              <a:rPr lang="de-DE" sz="4000" b="1">
                <a:ln w="12700">
                  <a:noFill/>
                  <a:prstDash val="solid"/>
                </a:ln>
                <a:solidFill>
                  <a:schemeClr val="accent1">
                    <a:lumMod val="50000"/>
                  </a:schemeClr>
                </a:solidFill>
                <a:effectLst>
                  <a:innerShdw blurRad="177800">
                    <a:srgbClr val="A5A5A5">
                      <a:lumMod val="50000"/>
                    </a:srgbClr>
                  </a:innerShdw>
                </a:effectLst>
                <a:latin typeface="Bahnschrift SemiBold"/>
                <a:ea typeface="+mj-lt"/>
                <a:cs typeface="+mj-lt"/>
              </a:rPr>
              <a:t>Nehemiah 1:</a:t>
            </a:r>
            <a:br>
              <a:rPr lang="de-DE" sz="4000" b="1">
                <a:ln w="12700">
                  <a:noFill/>
                  <a:prstDash val="solid"/>
                </a:ln>
                <a:solidFill>
                  <a:schemeClr val="accent1">
                    <a:lumMod val="50000"/>
                  </a:schemeClr>
                </a:solidFill>
                <a:effectLst>
                  <a:innerShdw blurRad="177800">
                    <a:srgbClr val="A5A5A5">
                      <a:lumMod val="50000"/>
                    </a:srgbClr>
                  </a:innerShdw>
                </a:effectLst>
                <a:latin typeface="Bahnschrift SemiBold"/>
                <a:ea typeface="+mj-lt"/>
                <a:cs typeface="+mj-lt"/>
              </a:rPr>
            </a:br>
            <a:r>
              <a:rPr lang="de-DE" sz="4000" b="1">
                <a:ln w="12700">
                  <a:noFill/>
                  <a:prstDash val="solid"/>
                </a:ln>
                <a:solidFill>
                  <a:schemeClr val="accent1">
                    <a:lumMod val="50000"/>
                  </a:schemeClr>
                </a:solidFill>
                <a:effectLst>
                  <a:innerShdw blurRad="177800">
                    <a:srgbClr val="A5A5A5">
                      <a:lumMod val="50000"/>
                    </a:srgbClr>
                  </a:innerShdw>
                </a:effectLst>
                <a:latin typeface="Bahnschrift SemiBold"/>
                <a:ea typeface="+mj-lt"/>
                <a:cs typeface="+mj-lt"/>
              </a:rPr>
              <a:t>1-6</a:t>
            </a:r>
            <a:br>
              <a:rPr lang="de-DE" sz="4000" b="1">
                <a:ln w="12700">
                  <a:noFill/>
                  <a:prstDash val="solid"/>
                </a:ln>
                <a:solidFill>
                  <a:schemeClr val="accent1">
                    <a:lumMod val="50000"/>
                  </a:schemeClr>
                </a:solidFill>
                <a:effectLst>
                  <a:innerShdw blurRad="177800">
                    <a:srgbClr val="A5A5A5">
                      <a:lumMod val="50000"/>
                    </a:srgbClr>
                  </a:innerShdw>
                </a:effectLst>
                <a:latin typeface="Bahnschrift SemiBold"/>
                <a:ea typeface="+mj-lt"/>
                <a:cs typeface="+mj-lt"/>
              </a:rPr>
            </a:br>
            <a:br>
              <a:rPr lang="de-DE" sz="4000" b="1">
                <a:ln w="12700">
                  <a:noFill/>
                  <a:prstDash val="solid"/>
                </a:ln>
                <a:effectLst>
                  <a:innerShdw blurRad="177800">
                    <a:srgbClr val="A5A5A5">
                      <a:lumMod val="50000"/>
                    </a:srgbClr>
                  </a:innerShdw>
                </a:effectLst>
                <a:latin typeface="Bahnschrift SemiBold"/>
                <a:ea typeface="+mj-lt"/>
                <a:cs typeface="+mj-lt"/>
              </a:rPr>
            </a:br>
            <a:r>
              <a:rPr lang="de-DE" sz="4000" b="1">
                <a:ln w="12700">
                  <a:noFill/>
                  <a:prstDash val="solid"/>
                </a:ln>
                <a:solidFill>
                  <a:schemeClr val="accent1">
                    <a:lumMod val="50000"/>
                  </a:schemeClr>
                </a:solidFill>
                <a:effectLst>
                  <a:innerShdw blurRad="177800">
                    <a:srgbClr val="A5A5A5">
                      <a:lumMod val="50000"/>
                    </a:srgbClr>
                  </a:innerShdw>
                </a:effectLst>
                <a:latin typeface="Bahnschrift SemiBold"/>
                <a:ea typeface="+mj-lt"/>
                <a:cs typeface="+mj-lt"/>
              </a:rPr>
              <a:t>Nehemiah 2</a:t>
            </a:r>
            <a:br>
              <a:rPr lang="de-DE" sz="4000" b="1">
                <a:ln w="12700">
                  <a:noFill/>
                  <a:prstDash val="solid"/>
                </a:ln>
                <a:solidFill>
                  <a:schemeClr val="accent1">
                    <a:lumMod val="50000"/>
                  </a:schemeClr>
                </a:solidFill>
                <a:effectLst>
                  <a:innerShdw blurRad="177800">
                    <a:srgbClr val="A5A5A5">
                      <a:lumMod val="50000"/>
                    </a:srgbClr>
                  </a:innerShdw>
                </a:effectLst>
                <a:latin typeface="Bahnschrift SemiBold"/>
                <a:ea typeface="+mj-lt"/>
                <a:cs typeface="+mj-lt"/>
              </a:rPr>
            </a:br>
            <a:r>
              <a:rPr lang="de-DE" sz="4000" b="1">
                <a:ln w="12700">
                  <a:noFill/>
                  <a:prstDash val="solid"/>
                </a:ln>
                <a:solidFill>
                  <a:schemeClr val="accent1">
                    <a:lumMod val="50000"/>
                  </a:schemeClr>
                </a:solidFill>
                <a:effectLst>
                  <a:innerShdw blurRad="177800">
                    <a:srgbClr val="A5A5A5">
                      <a:lumMod val="50000"/>
                    </a:srgbClr>
                  </a:innerShdw>
                </a:effectLst>
                <a:latin typeface="Bahnschrift SemiBold"/>
                <a:ea typeface="+mj-lt"/>
                <a:cs typeface="+mj-lt"/>
              </a:rPr>
              <a:t>1-5,11, 15-17,19,20</a:t>
            </a:r>
          </a:p>
        </p:txBody>
      </p:sp>
      <p:sp>
        <p:nvSpPr>
          <p:cNvPr id="4" name="Title 1">
            <a:extLst>
              <a:ext uri="{FF2B5EF4-FFF2-40B4-BE49-F238E27FC236}">
                <a16:creationId xmlns:a16="http://schemas.microsoft.com/office/drawing/2014/main" id="{060E78E1-5CBC-4B41-AB0C-F1A58B19E097}"/>
              </a:ext>
            </a:extLst>
          </p:cNvPr>
          <p:cNvSpPr txBox="1">
            <a:spLocks/>
          </p:cNvSpPr>
          <p:nvPr/>
        </p:nvSpPr>
        <p:spPr>
          <a:xfrm>
            <a:off x="833816" y="261354"/>
            <a:ext cx="10443783" cy="696380"/>
          </a:xfrm>
          <a:prstGeom prst="rect">
            <a:avLst/>
          </a:prstGeom>
        </p:spPr>
        <p:txBody>
          <a:bodyPr vert="horz" lIns="91440" tIns="45720" rIns="91440" bIns="45720" rtlCol="0" anchor="b">
            <a:normAutofit lnSpcReduction="10000"/>
          </a:bodyPr>
          <a:lstStyle>
            <a:lvl1pPr algn="ctr" defTabSz="914400" rtl="0" eaLnBrk="1" latinLnBrk="0" hangingPunct="1">
              <a:spcBef>
                <a:spcPct val="0"/>
              </a:spcBef>
              <a:buNone/>
              <a:defRPr sz="6000" kern="1200">
                <a:solidFill>
                  <a:schemeClr val="tx1"/>
                </a:solidFill>
                <a:latin typeface="+mj-lt"/>
                <a:ea typeface="+mj-ea"/>
                <a:cs typeface="+mj-cs"/>
              </a:defRPr>
            </a:lvl1pPr>
          </a:lstStyle>
          <a:p>
            <a:r>
              <a:rPr lang="en-US" sz="4400" b="1">
                <a:ln w="12700">
                  <a:solidFill>
                    <a:schemeClr val="accent3">
                      <a:lumMod val="50000"/>
                    </a:schemeClr>
                  </a:solidFill>
                  <a:prstDash val="solid"/>
                </a:ln>
                <a:solidFill>
                  <a:srgbClr val="FFC000"/>
                </a:solidFill>
                <a:effectLst>
                  <a:innerShdw blurRad="177800">
                    <a:schemeClr val="accent3">
                      <a:lumMod val="50000"/>
                    </a:schemeClr>
                  </a:innerShdw>
                </a:effectLst>
                <a:latin typeface="Showcard Gothic"/>
              </a:rPr>
              <a:t>Nehemiah  </a:t>
            </a:r>
            <a:r>
              <a:rPr lang="en-US" sz="2400" b="1">
                <a:ln w="12700">
                  <a:solidFill>
                    <a:schemeClr val="accent3">
                      <a:lumMod val="50000"/>
                    </a:schemeClr>
                  </a:solidFill>
                  <a:prstDash val="solid"/>
                </a:ln>
                <a:solidFill>
                  <a:srgbClr val="FFC000"/>
                </a:solidFill>
                <a:effectLst>
                  <a:innerShdw blurRad="177800">
                    <a:schemeClr val="accent3">
                      <a:lumMod val="50000"/>
                    </a:schemeClr>
                  </a:innerShdw>
                </a:effectLst>
                <a:latin typeface="Showcard Gothic"/>
              </a:rPr>
              <a:t>(A call to rebuild)</a:t>
            </a:r>
            <a:endParaRPr lang="en-US" sz="2400" b="1">
              <a:ln w="12700">
                <a:solidFill>
                  <a:srgbClr val="A5A5A5">
                    <a:lumMod val="50000"/>
                  </a:srgbClr>
                </a:solidFill>
                <a:prstDash val="solid"/>
              </a:ln>
              <a:solidFill>
                <a:srgbClr val="FFC000"/>
              </a:solidFill>
              <a:effectLst>
                <a:innerShdw blurRad="177800">
                  <a:srgbClr val="A5A5A5">
                    <a:lumMod val="50000"/>
                  </a:srgbClr>
                </a:innerShdw>
              </a:effectLst>
              <a:latin typeface="Showcard Gothic" panose="04020904020102020604" pitchFamily="82" charset="0"/>
            </a:endParaRPr>
          </a:p>
        </p:txBody>
      </p:sp>
      <p:pic>
        <p:nvPicPr>
          <p:cNvPr id="7" name="Picture 7" descr="Text&#10;&#10;Description automatically generated">
            <a:extLst>
              <a:ext uri="{FF2B5EF4-FFF2-40B4-BE49-F238E27FC236}">
                <a16:creationId xmlns:a16="http://schemas.microsoft.com/office/drawing/2014/main" id="{2A8E8EDC-BB4D-44DD-0E8A-936B566FBD48}"/>
              </a:ext>
            </a:extLst>
          </p:cNvPr>
          <p:cNvPicPr>
            <a:picLocks noChangeAspect="1"/>
          </p:cNvPicPr>
          <p:nvPr/>
        </p:nvPicPr>
        <p:blipFill>
          <a:blip r:embed="rId3"/>
          <a:stretch>
            <a:fillRect/>
          </a:stretch>
        </p:blipFill>
        <p:spPr>
          <a:xfrm>
            <a:off x="71120" y="6255542"/>
            <a:ext cx="1259840" cy="534356"/>
          </a:xfrm>
          <a:prstGeom prst="rect">
            <a:avLst/>
          </a:prstGeom>
        </p:spPr>
      </p:pic>
      <p:sp>
        <p:nvSpPr>
          <p:cNvPr id="3" name="TextBox 12">
            <a:extLst>
              <a:ext uri="{FF2B5EF4-FFF2-40B4-BE49-F238E27FC236}">
                <a16:creationId xmlns:a16="http://schemas.microsoft.com/office/drawing/2014/main" id="{C9136999-FEBD-F258-379F-301BC112E855}"/>
              </a:ext>
            </a:extLst>
          </p:cNvPr>
          <p:cNvSpPr txBox="1"/>
          <p:nvPr/>
        </p:nvSpPr>
        <p:spPr>
          <a:xfrm>
            <a:off x="5836447" y="1110536"/>
            <a:ext cx="4882716" cy="5432256"/>
          </a:xfrm>
          <a:prstGeom prst="rect">
            <a:avLst/>
          </a:prstGeom>
          <a:solidFill>
            <a:schemeClr val="bg1">
              <a:alpha val="99000"/>
            </a:schemeClr>
          </a:solidFill>
          <a:effectLst>
            <a:outerShdw blurRad="63500" sx="102000" sy="102000" algn="ctr" rotWithShape="0">
              <a:prstClr val="black">
                <a:alpha val="40000"/>
              </a:prstClr>
            </a:outerShdw>
          </a:effec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r>
              <a:rPr lang="en-US" sz="1200">
                <a:latin typeface="Ravie"/>
                <a:ea typeface="+mn-ea"/>
                <a:cs typeface="+mn-cs"/>
              </a:rPr>
            </a:br>
            <a:r>
              <a:rPr lang="en-US" sz="2800">
                <a:solidFill>
                  <a:srgbClr val="C00000"/>
                </a:solidFill>
                <a:latin typeface="Ravie"/>
                <a:ea typeface="+mj-lt"/>
                <a:cs typeface="+mj-lt"/>
              </a:rPr>
              <a:t>S – </a:t>
            </a:r>
            <a:r>
              <a:rPr lang="en-US" sz="1600">
                <a:solidFill>
                  <a:srgbClr val="C00000"/>
                </a:solidFill>
                <a:latin typeface="Ravie"/>
                <a:ea typeface="+mj-lt"/>
                <a:cs typeface="+mj-lt"/>
              </a:rPr>
              <a:t>Sin to confess</a:t>
            </a:r>
            <a:br>
              <a:rPr lang="en-US" sz="2800">
                <a:latin typeface="Ravie"/>
                <a:ea typeface="+mn-ea"/>
                <a:cs typeface="+mn-cs"/>
              </a:rPr>
            </a:br>
            <a:r>
              <a:rPr lang="en-US" sz="2800">
                <a:solidFill>
                  <a:srgbClr val="00B0F0"/>
                </a:solidFill>
                <a:latin typeface="Ravie"/>
                <a:ea typeface="+mn-ea"/>
                <a:cs typeface="+mn-cs"/>
              </a:rPr>
              <a:t>P – </a:t>
            </a:r>
            <a:r>
              <a:rPr lang="en-US" sz="1600">
                <a:solidFill>
                  <a:srgbClr val="00B0F0"/>
                </a:solidFill>
                <a:latin typeface="Ravie"/>
                <a:ea typeface="+mn-ea"/>
                <a:cs typeface="+mn-cs"/>
              </a:rPr>
              <a:t>Promise to claim</a:t>
            </a:r>
            <a:br>
              <a:rPr lang="en-US" sz="2800">
                <a:latin typeface="Ravie"/>
                <a:ea typeface="+mn-ea"/>
                <a:cs typeface="+mn-cs"/>
              </a:rPr>
            </a:br>
            <a:r>
              <a:rPr lang="en-US" sz="2800">
                <a:solidFill>
                  <a:srgbClr val="7030A0"/>
                </a:solidFill>
                <a:latin typeface="Ravie"/>
                <a:ea typeface="+mn-ea"/>
                <a:cs typeface="+mn-cs"/>
              </a:rPr>
              <a:t>A –</a:t>
            </a:r>
            <a:r>
              <a:rPr lang="en-US" sz="1600">
                <a:solidFill>
                  <a:srgbClr val="7030A0"/>
                </a:solidFill>
                <a:latin typeface="Ravie"/>
                <a:ea typeface="+mn-ea"/>
                <a:cs typeface="+mn-cs"/>
              </a:rPr>
              <a:t> Attitude to change</a:t>
            </a:r>
            <a:br>
              <a:rPr lang="en-US" sz="2800">
                <a:latin typeface="Ravie"/>
                <a:ea typeface="+mn-ea"/>
                <a:cs typeface="+mn-cs"/>
              </a:rPr>
            </a:br>
            <a:r>
              <a:rPr lang="en-US" sz="2800">
                <a:solidFill>
                  <a:srgbClr val="FF3399"/>
                </a:solidFill>
                <a:latin typeface="Ravie"/>
                <a:ea typeface="+mn-ea"/>
                <a:cs typeface="+mn-cs"/>
              </a:rPr>
              <a:t>C – </a:t>
            </a:r>
            <a:r>
              <a:rPr lang="en-US" sz="1600">
                <a:solidFill>
                  <a:srgbClr val="FF3399"/>
                </a:solidFill>
                <a:latin typeface="Ravie"/>
                <a:ea typeface="+mn-ea"/>
                <a:cs typeface="+mn-cs"/>
              </a:rPr>
              <a:t>Command to keep</a:t>
            </a:r>
            <a:br>
              <a:rPr lang="en-US" sz="2800">
                <a:latin typeface="Ravie"/>
                <a:ea typeface="+mn-ea"/>
                <a:cs typeface="+mn-cs"/>
              </a:rPr>
            </a:br>
            <a:r>
              <a:rPr lang="en-US" sz="2800">
                <a:solidFill>
                  <a:srgbClr val="FF6600"/>
                </a:solidFill>
                <a:latin typeface="Ravie"/>
                <a:ea typeface="+mn-ea"/>
                <a:cs typeface="+mn-cs"/>
              </a:rPr>
              <a:t>E –</a:t>
            </a:r>
            <a:r>
              <a:rPr lang="en-US" sz="1600">
                <a:solidFill>
                  <a:srgbClr val="FF6600"/>
                </a:solidFill>
                <a:latin typeface="Ravie"/>
                <a:ea typeface="+mn-ea"/>
                <a:cs typeface="+mn-cs"/>
              </a:rPr>
              <a:t> Example to follow</a:t>
            </a:r>
            <a:br>
              <a:rPr lang="en-US" sz="1600">
                <a:solidFill>
                  <a:srgbClr val="FF6600"/>
                </a:solidFill>
                <a:latin typeface="Ravie"/>
                <a:ea typeface="+mn-ea"/>
                <a:cs typeface="+mn-cs"/>
              </a:rPr>
            </a:br>
            <a:r>
              <a:rPr lang="en-US" sz="1100">
                <a:solidFill>
                  <a:srgbClr val="FF6600"/>
                </a:solidFill>
                <a:latin typeface="Ravie"/>
                <a:ea typeface="+mn-ea"/>
                <a:cs typeface="+mn-cs"/>
              </a:rPr>
              <a:t> </a:t>
            </a:r>
            <a:br>
              <a:rPr lang="en-US" sz="1600">
                <a:latin typeface="Ravie"/>
                <a:ea typeface="+mn-ea"/>
                <a:cs typeface="+mn-cs"/>
              </a:rPr>
            </a:br>
            <a:r>
              <a:rPr lang="en-US" sz="2800">
                <a:solidFill>
                  <a:srgbClr val="00B050"/>
                </a:solidFill>
                <a:latin typeface="Ravie"/>
                <a:ea typeface="+mn-ea"/>
                <a:cs typeface="+mn-cs"/>
              </a:rPr>
              <a:t>P –</a:t>
            </a:r>
            <a:r>
              <a:rPr lang="en-US" sz="1600">
                <a:solidFill>
                  <a:srgbClr val="00B050"/>
                </a:solidFill>
                <a:latin typeface="Ravie"/>
                <a:ea typeface="+mn-ea"/>
                <a:cs typeface="+mn-cs"/>
              </a:rPr>
              <a:t> Prayer to pray</a:t>
            </a:r>
            <a:endParaRPr lang="en-US" sz="1600">
              <a:ea typeface="+mj-lt"/>
              <a:cs typeface="+mj-lt"/>
            </a:endParaRPr>
          </a:p>
          <a:p>
            <a:pPr algn="l"/>
            <a:r>
              <a:rPr lang="en-US" sz="2800">
                <a:solidFill>
                  <a:schemeClr val="accent4">
                    <a:lumMod val="75000"/>
                  </a:schemeClr>
                </a:solidFill>
                <a:latin typeface="Ravie"/>
                <a:ea typeface="+mn-ea"/>
                <a:cs typeface="+mn-cs"/>
              </a:rPr>
              <a:t>E – </a:t>
            </a:r>
            <a:r>
              <a:rPr lang="en-US" sz="1600">
                <a:solidFill>
                  <a:schemeClr val="accent4">
                    <a:lumMod val="75000"/>
                  </a:schemeClr>
                </a:solidFill>
                <a:latin typeface="Ravie"/>
                <a:ea typeface="+mn-ea"/>
                <a:cs typeface="+mn-cs"/>
              </a:rPr>
              <a:t>Error to avoid</a:t>
            </a:r>
            <a:endParaRPr lang="en-US" sz="1600">
              <a:solidFill>
                <a:schemeClr val="accent4">
                  <a:lumMod val="75000"/>
                </a:schemeClr>
              </a:solidFill>
              <a:ea typeface="+mj-lt"/>
              <a:cs typeface="+mj-lt"/>
            </a:endParaRPr>
          </a:p>
          <a:p>
            <a:pPr algn="l"/>
            <a:r>
              <a:rPr lang="en-US" sz="2800">
                <a:solidFill>
                  <a:srgbClr val="AA6587"/>
                </a:solidFill>
                <a:latin typeface="Ravie"/>
                <a:ea typeface="+mn-ea"/>
                <a:cs typeface="+mn-cs"/>
              </a:rPr>
              <a:t>T –</a:t>
            </a:r>
            <a:r>
              <a:rPr lang="en-US" sz="1600">
                <a:solidFill>
                  <a:srgbClr val="AA6587"/>
                </a:solidFill>
                <a:latin typeface="Ravie"/>
                <a:ea typeface="+mn-ea"/>
                <a:cs typeface="+mn-cs"/>
              </a:rPr>
              <a:t> Truth to believe</a:t>
            </a:r>
            <a:endParaRPr lang="en-US" sz="2800">
              <a:ea typeface="+mj-lt"/>
              <a:cs typeface="+mj-lt"/>
            </a:endParaRPr>
          </a:p>
          <a:p>
            <a:pPr algn="l"/>
            <a:r>
              <a:rPr lang="en-US" sz="2800">
                <a:solidFill>
                  <a:srgbClr val="FFC000"/>
                </a:solidFill>
                <a:latin typeface="Ravie"/>
                <a:ea typeface="+mn-ea"/>
                <a:cs typeface="+mn-cs"/>
              </a:rPr>
              <a:t>S –</a:t>
            </a:r>
            <a:r>
              <a:rPr lang="en-US" sz="1600">
                <a:solidFill>
                  <a:srgbClr val="FFC000"/>
                </a:solidFill>
                <a:latin typeface="Ravie"/>
                <a:ea typeface="+mn-ea"/>
                <a:cs typeface="+mn-cs"/>
              </a:rPr>
              <a:t> Something to thank for</a:t>
            </a:r>
          </a:p>
          <a:p>
            <a:pPr algn="l"/>
            <a:br>
              <a:rPr lang="en-US" sz="1600">
                <a:solidFill>
                  <a:srgbClr val="FF0000"/>
                </a:solidFill>
                <a:latin typeface="Ravie"/>
              </a:rPr>
            </a:br>
            <a:r>
              <a:rPr lang="en-US" sz="2000">
                <a:solidFill>
                  <a:srgbClr val="FF0000"/>
                </a:solidFill>
                <a:latin typeface="Ravie"/>
              </a:rPr>
              <a:t>Linked </a:t>
            </a:r>
            <a:r>
              <a:rPr lang="en-US" sz="1600">
                <a:solidFill>
                  <a:srgbClr val="FF0000"/>
                </a:solidFill>
                <a:latin typeface="Ravie"/>
              </a:rPr>
              <a:t>GEM</a:t>
            </a:r>
            <a:br>
              <a:rPr lang="en-US" sz="1600">
                <a:solidFill>
                  <a:srgbClr val="FF0000"/>
                </a:solidFill>
                <a:latin typeface="Ravie"/>
              </a:rPr>
            </a:br>
            <a:endParaRPr lang="en-US" sz="1600">
              <a:solidFill>
                <a:srgbClr val="FF0000"/>
              </a:solidFill>
              <a:latin typeface="Ravie"/>
            </a:endParaRPr>
          </a:p>
          <a:p>
            <a:pPr algn="l"/>
            <a:r>
              <a:rPr lang="en-US" sz="2000">
                <a:solidFill>
                  <a:srgbClr val="CD8B4B"/>
                </a:solidFill>
                <a:latin typeface="Ravie"/>
              </a:rPr>
              <a:t>Hymn</a:t>
            </a:r>
            <a:r>
              <a:rPr lang="en-US" sz="1600">
                <a:solidFill>
                  <a:srgbClr val="CD8B4B"/>
                </a:solidFill>
                <a:latin typeface="Ravie"/>
              </a:rPr>
              <a:t> GEM</a:t>
            </a:r>
            <a:endParaRPr lang="en-US" sz="1600">
              <a:solidFill>
                <a:srgbClr val="CD8B4B"/>
              </a:solidFill>
            </a:endParaRPr>
          </a:p>
        </p:txBody>
      </p:sp>
    </p:spTree>
    <p:extLst>
      <p:ext uri="{BB962C8B-B14F-4D97-AF65-F5344CB8AC3E}">
        <p14:creationId xmlns:p14="http://schemas.microsoft.com/office/powerpoint/2010/main" val="1371484685"/>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3460" y="1984525"/>
            <a:ext cx="11530390" cy="4708981"/>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r>
              <a:rPr lang="en-US" sz="4400" b="1">
                <a:solidFill>
                  <a:srgbClr val="0070C0"/>
                </a:solidFill>
                <a:latin typeface="Bahnschrift SemiBold"/>
                <a:ea typeface="Batang"/>
                <a:cs typeface="Aharoni"/>
              </a:rPr>
              <a:t>Who remembers Gems you found today?</a:t>
            </a:r>
          </a:p>
          <a:p>
            <a:endParaRPr lang="en-US" sz="3200">
              <a:solidFill>
                <a:srgbClr val="00B050"/>
              </a:solidFill>
              <a:latin typeface="Bahnschrift SemiBold"/>
              <a:ea typeface="Batang"/>
              <a:cs typeface="Aharoni"/>
            </a:endParaRPr>
          </a:p>
          <a:p>
            <a:pPr marL="914400" lvl="1" indent="-457200">
              <a:buFont typeface="Arial" panose="020B0604020202020204" pitchFamily="34" charset="0"/>
              <a:buChar char="•"/>
            </a:pPr>
            <a:r>
              <a:rPr lang="en-US" sz="3200">
                <a:solidFill>
                  <a:srgbClr val="00B050"/>
                </a:solidFill>
                <a:latin typeface="Bahnschrift SemiBold"/>
                <a:ea typeface="Batang"/>
                <a:cs typeface="Aharoni"/>
              </a:rPr>
              <a:t>Pray when in doubt or fearful.</a:t>
            </a:r>
          </a:p>
          <a:p>
            <a:pPr marL="914400" lvl="1" indent="-457200">
              <a:buFont typeface="Arial" panose="020B0604020202020204" pitchFamily="34" charset="0"/>
              <a:buChar char="•"/>
            </a:pPr>
            <a:endParaRPr lang="en-US" sz="3200">
              <a:solidFill>
                <a:srgbClr val="00B050"/>
              </a:solidFill>
              <a:latin typeface="Bahnschrift SemiBold"/>
              <a:ea typeface="Batang"/>
              <a:cs typeface="Aharoni"/>
            </a:endParaRPr>
          </a:p>
          <a:p>
            <a:pPr marL="914400" lvl="1" indent="-457200">
              <a:buFont typeface="Arial" panose="020B0604020202020204" pitchFamily="34" charset="0"/>
              <a:buChar char="•"/>
            </a:pPr>
            <a:r>
              <a:rPr lang="en-US" sz="3200">
                <a:solidFill>
                  <a:srgbClr val="00B050"/>
                </a:solidFill>
                <a:latin typeface="Bahnschrift SemiBold"/>
                <a:ea typeface="Batang"/>
                <a:cs typeface="Aharoni"/>
              </a:rPr>
              <a:t>Confess your sins in your prayers and to Abouna, and God will bless you, forgive you, and help you get better and fix them if possible </a:t>
            </a:r>
            <a:r>
              <a:rPr lang="en-US" sz="3200">
                <a:solidFill>
                  <a:srgbClr val="00B050"/>
                </a:solidFill>
                <a:latin typeface="Bahnschrift SemiBold"/>
                <a:ea typeface="Batang"/>
                <a:cs typeface="Aharoni"/>
                <a:sym typeface="Wingdings" panose="05000000000000000000" pitchFamily="2" charset="2"/>
              </a:rPr>
              <a:t></a:t>
            </a:r>
            <a:endParaRPr lang="en-US" sz="3200">
              <a:solidFill>
                <a:srgbClr val="00B050"/>
              </a:solidFill>
              <a:latin typeface="Bahnschrift SemiBold"/>
              <a:ea typeface="Batang"/>
              <a:cs typeface="Aharoni"/>
            </a:endParaRPr>
          </a:p>
          <a:p>
            <a:pPr lvl="1"/>
            <a:endParaRPr lang="en-US" sz="3200">
              <a:solidFill>
                <a:srgbClr val="00B050"/>
              </a:solidFill>
              <a:latin typeface="Bahnschrift SemiBold"/>
              <a:ea typeface="Batang"/>
              <a:cs typeface="Aharoni"/>
            </a:endParaRPr>
          </a:p>
          <a:p>
            <a:pPr marL="914400" lvl="1" indent="-457200">
              <a:buFont typeface="Arial" panose="020B0604020202020204" pitchFamily="34" charset="0"/>
              <a:buChar char="•"/>
            </a:pPr>
            <a:endParaRPr lang="en-US" sz="3200">
              <a:solidFill>
                <a:srgbClr val="00B050"/>
              </a:solidFill>
              <a:latin typeface="Bahnschrift SemiBold"/>
              <a:ea typeface="Batang"/>
              <a:cs typeface="Aharoni"/>
            </a:endParaRPr>
          </a:p>
        </p:txBody>
      </p:sp>
      <p:sp>
        <p:nvSpPr>
          <p:cNvPr id="8" name="Title 1"/>
          <p:cNvSpPr txBox="1">
            <a:spLocks/>
          </p:cNvSpPr>
          <p:nvPr/>
        </p:nvSpPr>
        <p:spPr>
          <a:xfrm>
            <a:off x="583828" y="-34864"/>
            <a:ext cx="11351078" cy="1358899"/>
          </a:xfrm>
          <a:prstGeom prst="rect">
            <a:avLst/>
          </a:prstGeom>
        </p:spPr>
        <p:txBody>
          <a:bodyPr vert="horz" lIns="91440" tIns="45720" rIns="91440" bIns="45720" rtlCol="0" anchor="b">
            <a:noAutofit/>
          </a:bodyPr>
          <a:lstStyle>
            <a:lvl1pPr algn="ctr" defTabSz="914400" rtl="0" eaLnBrk="1" latinLnBrk="0" hangingPunct="1">
              <a:spcBef>
                <a:spcPct val="0"/>
              </a:spcBef>
              <a:buNone/>
              <a:defRPr sz="6000" kern="1200">
                <a:solidFill>
                  <a:schemeClr val="tx1"/>
                </a:solidFill>
                <a:latin typeface="+mj-lt"/>
                <a:ea typeface="+mj-ea"/>
                <a:cs typeface="+mj-cs"/>
              </a:defRPr>
            </a:lvl1pPr>
          </a:lstStyle>
          <a:p>
            <a:pPr algn="l"/>
            <a:r>
              <a:rPr lang="en-US" b="1">
                <a:ln w="12700">
                  <a:solidFill>
                    <a:schemeClr val="accent3">
                      <a:lumMod val="50000"/>
                    </a:schemeClr>
                  </a:solidFill>
                  <a:prstDash val="solid"/>
                </a:ln>
                <a:solidFill>
                  <a:srgbClr val="FFC000"/>
                </a:solidFill>
                <a:effectLst>
                  <a:innerShdw blurRad="177800">
                    <a:schemeClr val="accent3">
                      <a:lumMod val="50000"/>
                    </a:schemeClr>
                  </a:innerShdw>
                </a:effectLst>
                <a:latin typeface="Showcard Gothic" panose="04020904020102020604" pitchFamily="82" charset="0"/>
              </a:rPr>
              <a:t>Lessons Learned Today!</a:t>
            </a:r>
          </a:p>
        </p:txBody>
      </p:sp>
      <p:sp>
        <p:nvSpPr>
          <p:cNvPr id="11" name="Subtitle 2">
            <a:extLst>
              <a:ext uri="{FF2B5EF4-FFF2-40B4-BE49-F238E27FC236}">
                <a16:creationId xmlns:a16="http://schemas.microsoft.com/office/drawing/2014/main" id="{436BB281-7FFE-42A1-81CE-1DE2F46A1FC7}"/>
              </a:ext>
            </a:extLst>
          </p:cNvPr>
          <p:cNvSpPr txBox="1">
            <a:spLocks/>
          </p:cNvSpPr>
          <p:nvPr/>
        </p:nvSpPr>
        <p:spPr>
          <a:xfrm>
            <a:off x="7344606" y="1277925"/>
            <a:ext cx="2781597" cy="445855"/>
          </a:xfrm>
          <a:prstGeom prst="rect">
            <a:avLst/>
          </a:prstGeom>
          <a:solidFill>
            <a:schemeClr val="tx1">
              <a:lumMod val="95000"/>
              <a:lumOff val="5000"/>
              <a:alpha val="74000"/>
            </a:schemeClr>
          </a:solidFill>
        </p:spPr>
        <p:txBody>
          <a:bodyPr vert="horz" lIns="91440" tIns="45720" rIns="91440" bIns="45720" rtlCol="0">
            <a:noAutofit/>
          </a:bodyPr>
          <a:lstStyle>
            <a:lvl1pPr marL="0" indent="0" algn="ctr" defTabSz="914400" rtl="0" eaLnBrk="1" latinLnBrk="0" hangingPunct="1">
              <a:lnSpc>
                <a:spcPct val="90000"/>
              </a:lnSpc>
              <a:spcBef>
                <a:spcPct val="30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ct val="300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ct val="300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r"/>
            <a:r>
              <a:rPr lang="en-US" sz="2600">
                <a:solidFill>
                  <a:srgbClr val="FF7DBE"/>
                </a:solidFill>
                <a:latin typeface="Snap ITC" panose="04040A07060A02020202" pitchFamily="82" charset="0"/>
              </a:rPr>
              <a:t>Find    s</a:t>
            </a:r>
          </a:p>
          <a:p>
            <a:pPr algn="r"/>
            <a:endParaRPr lang="en-US" sz="800">
              <a:solidFill>
                <a:srgbClr val="00B050"/>
              </a:solidFill>
              <a:latin typeface="Snap ITC" panose="04040A07060A02020202" pitchFamily="82" charset="0"/>
            </a:endParaRPr>
          </a:p>
        </p:txBody>
      </p:sp>
      <p:pic>
        <p:nvPicPr>
          <p:cNvPr id="12" name="Picture 11" descr="A picture containing accessory&#10;&#10;Description automatically generated">
            <a:extLst>
              <a:ext uri="{FF2B5EF4-FFF2-40B4-BE49-F238E27FC236}">
                <a16:creationId xmlns:a16="http://schemas.microsoft.com/office/drawing/2014/main" id="{F02D40B5-53F1-4BA4-B4A1-F5966E6CDCA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216627">
            <a:off x="9337990" y="1302121"/>
            <a:ext cx="460554" cy="460554"/>
          </a:xfrm>
          <a:prstGeom prst="rect">
            <a:avLst/>
          </a:prstGeom>
        </p:spPr>
      </p:pic>
      <p:cxnSp>
        <p:nvCxnSpPr>
          <p:cNvPr id="13" name="Straight Arrow Connector 12">
            <a:extLst>
              <a:ext uri="{FF2B5EF4-FFF2-40B4-BE49-F238E27FC236}">
                <a16:creationId xmlns:a16="http://schemas.microsoft.com/office/drawing/2014/main" id="{8BDAECD5-8091-4939-BEE5-50B4A0F8C090}"/>
              </a:ext>
            </a:extLst>
          </p:cNvPr>
          <p:cNvCxnSpPr>
            <a:cxnSpLocks/>
          </p:cNvCxnSpPr>
          <p:nvPr/>
        </p:nvCxnSpPr>
        <p:spPr>
          <a:xfrm>
            <a:off x="7342218" y="1458053"/>
            <a:ext cx="584200" cy="0"/>
          </a:xfrm>
          <a:prstGeom prst="straightConnector1">
            <a:avLst/>
          </a:prstGeom>
          <a:ln w="88900" cap="rnd">
            <a:solidFill>
              <a:srgbClr val="FF7DBE"/>
            </a:solidFill>
            <a:tailEnd type="triangle"/>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80538006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500"/>
                                        <p:tgtEl>
                                          <p:spTgt spid="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7">
                                            <p:txEl>
                                              <p:pRg st="2" end="2"/>
                                            </p:txEl>
                                          </p:spTgt>
                                        </p:tgtEl>
                                        <p:attrNameLst>
                                          <p:attrName>style.visibility</p:attrName>
                                        </p:attrNameLst>
                                      </p:cBhvr>
                                      <p:to>
                                        <p:strVal val="visible"/>
                                      </p:to>
                                    </p:set>
                                    <p:animEffect transition="in" filter="fade">
                                      <p:cBhvr>
                                        <p:cTn id="20" dur="500"/>
                                        <p:tgtEl>
                                          <p:spTgt spid="7">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Effect transition="in" filter="fade">
                                      <p:cBhvr>
                                        <p:cTn id="25"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2939" y="31392"/>
            <a:ext cx="11351078" cy="1358899"/>
          </a:xfrm>
        </p:spPr>
        <p:txBody>
          <a:bodyPr>
            <a:noAutofit/>
          </a:bodyPr>
          <a:lstStyle/>
          <a:p>
            <a:pPr algn="l" rtl="1"/>
            <a:r>
              <a:rPr lang="en-US" b="1">
                <a:ln w="12700">
                  <a:solidFill>
                    <a:schemeClr val="accent3">
                      <a:lumMod val="50000"/>
                    </a:schemeClr>
                  </a:solidFill>
                  <a:prstDash val="solid"/>
                </a:ln>
                <a:solidFill>
                  <a:srgbClr val="FFC000"/>
                </a:solidFill>
                <a:effectLst>
                  <a:innerShdw blurRad="177800">
                    <a:schemeClr val="accent3">
                      <a:lumMod val="50000"/>
                    </a:schemeClr>
                  </a:innerShdw>
                </a:effectLst>
                <a:latin typeface="Showcard Gothic" panose="04020904020102020604" pitchFamily="82" charset="0"/>
              </a:rPr>
              <a:t>Verse of the day</a:t>
            </a:r>
          </a:p>
        </p:txBody>
      </p:sp>
      <p:sp>
        <p:nvSpPr>
          <p:cNvPr id="8" name="Subtitle 2">
            <a:extLst>
              <a:ext uri="{FF2B5EF4-FFF2-40B4-BE49-F238E27FC236}">
                <a16:creationId xmlns:a16="http://schemas.microsoft.com/office/drawing/2014/main" id="{389C647B-2464-45F3-958B-4C8E40EF07A9}"/>
              </a:ext>
            </a:extLst>
          </p:cNvPr>
          <p:cNvSpPr txBox="1">
            <a:spLocks/>
          </p:cNvSpPr>
          <p:nvPr/>
        </p:nvSpPr>
        <p:spPr>
          <a:xfrm>
            <a:off x="7884315" y="754823"/>
            <a:ext cx="2781597" cy="418707"/>
          </a:xfrm>
          <a:prstGeom prst="rect">
            <a:avLst/>
          </a:prstGeom>
          <a:solidFill>
            <a:schemeClr val="tx1">
              <a:lumMod val="95000"/>
              <a:lumOff val="5000"/>
              <a:alpha val="74000"/>
            </a:schemeClr>
          </a:solidFill>
        </p:spPr>
        <p:txBody>
          <a:bodyPr vert="horz" lIns="91440" tIns="45720" rIns="91440" bIns="45720" rtlCol="0">
            <a:noAutofit/>
          </a:bodyPr>
          <a:lstStyle>
            <a:lvl1pPr marL="0" indent="0" algn="ctr" defTabSz="914400" rtl="0" eaLnBrk="1" latinLnBrk="0" hangingPunct="1">
              <a:lnSpc>
                <a:spcPct val="90000"/>
              </a:lnSpc>
              <a:spcBef>
                <a:spcPct val="30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ct val="300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ct val="300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r"/>
            <a:r>
              <a:rPr lang="en-US" sz="2600">
                <a:solidFill>
                  <a:srgbClr val="37FF91"/>
                </a:solidFill>
                <a:latin typeface="Snap ITC" panose="04040A07060A02020202" pitchFamily="82" charset="0"/>
              </a:rPr>
              <a:t>Memorize</a:t>
            </a:r>
          </a:p>
        </p:txBody>
      </p:sp>
      <p:cxnSp>
        <p:nvCxnSpPr>
          <p:cNvPr id="9" name="Straight Arrow Connector 8">
            <a:extLst>
              <a:ext uri="{FF2B5EF4-FFF2-40B4-BE49-F238E27FC236}">
                <a16:creationId xmlns:a16="http://schemas.microsoft.com/office/drawing/2014/main" id="{45A56341-EF59-4923-A76B-34A83CA8BB3A}"/>
              </a:ext>
            </a:extLst>
          </p:cNvPr>
          <p:cNvCxnSpPr>
            <a:cxnSpLocks/>
          </p:cNvCxnSpPr>
          <p:nvPr/>
        </p:nvCxnSpPr>
        <p:spPr>
          <a:xfrm>
            <a:off x="8139556" y="974668"/>
            <a:ext cx="463550" cy="0"/>
          </a:xfrm>
          <a:prstGeom prst="straightConnector1">
            <a:avLst/>
          </a:prstGeom>
          <a:ln w="88900" cap="rnd">
            <a:solidFill>
              <a:srgbClr val="37FF91"/>
            </a:solidFill>
            <a:tailEnd type="triangle"/>
          </a:ln>
        </p:spPr>
        <p:style>
          <a:lnRef idx="3">
            <a:schemeClr val="accent4"/>
          </a:lnRef>
          <a:fillRef idx="0">
            <a:schemeClr val="accent4"/>
          </a:fillRef>
          <a:effectRef idx="2">
            <a:schemeClr val="accent4"/>
          </a:effectRef>
          <a:fontRef idx="minor">
            <a:schemeClr val="tx1"/>
          </a:fontRef>
        </p:style>
      </p:cxnSp>
      <p:sp>
        <p:nvSpPr>
          <p:cNvPr id="3" name="Subtitle 2">
            <a:extLst>
              <a:ext uri="{FF2B5EF4-FFF2-40B4-BE49-F238E27FC236}">
                <a16:creationId xmlns:a16="http://schemas.microsoft.com/office/drawing/2014/main" id="{B92956DF-0BD3-95BF-F5E4-77C6FA5D6B83}"/>
              </a:ext>
            </a:extLst>
          </p:cNvPr>
          <p:cNvSpPr txBox="1">
            <a:spLocks/>
          </p:cNvSpPr>
          <p:nvPr/>
        </p:nvSpPr>
        <p:spPr>
          <a:xfrm>
            <a:off x="512775" y="1953525"/>
            <a:ext cx="10904699" cy="3288712"/>
          </a:xfrm>
          <a:prstGeom prst="rect">
            <a:avLst/>
          </a:prstGeom>
        </p:spPr>
        <p:txBody>
          <a:bodyPr vert="horz" lIns="91440" tIns="45720" rIns="91440" bIns="45720" rtlCol="0" anchor="t">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4000" b="1">
                <a:solidFill>
                  <a:srgbClr val="0070C0"/>
                </a:solidFill>
                <a:latin typeface="Bahnschrift SemiBold"/>
                <a:ea typeface="Batang"/>
                <a:cs typeface="Aharoni"/>
              </a:rPr>
              <a:t>“The God of heaven Himself will prosper us; therefore we His servants will arise and build”.</a:t>
            </a:r>
          </a:p>
          <a:p>
            <a:pPr algn="r"/>
            <a:r>
              <a:rPr lang="en-US" sz="4000">
                <a:solidFill>
                  <a:srgbClr val="002060"/>
                </a:solidFill>
                <a:latin typeface="Bahnschrift SemiBold"/>
                <a:ea typeface="+mn-lt"/>
                <a:cs typeface="+mn-lt"/>
              </a:rPr>
              <a:t>(Nehemiah 2:20)</a:t>
            </a:r>
            <a:endParaRPr lang="en-US"/>
          </a:p>
        </p:txBody>
      </p:sp>
    </p:spTree>
    <p:extLst>
      <p:ext uri="{BB962C8B-B14F-4D97-AF65-F5344CB8AC3E}">
        <p14:creationId xmlns:p14="http://schemas.microsoft.com/office/powerpoint/2010/main" val="2884307416"/>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11801"/>
            <a:ext cx="11351078" cy="1358899"/>
          </a:xfrm>
        </p:spPr>
        <p:txBody>
          <a:bodyPr>
            <a:noAutofit/>
          </a:bodyPr>
          <a:lstStyle/>
          <a:p>
            <a:r>
              <a:rPr lang="en-US" sz="3600">
                <a:solidFill>
                  <a:srgbClr val="0070C0"/>
                </a:solidFill>
                <a:latin typeface="Ravie" panose="04040805050809020602" pitchFamily="82" charset="0"/>
                <a:ea typeface="+mn-ea"/>
                <a:cs typeface="+mn-cs"/>
              </a:rPr>
              <a:t>See you next week!</a:t>
            </a:r>
            <a:br>
              <a:rPr lang="en-US" sz="3600">
                <a:solidFill>
                  <a:srgbClr val="0070C0"/>
                </a:solidFill>
                <a:latin typeface="Ravie" panose="04040805050809020602" pitchFamily="82" charset="0"/>
                <a:ea typeface="+mn-ea"/>
                <a:cs typeface="+mn-cs"/>
              </a:rPr>
            </a:br>
            <a:endParaRPr lang="en-US" sz="5400">
              <a:solidFill>
                <a:srgbClr val="CC0066"/>
              </a:solidFill>
              <a:latin typeface="Ravie" panose="04040805050809020602" pitchFamily="82" charset="0"/>
              <a:ea typeface="+mn-ea"/>
              <a:cs typeface="+mn-cs"/>
            </a:endParaRPr>
          </a:p>
        </p:txBody>
      </p:sp>
    </p:spTree>
    <p:extLst>
      <p:ext uri="{BB962C8B-B14F-4D97-AF65-F5344CB8AC3E}">
        <p14:creationId xmlns:p14="http://schemas.microsoft.com/office/powerpoint/2010/main" val="2966340497"/>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fae8262-b78e-4366-8929-a5d6aac95320}" enabled="1" method="Standard" siteId="{cf36141c-ddd7-45a7-b073-111f66d0b30c}" contentBits="0" removed="0"/>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7</Slides>
  <Notes>7</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 Let us find GEMs!  Nehemiah 1: 1-6  Nehemiah 2 1-5,11, 15-17,19,20</vt:lpstr>
      <vt:lpstr>PowerPoint Presentation</vt:lpstr>
      <vt:lpstr>Verse of the day</vt:lpstr>
      <vt:lpstr>See you next week!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Rodelf Edward</dc:creator>
  <cp:revision>1</cp:revision>
  <dcterms:created xsi:type="dcterms:W3CDTF">2012-12-07T21:47:42Z</dcterms:created>
  <dcterms:modified xsi:type="dcterms:W3CDTF">2025-09-06T17:55:31Z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fae8262-b78e-4366-8929-a5d6aac95320_Enabled">
    <vt:lpwstr>true</vt:lpwstr>
  </property>
  <property fmtid="{D5CDD505-2E9C-101B-9397-08002B2CF9AE}" pid="3" name="MSIP_Label_5fae8262-b78e-4366-8929-a5d6aac95320_SetDate">
    <vt:lpwstr>2021-09-27T18:07:51Z</vt:lpwstr>
  </property>
  <property fmtid="{D5CDD505-2E9C-101B-9397-08002B2CF9AE}" pid="4" name="MSIP_Label_5fae8262-b78e-4366-8929-a5d6aac95320_Method">
    <vt:lpwstr>Standard</vt:lpwstr>
  </property>
  <property fmtid="{D5CDD505-2E9C-101B-9397-08002B2CF9AE}" pid="5" name="MSIP_Label_5fae8262-b78e-4366-8929-a5d6aac95320_Name">
    <vt:lpwstr>5fae8262-b78e-4366-8929-a5d6aac95320</vt:lpwstr>
  </property>
  <property fmtid="{D5CDD505-2E9C-101B-9397-08002B2CF9AE}" pid="6" name="MSIP_Label_5fae8262-b78e-4366-8929-a5d6aac95320_SiteId">
    <vt:lpwstr>cf36141c-ddd7-45a7-b073-111f66d0b30c</vt:lpwstr>
  </property>
  <property fmtid="{D5CDD505-2E9C-101B-9397-08002B2CF9AE}" pid="7" name="MSIP_Label_5fae8262-b78e-4366-8929-a5d6aac95320_ActionId">
    <vt:lpwstr>55ea8b45-65f4-440b-b303-acb284f94876</vt:lpwstr>
  </property>
  <property fmtid="{D5CDD505-2E9C-101B-9397-08002B2CF9AE}" pid="8" name="MSIP_Label_5fae8262-b78e-4366-8929-a5d6aac95320_ContentBits">
    <vt:lpwstr>0</vt:lpwstr>
  </property>
</Properties>
</file>