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0" r:id="rId4"/>
    <p:sldId id="264" r:id="rId5"/>
    <p:sldId id="265" r:id="rId6"/>
    <p:sldId id="267" r:id="rId7"/>
    <p:sldId id="268" r:id="rId8"/>
    <p:sldId id="270" r:id="rId9"/>
    <p:sldId id="273" r:id="rId10"/>
    <p:sldId id="262" r:id="rId11"/>
    <p:sldId id="259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B788FA-0308-42A9-9A1E-13946DFD8372}" v="2" dt="2024-11-08T15:56:58.7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rguis, Gehan" userId="e6cd1ca0-97e3-4049-b109-4efb555c5513" providerId="ADAL" clId="{FAB788FA-0308-42A9-9A1E-13946DFD8372}"/>
    <pc:docChg chg="undo custSel addSld delSld modSld sldOrd">
      <pc:chgData name="Girguis, Gehan" userId="e6cd1ca0-97e3-4049-b109-4efb555c5513" providerId="ADAL" clId="{FAB788FA-0308-42A9-9A1E-13946DFD8372}" dt="2024-11-08T17:46:34.020" v="320" actId="1076"/>
      <pc:docMkLst>
        <pc:docMk/>
      </pc:docMkLst>
      <pc:sldChg chg="modSp mod">
        <pc:chgData name="Girguis, Gehan" userId="e6cd1ca0-97e3-4049-b109-4efb555c5513" providerId="ADAL" clId="{FAB788FA-0308-42A9-9A1E-13946DFD8372}" dt="2024-11-08T17:43:54.390" v="292" actId="113"/>
        <pc:sldMkLst>
          <pc:docMk/>
          <pc:sldMk cId="2833307395" sldId="259"/>
        </pc:sldMkLst>
        <pc:spChg chg="mod">
          <ac:chgData name="Girguis, Gehan" userId="e6cd1ca0-97e3-4049-b109-4efb555c5513" providerId="ADAL" clId="{FAB788FA-0308-42A9-9A1E-13946DFD8372}" dt="2024-11-08T17:43:54.390" v="292" actId="113"/>
          <ac:spMkLst>
            <pc:docMk/>
            <pc:sldMk cId="2833307395" sldId="259"/>
            <ac:spMk id="3" creationId="{DA5799C2-1910-D5E8-1077-231C40AA6852}"/>
          </ac:spMkLst>
        </pc:spChg>
      </pc:sldChg>
      <pc:sldChg chg="addSp modSp mod ord setBg">
        <pc:chgData name="Girguis, Gehan" userId="e6cd1ca0-97e3-4049-b109-4efb555c5513" providerId="ADAL" clId="{FAB788FA-0308-42A9-9A1E-13946DFD8372}" dt="2024-11-08T17:41:58.442" v="276" actId="1076"/>
        <pc:sldMkLst>
          <pc:docMk/>
          <pc:sldMk cId="23715181" sldId="262"/>
        </pc:sldMkLst>
        <pc:spChg chg="mod">
          <ac:chgData name="Girguis, Gehan" userId="e6cd1ca0-97e3-4049-b109-4efb555c5513" providerId="ADAL" clId="{FAB788FA-0308-42A9-9A1E-13946DFD8372}" dt="2024-11-08T17:41:58.442" v="276" actId="1076"/>
          <ac:spMkLst>
            <pc:docMk/>
            <pc:sldMk cId="23715181" sldId="262"/>
            <ac:spMk id="3" creationId="{2F8C2161-8CEE-2973-76A4-DAFD48F849F1}"/>
          </ac:spMkLst>
        </pc:spChg>
        <pc:spChg chg="add">
          <ac:chgData name="Girguis, Gehan" userId="e6cd1ca0-97e3-4049-b109-4efb555c5513" providerId="ADAL" clId="{FAB788FA-0308-42A9-9A1E-13946DFD8372}" dt="2024-11-08T17:41:24.152" v="267" actId="26606"/>
          <ac:spMkLst>
            <pc:docMk/>
            <pc:sldMk cId="23715181" sldId="262"/>
            <ac:spMk id="9" creationId="{AE3A741D-C19B-960A-5803-1C5887147820}"/>
          </ac:spMkLst>
        </pc:spChg>
        <pc:spChg chg="add">
          <ac:chgData name="Girguis, Gehan" userId="e6cd1ca0-97e3-4049-b109-4efb555c5513" providerId="ADAL" clId="{FAB788FA-0308-42A9-9A1E-13946DFD8372}" dt="2024-11-08T17:41:24.152" v="267" actId="26606"/>
          <ac:spMkLst>
            <pc:docMk/>
            <pc:sldMk cId="23715181" sldId="262"/>
            <ac:spMk id="11" creationId="{DC39DE25-0E4E-0AA7-0932-1D78C2372786}"/>
          </ac:spMkLst>
        </pc:spChg>
        <pc:spChg chg="add">
          <ac:chgData name="Girguis, Gehan" userId="e6cd1ca0-97e3-4049-b109-4efb555c5513" providerId="ADAL" clId="{FAB788FA-0308-42A9-9A1E-13946DFD8372}" dt="2024-11-08T17:41:24.152" v="267" actId="26606"/>
          <ac:spMkLst>
            <pc:docMk/>
            <pc:sldMk cId="23715181" sldId="262"/>
            <ac:spMk id="13" creationId="{8D6EA299-0840-6DEA-E670-C49AEBC87E89}"/>
          </ac:spMkLst>
        </pc:spChg>
        <pc:picChg chg="add">
          <ac:chgData name="Girguis, Gehan" userId="e6cd1ca0-97e3-4049-b109-4efb555c5513" providerId="ADAL" clId="{FAB788FA-0308-42A9-9A1E-13946DFD8372}" dt="2024-11-08T17:41:24.152" v="267" actId="26606"/>
          <ac:picMkLst>
            <pc:docMk/>
            <pc:sldMk cId="23715181" sldId="262"/>
            <ac:picMk id="5" creationId="{71720610-CFC9-AB40-BB5A-45FABCC51B1E}"/>
          </ac:picMkLst>
        </pc:picChg>
      </pc:sldChg>
      <pc:sldChg chg="modSp mod">
        <pc:chgData name="Girguis, Gehan" userId="e6cd1ca0-97e3-4049-b109-4efb555c5513" providerId="ADAL" clId="{FAB788FA-0308-42A9-9A1E-13946DFD8372}" dt="2024-11-08T15:59:41.672" v="59" actId="6549"/>
        <pc:sldMkLst>
          <pc:docMk/>
          <pc:sldMk cId="26007401" sldId="267"/>
        </pc:sldMkLst>
        <pc:spChg chg="mod">
          <ac:chgData name="Girguis, Gehan" userId="e6cd1ca0-97e3-4049-b109-4efb555c5513" providerId="ADAL" clId="{FAB788FA-0308-42A9-9A1E-13946DFD8372}" dt="2024-11-08T15:59:41.672" v="59" actId="6549"/>
          <ac:spMkLst>
            <pc:docMk/>
            <pc:sldMk cId="26007401" sldId="267"/>
            <ac:spMk id="3" creationId="{5A16CAF6-52FD-36ED-6CA3-3B5417678757}"/>
          </ac:spMkLst>
        </pc:spChg>
      </pc:sldChg>
      <pc:sldChg chg="modSp mod ord">
        <pc:chgData name="Girguis, Gehan" userId="e6cd1ca0-97e3-4049-b109-4efb555c5513" providerId="ADAL" clId="{FAB788FA-0308-42A9-9A1E-13946DFD8372}" dt="2024-11-08T17:44:15.477" v="295" actId="20578"/>
        <pc:sldMkLst>
          <pc:docMk/>
          <pc:sldMk cId="3671831532" sldId="268"/>
        </pc:sldMkLst>
        <pc:spChg chg="mod">
          <ac:chgData name="Girguis, Gehan" userId="e6cd1ca0-97e3-4049-b109-4efb555c5513" providerId="ADAL" clId="{FAB788FA-0308-42A9-9A1E-13946DFD8372}" dt="2024-11-08T16:33:47.161" v="66" actId="207"/>
          <ac:spMkLst>
            <pc:docMk/>
            <pc:sldMk cId="3671831532" sldId="268"/>
            <ac:spMk id="3" creationId="{CD0EF12C-58C3-B684-9689-D818315052E7}"/>
          </ac:spMkLst>
        </pc:spChg>
      </pc:sldChg>
      <pc:sldChg chg="del">
        <pc:chgData name="Girguis, Gehan" userId="e6cd1ca0-97e3-4049-b109-4efb555c5513" providerId="ADAL" clId="{FAB788FA-0308-42A9-9A1E-13946DFD8372}" dt="2024-11-08T15:56:07.966" v="20" actId="47"/>
        <pc:sldMkLst>
          <pc:docMk/>
          <pc:sldMk cId="3338420755" sldId="269"/>
        </pc:sldMkLst>
      </pc:sldChg>
      <pc:sldChg chg="addSp delSp modSp mod ord">
        <pc:chgData name="Girguis, Gehan" userId="e6cd1ca0-97e3-4049-b109-4efb555c5513" providerId="ADAL" clId="{FAB788FA-0308-42A9-9A1E-13946DFD8372}" dt="2024-11-08T17:29:11.646" v="151" actId="21"/>
        <pc:sldMkLst>
          <pc:docMk/>
          <pc:sldMk cId="2790210430" sldId="270"/>
        </pc:sldMkLst>
        <pc:spChg chg="mod">
          <ac:chgData name="Girguis, Gehan" userId="e6cd1ca0-97e3-4049-b109-4efb555c5513" providerId="ADAL" clId="{FAB788FA-0308-42A9-9A1E-13946DFD8372}" dt="2024-11-08T17:29:11.646" v="151" actId="21"/>
          <ac:spMkLst>
            <pc:docMk/>
            <pc:sldMk cId="2790210430" sldId="270"/>
            <ac:spMk id="3" creationId="{07DF8934-D38C-8B97-479F-54E6E6102584}"/>
          </ac:spMkLst>
        </pc:spChg>
        <pc:spChg chg="add mod">
          <ac:chgData name="Girguis, Gehan" userId="e6cd1ca0-97e3-4049-b109-4efb555c5513" providerId="ADAL" clId="{FAB788FA-0308-42A9-9A1E-13946DFD8372}" dt="2024-11-08T17:26:46.752" v="104" actId="13926"/>
          <ac:spMkLst>
            <pc:docMk/>
            <pc:sldMk cId="2790210430" sldId="270"/>
            <ac:spMk id="4" creationId="{9B2F1D00-0BF3-4CE3-2D55-A97AF8C2EA20}"/>
          </ac:spMkLst>
        </pc:spChg>
        <pc:spChg chg="add del mod">
          <ac:chgData name="Girguis, Gehan" userId="e6cd1ca0-97e3-4049-b109-4efb555c5513" providerId="ADAL" clId="{FAB788FA-0308-42A9-9A1E-13946DFD8372}" dt="2024-11-08T17:27:46.690" v="105" actId="478"/>
          <ac:spMkLst>
            <pc:docMk/>
            <pc:sldMk cId="2790210430" sldId="270"/>
            <ac:spMk id="5" creationId="{98987727-9039-DC10-EBCF-AD33A621A0A6}"/>
          </ac:spMkLst>
        </pc:spChg>
      </pc:sldChg>
      <pc:sldChg chg="del">
        <pc:chgData name="Girguis, Gehan" userId="e6cd1ca0-97e3-4049-b109-4efb555c5513" providerId="ADAL" clId="{FAB788FA-0308-42A9-9A1E-13946DFD8372}" dt="2024-11-08T15:56:52.716" v="33" actId="47"/>
        <pc:sldMkLst>
          <pc:docMk/>
          <pc:sldMk cId="277188227" sldId="271"/>
        </pc:sldMkLst>
      </pc:sldChg>
      <pc:sldChg chg="delSp modSp del mod">
        <pc:chgData name="Girguis, Gehan" userId="e6cd1ca0-97e3-4049-b109-4efb555c5513" providerId="ADAL" clId="{FAB788FA-0308-42A9-9A1E-13946DFD8372}" dt="2024-11-08T17:42:11.491" v="279" actId="47"/>
        <pc:sldMkLst>
          <pc:docMk/>
          <pc:sldMk cId="2363918990" sldId="272"/>
        </pc:sldMkLst>
        <pc:spChg chg="del mod">
          <ac:chgData name="Girguis, Gehan" userId="e6cd1ca0-97e3-4049-b109-4efb555c5513" providerId="ADAL" clId="{FAB788FA-0308-42A9-9A1E-13946DFD8372}" dt="2024-11-08T15:56:56.700" v="34" actId="21"/>
          <ac:spMkLst>
            <pc:docMk/>
            <pc:sldMk cId="2363918990" sldId="272"/>
            <ac:spMk id="3" creationId="{98987727-9039-DC10-EBCF-AD33A621A0A6}"/>
          </ac:spMkLst>
        </pc:spChg>
      </pc:sldChg>
      <pc:sldChg chg="modSp mod ord">
        <pc:chgData name="Girguis, Gehan" userId="e6cd1ca0-97e3-4049-b109-4efb555c5513" providerId="ADAL" clId="{FAB788FA-0308-42A9-9A1E-13946DFD8372}" dt="2024-11-08T17:38:31.929" v="247"/>
        <pc:sldMkLst>
          <pc:docMk/>
          <pc:sldMk cId="1258295890" sldId="273"/>
        </pc:sldMkLst>
        <pc:spChg chg="mod">
          <ac:chgData name="Girguis, Gehan" userId="e6cd1ca0-97e3-4049-b109-4efb555c5513" providerId="ADAL" clId="{FAB788FA-0308-42A9-9A1E-13946DFD8372}" dt="2024-11-08T17:34:24.119" v="245" actId="13926"/>
          <ac:spMkLst>
            <pc:docMk/>
            <pc:sldMk cId="1258295890" sldId="273"/>
            <ac:spMk id="3" creationId="{2E9BE07F-7AD4-DB9B-4BEF-5BAD856A68C0}"/>
          </ac:spMkLst>
        </pc:spChg>
      </pc:sldChg>
      <pc:sldChg chg="modSp del mod ord">
        <pc:chgData name="Girguis, Gehan" userId="e6cd1ca0-97e3-4049-b109-4efb555c5513" providerId="ADAL" clId="{FAB788FA-0308-42A9-9A1E-13946DFD8372}" dt="2024-11-08T17:42:08.641" v="277" actId="47"/>
        <pc:sldMkLst>
          <pc:docMk/>
          <pc:sldMk cId="171845120" sldId="274"/>
        </pc:sldMkLst>
        <pc:spChg chg="mod">
          <ac:chgData name="Girguis, Gehan" userId="e6cd1ca0-97e3-4049-b109-4efb555c5513" providerId="ADAL" clId="{FAB788FA-0308-42A9-9A1E-13946DFD8372}" dt="2024-11-08T17:40:36.869" v="263" actId="13926"/>
          <ac:spMkLst>
            <pc:docMk/>
            <pc:sldMk cId="171845120" sldId="274"/>
            <ac:spMk id="3" creationId="{66FC0067-A0A9-3FD2-73D8-51231996201C}"/>
          </ac:spMkLst>
        </pc:spChg>
      </pc:sldChg>
      <pc:sldChg chg="addSp modSp new mod setBg">
        <pc:chgData name="Girguis, Gehan" userId="e6cd1ca0-97e3-4049-b109-4efb555c5513" providerId="ADAL" clId="{FAB788FA-0308-42A9-9A1E-13946DFD8372}" dt="2024-11-08T17:46:34.020" v="320" actId="1076"/>
        <pc:sldMkLst>
          <pc:docMk/>
          <pc:sldMk cId="491709306" sldId="274"/>
        </pc:sldMkLst>
        <pc:spChg chg="add mod">
          <ac:chgData name="Girguis, Gehan" userId="e6cd1ca0-97e3-4049-b109-4efb555c5513" providerId="ADAL" clId="{FAB788FA-0308-42A9-9A1E-13946DFD8372}" dt="2024-11-08T17:46:34.020" v="320" actId="1076"/>
          <ac:spMkLst>
            <pc:docMk/>
            <pc:sldMk cId="491709306" sldId="274"/>
            <ac:spMk id="3" creationId="{7A36B62A-55C3-0136-442C-7366B46CC6BF}"/>
          </ac:spMkLst>
        </pc:spChg>
        <pc:spChg chg="add">
          <ac:chgData name="Girguis, Gehan" userId="e6cd1ca0-97e3-4049-b109-4efb555c5513" providerId="ADAL" clId="{FAB788FA-0308-42A9-9A1E-13946DFD8372}" dt="2024-11-08T17:45:20.303" v="299" actId="26606"/>
          <ac:spMkLst>
            <pc:docMk/>
            <pc:sldMk cId="491709306" sldId="274"/>
            <ac:spMk id="9" creationId="{AE3A741D-C19B-960A-5803-1C5887147820}"/>
          </ac:spMkLst>
        </pc:spChg>
        <pc:spChg chg="add">
          <ac:chgData name="Girguis, Gehan" userId="e6cd1ca0-97e3-4049-b109-4efb555c5513" providerId="ADAL" clId="{FAB788FA-0308-42A9-9A1E-13946DFD8372}" dt="2024-11-08T17:45:20.303" v="299" actId="26606"/>
          <ac:spMkLst>
            <pc:docMk/>
            <pc:sldMk cId="491709306" sldId="274"/>
            <ac:spMk id="11" creationId="{DC39DE25-0E4E-0AA7-0932-1D78C2372786}"/>
          </ac:spMkLst>
        </pc:spChg>
        <pc:spChg chg="add">
          <ac:chgData name="Girguis, Gehan" userId="e6cd1ca0-97e3-4049-b109-4efb555c5513" providerId="ADAL" clId="{FAB788FA-0308-42A9-9A1E-13946DFD8372}" dt="2024-11-08T17:45:20.303" v="299" actId="26606"/>
          <ac:spMkLst>
            <pc:docMk/>
            <pc:sldMk cId="491709306" sldId="274"/>
            <ac:spMk id="13" creationId="{8D6EA299-0840-6DEA-E670-C49AEBC87E89}"/>
          </ac:spMkLst>
        </pc:spChg>
        <pc:picChg chg="add">
          <ac:chgData name="Girguis, Gehan" userId="e6cd1ca0-97e3-4049-b109-4efb555c5513" providerId="ADAL" clId="{FAB788FA-0308-42A9-9A1E-13946DFD8372}" dt="2024-11-08T17:45:20.303" v="299" actId="26606"/>
          <ac:picMkLst>
            <pc:docMk/>
            <pc:sldMk cId="491709306" sldId="274"/>
            <ac:picMk id="5" creationId="{BA1F694F-0B25-AB26-7BDF-740BE2A64057}"/>
          </ac:picMkLst>
        </pc:picChg>
      </pc:sldChg>
      <pc:sldChg chg="del">
        <pc:chgData name="Girguis, Gehan" userId="e6cd1ca0-97e3-4049-b109-4efb555c5513" providerId="ADAL" clId="{FAB788FA-0308-42A9-9A1E-13946DFD8372}" dt="2024-11-08T17:42:09.889" v="278" actId="47"/>
        <pc:sldMkLst>
          <pc:docMk/>
          <pc:sldMk cId="3804127902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5D28-A2DD-7D8B-9BFB-D0D98F9364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3D54C-8C7F-771C-EEC9-A7205D1642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E493D-E055-E6E5-D793-E985654D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6B04-71AD-43CE-87C1-5FF152782A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2EFEA-BD3C-AFA5-3347-6B952673B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20FDE-3E7D-2726-4B3A-F10E5CBF1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B755-0321-4625-9A5C-88DBB0654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FB385-1978-9F72-20AD-91FE7DA4D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65C39A-1D62-4DA8-F850-F729D63CE7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E4328-DC2A-92E6-59BE-7F9B40CB9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6B04-71AD-43CE-87C1-5FF152782A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BB903-C955-253C-13BC-346F025F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9502C-2C9D-8ABB-8BAB-DCF73221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B755-0321-4625-9A5C-88DBB0654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31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3F5813-E3E2-0B61-DD21-657F9E3584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DCCE65-CACB-F899-BA58-D66FC00A0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7CBFB-2A74-EBFE-0FE8-886BA29F3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6B04-71AD-43CE-87C1-5FF152782A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10041-4707-AA53-1D94-BC3CDB087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901A0-55F2-39F4-0FCE-0EEBB6E91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B755-0321-4625-9A5C-88DBB0654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7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20236-51FB-9955-3533-A0417B2FF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6F1C-E888-44AC-4B96-D0C935E06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1A01C-FCBB-E7A0-D095-AA7C01447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6B04-71AD-43CE-87C1-5FF152782A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0EF1B-F074-7D87-B04F-FB8F4A70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C681E-FFFE-6A59-F54D-3557524E5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B755-0321-4625-9A5C-88DBB0654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83AC7-7A07-F610-7763-67775172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C134CF-0CDF-7DD3-5287-A2713D49D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13235-B0CC-416A-807F-CCEFB6BBC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6B04-71AD-43CE-87C1-5FF152782A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7B69D-6694-537C-007E-B906FBF60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CBD01-3961-BFE1-E3CF-D5CE4327C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B755-0321-4625-9A5C-88DBB0654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2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DDDE4-461B-1450-4AEB-B3EBF9254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C0E0A-DAD7-63E6-BA28-A7EE15F9E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D30123-FF99-7791-C56F-E7712F1B3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F92C78-F425-D00B-F2C1-DE5776FCA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6B04-71AD-43CE-87C1-5FF152782A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50586-DFBF-3B24-5BC4-CA53F99C8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799F0E-3172-39C4-FB80-4BC99E21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B755-0321-4625-9A5C-88DBB0654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7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9FC5F-53AD-87B4-FBFE-7B5C5D2A1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9CA319-95BA-D762-0F20-6512C743C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1F8B9-2A55-74D5-796C-0B859258B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CE6857-1CF6-DD2F-5B73-9F123DC2AC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D09C2-062C-B43E-F6ED-FCAB26E5B8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7D7DE3-4AF3-0119-B8C7-F3A07295D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6B04-71AD-43CE-87C1-5FF152782A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81E8C7-E81F-46E6-571E-B2B257629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47CB24-120F-94E2-DFC7-0DE55E435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B755-0321-4625-9A5C-88DBB0654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8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50C06-CBF9-076A-CE2A-C851A51C2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405064-6565-F3A9-C437-FCC58F22E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6B04-71AD-43CE-87C1-5FF152782A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65DC1-4D7A-F3CE-CE19-F0F203E2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CEA4E6-2A9A-5163-2A20-B4A05622C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B755-0321-4625-9A5C-88DBB0654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9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65D41F-F8A1-E15C-2A67-02C21188D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6B04-71AD-43CE-87C1-5FF152782A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1EF67F-0927-AFFF-0801-01B544A71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DD92-DCE9-925D-9ACA-6DB3B168E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B755-0321-4625-9A5C-88DBB0654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C9563-9DC0-BD14-DA4D-5FA0B852A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A55CE-24B9-66C8-CBFB-7FA1FAE1B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8CB9AB-6D30-5CEE-E4EF-0BFE53D34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DF4627-3708-6BB2-D9BE-914BCE6B5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6B04-71AD-43CE-87C1-5FF152782A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7CE1E-7EAF-6F77-28A4-5217EE273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D111D6-472F-7CB7-0C4C-117BCC26B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B755-0321-4625-9A5C-88DBB0654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5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F6880-0ABA-6359-AC44-ECFF9AA88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5FEB17-CF26-F66F-1344-CD3A3CC3FB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6B5D0-0E8C-0EFD-CF58-DABB6C117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6513A5-872C-7962-9E9C-954E9D242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6B04-71AD-43CE-87C1-5FF152782A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9915B-17FA-921B-4C92-AAB69EE37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DAB1F8-C3C3-CC32-CFF1-B21808BA5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B755-0321-4625-9A5C-88DBB0654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1C2805-6551-9FCD-28A0-84F97984D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C6C33-B531-1C83-F2D7-A5964D8C4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70891-754E-9163-2C61-6B77CD163D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526B04-71AD-43CE-87C1-5FF152782AC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38BA4-002E-AD1B-3074-393ED00636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F2AFB-EDCF-A93A-607F-835CEFC995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D4B755-0321-4625-9A5C-88DBB0654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5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9674F-AB60-B746-4243-5BAE7543DF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5576887"/>
            <a:ext cx="10911840" cy="640081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If anyone would come after me, he must deny himself and take up his cross daily and follow me. </a:t>
            </a:r>
            <a:br>
              <a:rPr lang="en-US" sz="2000" b="1" dirty="0">
                <a:solidFill>
                  <a:srgbClr val="FFFF00"/>
                </a:solidFill>
              </a:rPr>
            </a:br>
            <a:r>
              <a:rPr lang="en-US" sz="2000" b="1" dirty="0">
                <a:solidFill>
                  <a:srgbClr val="FFFF00"/>
                </a:solidFill>
              </a:rPr>
              <a:t>(Luke 9:2)</a:t>
            </a:r>
          </a:p>
        </p:txBody>
      </p:sp>
      <p:pic>
        <p:nvPicPr>
          <p:cNvPr id="5" name="Picture 4" descr="A book and a candle on a table&#10;&#10;Description automatically generated">
            <a:extLst>
              <a:ext uri="{FF2B5EF4-FFF2-40B4-BE49-F238E27FC236}">
                <a16:creationId xmlns:a16="http://schemas.microsoft.com/office/drawing/2014/main" id="{8A7A27B9-2DDF-98AB-93DB-3BEDEF5B75F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121" b="1"/>
          <a:stretch/>
        </p:blipFill>
        <p:spPr>
          <a:xfrm>
            <a:off x="640080" y="640080"/>
            <a:ext cx="10911840" cy="4836795"/>
          </a:xfrm>
          <a:prstGeom prst="rect">
            <a:avLst/>
          </a:prstGeom>
          <a:ln w="19050">
            <a:solidFill>
              <a:schemeClr val="tx1"/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29051395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ood human figure">
            <a:extLst>
              <a:ext uri="{FF2B5EF4-FFF2-40B4-BE49-F238E27FC236}">
                <a16:creationId xmlns:a16="http://schemas.microsoft.com/office/drawing/2014/main" id="{71720610-CFC9-AB40-BB5A-45FABCC51B1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8068" b="-1"/>
          <a:stretch/>
        </p:blipFill>
        <p:spPr>
          <a:xfrm>
            <a:off x="20" y="10"/>
            <a:ext cx="7390243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79677" y="2347416"/>
            <a:ext cx="1630908" cy="7390262"/>
          </a:xfrm>
          <a:prstGeom prst="rect">
            <a:avLst/>
          </a:prstGeom>
          <a:gradFill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-1919061" y="1919060"/>
            <a:ext cx="6854280" cy="30161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61657" y="4425055"/>
            <a:ext cx="2928605" cy="2432945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C2161-8CEE-2973-76A4-DAFD48F849F1}"/>
              </a:ext>
            </a:extLst>
          </p:cNvPr>
          <p:cNvSpPr txBox="1"/>
          <p:nvPr/>
        </p:nvSpPr>
        <p:spPr>
          <a:xfrm>
            <a:off x="7777114" y="1336272"/>
            <a:ext cx="4157221" cy="3447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6600" b="0" i="0" dirty="0">
                <a:solidFill>
                  <a:srgbClr val="0070C0"/>
                </a:solidFill>
                <a:effectLst/>
              </a:rPr>
              <a:t>What does it mean to follow someone?</a:t>
            </a:r>
            <a:endParaRPr lang="en-US" sz="6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5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A5799C2-1910-D5E8-1077-231C40AA6852}"/>
              </a:ext>
            </a:extLst>
          </p:cNvPr>
          <p:cNvSpPr txBox="1"/>
          <p:nvPr/>
        </p:nvSpPr>
        <p:spPr>
          <a:xfrm>
            <a:off x="577391" y="236664"/>
            <a:ext cx="11272101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u="sng" dirty="0">
                <a:solidFill>
                  <a:srgbClr val="0070C0"/>
                </a:solidFill>
                <a:effectLst/>
                <a:latin typeface="ltc-bodoni-175"/>
              </a:rPr>
              <a:t>BIG PICTURE AND APPLICATION: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ltc-bodoni-175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ltc-bodoni-175"/>
              </a:rPr>
              <a:t>This chapter ought to make anyone who wants to be a Christian consider the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ltc-bodoni-175"/>
              </a:rPr>
              <a:t>cost and sacrifice of the decision.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00000"/>
              </a:solidFill>
              <a:effectLst/>
              <a:latin typeface="ltc-bodoni-175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ltc-bodoni-175"/>
              </a:rPr>
              <a:t>There are a lot of ideas in our world about what a Christian should be, but this is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ltc-bodoni-175"/>
              </a:rPr>
              <a:t>how Jesus described a disciple.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00000"/>
              </a:solidFill>
              <a:effectLst/>
              <a:latin typeface="ltc-bodoni-175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ltc-bodoni-175"/>
              </a:rPr>
              <a:t>He told His disciples the job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ltc-bodoni-175"/>
              </a:rPr>
              <a:t>wouldn’t give them earthly glory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ltc-bodoni-175"/>
              </a:rPr>
              <a:t>, their leader was going to be killed, He compared their work to carrying a cross, they would have to peacefully accept rejection from people who didn’t like them (like the Samaritans), and they would have to give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ltc-bodoni-175"/>
              </a:rPr>
              <a:t>priority to the work of God above anything else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ltc-bodoni-175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00000"/>
              </a:solidFill>
              <a:effectLst/>
              <a:latin typeface="ltc-bodoni-175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ltc-bodoni-175"/>
              </a:rPr>
              <a:t>Becoming a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ltc-bodoni-175"/>
              </a:rPr>
              <a:t>follower of Jesus is a serious commitment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ltc-bodoni-175"/>
              </a:rPr>
              <a:t>and shouldn’t be entered into without some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ltc-bodoni-175"/>
              </a:rPr>
              <a:t>serious thought.</a:t>
            </a:r>
          </a:p>
        </p:txBody>
      </p:sp>
    </p:spTree>
    <p:extLst>
      <p:ext uri="{BB962C8B-B14F-4D97-AF65-F5344CB8AC3E}">
        <p14:creationId xmlns:p14="http://schemas.microsoft.com/office/powerpoint/2010/main" val="2833307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and reaching out to sun">
            <a:extLst>
              <a:ext uri="{FF2B5EF4-FFF2-40B4-BE49-F238E27FC236}">
                <a16:creationId xmlns:a16="http://schemas.microsoft.com/office/drawing/2014/main" id="{BA1F694F-0B25-AB26-7BDF-740BE2A640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094" r="4708" b="2"/>
          <a:stretch/>
        </p:blipFill>
        <p:spPr>
          <a:xfrm>
            <a:off x="20" y="10"/>
            <a:ext cx="7390243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79677" y="2347416"/>
            <a:ext cx="1630908" cy="7390262"/>
          </a:xfrm>
          <a:prstGeom prst="rect">
            <a:avLst/>
          </a:prstGeom>
          <a:gradFill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-1919061" y="1919060"/>
            <a:ext cx="6854280" cy="30161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61657" y="4425055"/>
            <a:ext cx="2928605" cy="2432945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36B62A-55C3-0136-442C-7366B46CC6BF}"/>
              </a:ext>
            </a:extLst>
          </p:cNvPr>
          <p:cNvSpPr txBox="1"/>
          <p:nvPr/>
        </p:nvSpPr>
        <p:spPr>
          <a:xfrm>
            <a:off x="7761871" y="1157163"/>
            <a:ext cx="4090027" cy="3447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If anyone would come after me, he </a:t>
            </a:r>
            <a:r>
              <a:rPr lang="en-US" sz="3200" b="1" dirty="0">
                <a:solidFill>
                  <a:srgbClr val="0070C0"/>
                </a:solidFill>
              </a:rPr>
              <a:t>must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3200" dirty="0">
              <a:solidFill>
                <a:srgbClr val="0070C0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srgbClr val="FF0000"/>
                </a:solidFill>
              </a:rPr>
              <a:t>deny himself and 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3200" dirty="0">
              <a:solidFill>
                <a:srgbClr val="0070C0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take up his cross daily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3200" dirty="0">
              <a:solidFill>
                <a:srgbClr val="0070C0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FFC000"/>
                </a:solidFill>
              </a:rPr>
              <a:t>and follow me.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70C0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(Luke 9:2)</a:t>
            </a:r>
          </a:p>
        </p:txBody>
      </p:sp>
    </p:spTree>
    <p:extLst>
      <p:ext uri="{BB962C8B-B14F-4D97-AF65-F5344CB8AC3E}">
        <p14:creationId xmlns:p14="http://schemas.microsoft.com/office/powerpoint/2010/main" val="491709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0D1E70-5E6A-24B9-AB3B-E46DDC1D6E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" y="90487"/>
            <a:ext cx="11868150" cy="667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475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2667B7-84EC-135E-7174-44FB83E1F90C}"/>
              </a:ext>
            </a:extLst>
          </p:cNvPr>
          <p:cNvSpPr txBox="1"/>
          <p:nvPr/>
        </p:nvSpPr>
        <p:spPr>
          <a:xfrm>
            <a:off x="473697" y="267820"/>
            <a:ext cx="60944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The Sending of the Disciples 1-6 </a:t>
            </a:r>
          </a:p>
          <a:p>
            <a:r>
              <a:rPr lang="en-US" sz="2400" b="1" dirty="0">
                <a:solidFill>
                  <a:srgbClr val="FF0000"/>
                </a:solidFill>
                <a:highlight>
                  <a:srgbClr val="00FFFF"/>
                </a:highlight>
              </a:rPr>
              <a:t>(MINISTRY &amp; CONDITIONS)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D86D06-A3B8-B3B4-9484-4EEDADB69A2D}"/>
              </a:ext>
            </a:extLst>
          </p:cNvPr>
          <p:cNvSpPr txBox="1"/>
          <p:nvPr/>
        </p:nvSpPr>
        <p:spPr>
          <a:xfrm>
            <a:off x="558539" y="1869983"/>
            <a:ext cx="1148891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system-ui"/>
              </a:rPr>
              <a:t>Then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2400" dirty="0">
                <a:solidFill>
                  <a:srgbClr val="000000"/>
                </a:solidFill>
                <a:highlight>
                  <a:srgbClr val="00FF00"/>
                </a:highlight>
                <a:latin typeface="system-ui"/>
              </a:rPr>
              <a:t>HE CALLED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His twelve disciples together and 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system-ui"/>
              </a:rPr>
              <a:t>GAVE THEM 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power and authority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over all demons, and to cure diseases.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system-ui"/>
              </a:rPr>
              <a:t>HE SENT THEM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to 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preach the kingdom of God and to heal the sick.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And He said to them, “Take nothing for the journey, neither staffs nor bag nor bread nor money; and do not have two tunics apiece.</a:t>
            </a:r>
          </a:p>
          <a:p>
            <a:pPr algn="l"/>
            <a:endParaRPr lang="en-US" sz="24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“Whatever house you enter, stay there, and from there depart.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And whoever will not receive you, when you go out of that city, shake off the very dust from your feet as a testimony against them.”</a:t>
            </a:r>
          </a:p>
          <a:p>
            <a:pPr algn="l"/>
            <a:endParaRPr lang="en-US" sz="24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So they departed and went through the towns, preaching the gospel and healing everywhere.</a:t>
            </a:r>
          </a:p>
        </p:txBody>
      </p:sp>
    </p:spTree>
    <p:extLst>
      <p:ext uri="{BB962C8B-B14F-4D97-AF65-F5344CB8AC3E}">
        <p14:creationId xmlns:p14="http://schemas.microsoft.com/office/powerpoint/2010/main" val="1627096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295D50B-1894-A10A-8408-7B0B88BDAFEF}"/>
              </a:ext>
            </a:extLst>
          </p:cNvPr>
          <p:cNvSpPr txBox="1"/>
          <p:nvPr/>
        </p:nvSpPr>
        <p:spPr>
          <a:xfrm>
            <a:off x="445416" y="130813"/>
            <a:ext cx="8576035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FF0000"/>
                </a:solidFill>
                <a:effectLst/>
                <a:latin typeface="system-ui"/>
              </a:rPr>
              <a:t>Feeding the Five Thousand 10-18</a:t>
            </a:r>
          </a:p>
          <a:p>
            <a:pPr algn="l"/>
            <a:endParaRPr lang="en-US" sz="24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And the apostles, when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they had returned, told Him all that they had done.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Then He took them and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system-ui"/>
              </a:rPr>
              <a:t>went aside PRIVATELY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into a deserted place belonging to the city called Bethsaida.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But when the multitudes knew 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system-ui"/>
              </a:rPr>
              <a:t>it,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 they followed Him; and </a:t>
            </a:r>
            <a:r>
              <a:rPr lang="en-US" sz="2000" b="1" i="0" dirty="0">
                <a:solidFill>
                  <a:srgbClr val="FF0000"/>
                </a:solidFill>
                <a:effectLst/>
                <a:latin typeface="system-ui"/>
              </a:rPr>
              <a:t>He received them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and </a:t>
            </a:r>
            <a:r>
              <a:rPr lang="en-US" sz="2000" b="1" i="0" dirty="0">
                <a:solidFill>
                  <a:srgbClr val="FF0000"/>
                </a:solidFill>
                <a:effectLst/>
                <a:latin typeface="system-ui"/>
              </a:rPr>
              <a:t>spoke to them about the kingdom of God,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 and </a:t>
            </a:r>
            <a:r>
              <a:rPr lang="en-US" sz="2000" b="1" i="0" dirty="0">
                <a:solidFill>
                  <a:srgbClr val="FF0000"/>
                </a:solidFill>
                <a:effectLst/>
                <a:latin typeface="system-ui"/>
              </a:rPr>
              <a:t>healed </a:t>
            </a:r>
            <a:r>
              <a:rPr lang="en-US" sz="2000" b="1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-ui"/>
              </a:rPr>
              <a:t>those who had need </a:t>
            </a:r>
            <a:r>
              <a:rPr lang="en-US" sz="2000" b="1" i="0" dirty="0">
                <a:solidFill>
                  <a:srgbClr val="FF0000"/>
                </a:solidFill>
                <a:effectLst/>
                <a:latin typeface="system-ui"/>
              </a:rPr>
              <a:t>of healing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.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When the day began to wear away, the twelve came and said to Him, “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system-ui"/>
              </a:rPr>
              <a:t>Send the multitude away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, that they may go into the surrounding towns and country, and lodge and get provisions; for we are in a deserted place here.” 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But He said to them, “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system-ui"/>
              </a:rPr>
              <a:t>You give them something to eat.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”</a:t>
            </a:r>
          </a:p>
          <a:p>
            <a:pPr algn="l"/>
            <a:endParaRPr lang="en-US" sz="20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And they said, “We have no more than five loaves and two fish, unless we go and buy food for all these people.”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For there were about five thousand men.</a:t>
            </a:r>
          </a:p>
          <a:p>
            <a:pPr algn="l"/>
            <a:endParaRPr lang="en-US" sz="20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Then He said to His disciples, “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system-ui"/>
              </a:rPr>
              <a:t>Make them sit down in groups of fifty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.”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And they did so, and made them all sit down.  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Then He took the five loaves and the two fish, and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looking up to heaven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, He blessed and broke them, and gave 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system-ui"/>
              </a:rPr>
              <a:t>them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 to the disciples to set before the multitude.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17 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So they all ate and were filled, and twelve baskets of the leftover fragments were taken up by them.</a:t>
            </a:r>
          </a:p>
        </p:txBody>
      </p:sp>
      <p:pic>
        <p:nvPicPr>
          <p:cNvPr id="1028" name="Picture 4" descr="&quot;2 Fishes and 5 Loaves&quot; Mounted Print ...">
            <a:extLst>
              <a:ext uri="{FF2B5EF4-FFF2-40B4-BE49-F238E27FC236}">
                <a16:creationId xmlns:a16="http://schemas.microsoft.com/office/drawing/2014/main" id="{B686ED99-6991-ADB9-AF36-B15DD221C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1929" y="2055043"/>
            <a:ext cx="2494654" cy="2494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4072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24BA2BB-C5E0-EFBA-3F78-FAB34062479F}"/>
              </a:ext>
            </a:extLst>
          </p:cNvPr>
          <p:cNvSpPr txBox="1"/>
          <p:nvPr/>
        </p:nvSpPr>
        <p:spPr>
          <a:xfrm>
            <a:off x="190892" y="225054"/>
            <a:ext cx="11837709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FF0000"/>
                </a:solidFill>
                <a:effectLst/>
                <a:latin typeface="system-ui"/>
              </a:rPr>
              <a:t>Peter Confesses Jesus as the Christ  18-22</a:t>
            </a:r>
          </a:p>
          <a:p>
            <a:pPr algn="l"/>
            <a:endParaRPr lang="en-US" b="1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18 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And it happened, as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He was alone praying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, 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system-ui"/>
              </a:rPr>
              <a:t>that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 His disciples joined Him, and He asked them, saying, “Who do the crowds say that I am?”  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19 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So they answered and said, “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system-ui"/>
              </a:rPr>
              <a:t>John the Baptist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, but some 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system-ui"/>
              </a:rPr>
              <a:t>say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system-ui"/>
              </a:rPr>
              <a:t>Elijah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; and others 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system-ui"/>
              </a:rPr>
              <a:t>say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 that 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system-ui"/>
              </a:rPr>
              <a:t>one of the old prophets has risen again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.”</a:t>
            </a:r>
          </a:p>
          <a:p>
            <a:pPr algn="l"/>
            <a:endParaRPr lang="en-US" sz="20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20 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He said to them, “But who do you say that I am?”  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system-ui"/>
              </a:rPr>
              <a:t>Peter answered and said, “The Christ of God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.”</a:t>
            </a:r>
          </a:p>
          <a:p>
            <a:pPr algn="l"/>
            <a:endParaRPr lang="en-US" sz="2000" dirty="0">
              <a:solidFill>
                <a:srgbClr val="000000"/>
              </a:solidFill>
              <a:latin typeface="system-ui"/>
            </a:endParaRPr>
          </a:p>
          <a:p>
            <a:r>
              <a:rPr lang="en-US" sz="2000" b="1" i="0" baseline="30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21 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And He strictly warned and commanded them to tell this to no one,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22 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saying, “The Son of Man </a:t>
            </a:r>
            <a:r>
              <a:rPr lang="en-US" sz="2000" b="1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-ui"/>
              </a:rPr>
              <a:t>MUST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 suffer many things, and be rejected by the elders and chief priests and scribes, and be killed, and be raised the third day.”</a:t>
            </a:r>
          </a:p>
        </p:txBody>
      </p:sp>
    </p:spTree>
    <p:extLst>
      <p:ext uri="{BB962C8B-B14F-4D97-AF65-F5344CB8AC3E}">
        <p14:creationId xmlns:p14="http://schemas.microsoft.com/office/powerpoint/2010/main" val="416875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16CAF6-52FD-36ED-6CA3-3B5417678757}"/>
              </a:ext>
            </a:extLst>
          </p:cNvPr>
          <p:cNvSpPr txBox="1"/>
          <p:nvPr/>
        </p:nvSpPr>
        <p:spPr>
          <a:xfrm>
            <a:off x="313442" y="155445"/>
            <a:ext cx="11639746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FF0000"/>
                </a:solidFill>
                <a:effectLst/>
                <a:latin typeface="system-ui"/>
              </a:rPr>
              <a:t>Take Up the Cross and Follow Him 23 -26</a:t>
            </a:r>
          </a:p>
          <a:p>
            <a:pPr algn="l"/>
            <a:r>
              <a:rPr lang="en-US" sz="2400" b="1" dirty="0">
                <a:solidFill>
                  <a:srgbClr val="FF0000"/>
                </a:solidFill>
                <a:latin typeface="system-ui"/>
              </a:rPr>
              <a:t>(FOLLOW HIS STEPS)</a:t>
            </a:r>
            <a:endParaRPr lang="en-US" sz="2400" b="1" i="0" dirty="0">
              <a:solidFill>
                <a:srgbClr val="FF0000"/>
              </a:solidFill>
              <a:effectLst/>
              <a:latin typeface="system-ui"/>
            </a:endParaRPr>
          </a:p>
          <a:p>
            <a:pPr algn="l"/>
            <a:endParaRPr lang="en-US" b="1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23 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Then He said to 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system-ui"/>
              </a:rPr>
              <a:t>them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 all, “If anyone 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system-ui"/>
              </a:rPr>
              <a:t>desires to come after Me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, let him 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deny himself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, and 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take up his cross daily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, and 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follow Me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. </a:t>
            </a:r>
          </a:p>
          <a:p>
            <a:pPr algn="l"/>
            <a:endParaRPr lang="en-US" sz="2400" baseline="30000" dirty="0">
              <a:solidFill>
                <a:srgbClr val="000000"/>
              </a:solidFill>
              <a:latin typeface="system-ui"/>
            </a:endParaRPr>
          </a:p>
          <a:p>
            <a:pPr algn="l"/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24 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For whoever desires to 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system-ui"/>
              </a:rPr>
              <a:t>save his life will lose it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, but whoever loses his life for 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system-ui"/>
              </a:rPr>
              <a:t>My sake will save it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.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25 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For what profit is it to a man if he gains the whole world, and is himself destroyed or lost?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26 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For whoever is 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system-ui"/>
              </a:rPr>
              <a:t>ASHAMED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system-ui"/>
              </a:rPr>
              <a:t>of Me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and 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system-ui"/>
              </a:rPr>
              <a:t>My words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, of him the Son of Man will be ashamed when He comes in His 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system-ui"/>
              </a:rPr>
              <a:t>own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 glory, and 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system-ui"/>
              </a:rPr>
              <a:t>in His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 Father’s, and of the holy angels. </a:t>
            </a:r>
          </a:p>
          <a:p>
            <a:pPr algn="l"/>
            <a:endParaRPr lang="en-US" sz="2400" baseline="30000" dirty="0">
              <a:solidFill>
                <a:srgbClr val="000000"/>
              </a:solidFill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6007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0EF12C-58C3-B684-9689-D818315052E7}"/>
              </a:ext>
            </a:extLst>
          </p:cNvPr>
          <p:cNvSpPr txBox="1"/>
          <p:nvPr/>
        </p:nvSpPr>
        <p:spPr>
          <a:xfrm>
            <a:off x="247454" y="96727"/>
            <a:ext cx="10781908" cy="5888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FF0000"/>
                </a:solidFill>
                <a:effectLst/>
                <a:latin typeface="system-ui"/>
              </a:rPr>
              <a:t>Jesus Transfigured on the Mount 28-36</a:t>
            </a:r>
          </a:p>
          <a:p>
            <a:pPr algn="l"/>
            <a:r>
              <a:rPr lang="en-US" sz="1400" b="1" i="1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system-ui"/>
              </a:rPr>
              <a:t>The church lays a lot of stress on the transfiguration, and so if celebrates it as a major feast for the Lord, since it is a true witness to His unseen godliness under the cover of the body.</a:t>
            </a:r>
          </a:p>
          <a:p>
            <a:pPr algn="l"/>
            <a:endParaRPr lang="en-US" b="1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28 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Now it came to pass, about eight days after these sayings, that He took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Peter, John, and James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and went up on the mountain to pray.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29 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As He prayed, the appearance of 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system-ui"/>
              </a:rPr>
              <a:t>His face was altered, and His robe </a:t>
            </a:r>
            <a:r>
              <a:rPr lang="en-US" sz="2000" b="0" i="1" dirty="0">
                <a:solidFill>
                  <a:srgbClr val="FF0000"/>
                </a:solidFill>
                <a:effectLst/>
                <a:latin typeface="system-ui"/>
              </a:rPr>
              <a:t>became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system-ui"/>
              </a:rPr>
              <a:t> white </a:t>
            </a:r>
            <a:r>
              <a:rPr lang="en-US" sz="2000" b="0" i="1" dirty="0">
                <a:solidFill>
                  <a:srgbClr val="FF0000"/>
                </a:solidFill>
                <a:effectLst/>
                <a:latin typeface="system-ui"/>
              </a:rPr>
              <a:t>and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system-ui"/>
              </a:rPr>
              <a:t> glistening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. </a:t>
            </a:r>
          </a:p>
          <a:p>
            <a:pPr algn="l"/>
            <a:endParaRPr lang="en-US" sz="2000" baseline="30000" dirty="0">
              <a:solidFill>
                <a:srgbClr val="000000"/>
              </a:solidFill>
              <a:latin typeface="system-ui"/>
            </a:endParaRPr>
          </a:p>
          <a:p>
            <a:pPr algn="l"/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30 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And behold, 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system-ui"/>
              </a:rPr>
              <a:t>two men talked with Him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, who were 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Moses and Elijah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,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31 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who appeared in glory and spoke of His decease which He was about to accomplish at Jerusalem. </a:t>
            </a:r>
          </a:p>
          <a:p>
            <a:pPr algn="l"/>
            <a:endParaRPr lang="en-US" sz="2000" baseline="30000" dirty="0">
              <a:solidFill>
                <a:srgbClr val="000000"/>
              </a:solidFill>
              <a:latin typeface="system-ui"/>
            </a:endParaRPr>
          </a:p>
          <a:p>
            <a:pPr algn="l"/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32 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But Peter and those with him were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heavy with sleep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; and when they were fully awake, they saw His glory and the two men who stood with Him.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33 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Then it happened, as they were parting from Him, 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system-ui"/>
              </a:rPr>
              <a:t>that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 Peter said to Jesus, “Master, it is good for us to be here; and let us make three tabernacles: one for You, one for Moses, and one for Elijah”—not knowing what he said.</a:t>
            </a:r>
          </a:p>
          <a:p>
            <a:pPr algn="l"/>
            <a:endParaRPr lang="en-US" sz="20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34 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While he was saying this, a cloud came and overshadowed them; and they were fearful as they entered the cloud.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35 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And a voice came out of the cloud, saying, “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system-ui"/>
              </a:rPr>
              <a:t>This is My beloved Son. Hear Him!”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36 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When the voice had ceased, Jesus was found alone. But they kept quiet and told no one in those days any of the things they had seen.</a:t>
            </a:r>
          </a:p>
        </p:txBody>
      </p:sp>
    </p:spTree>
    <p:extLst>
      <p:ext uri="{BB962C8B-B14F-4D97-AF65-F5344CB8AC3E}">
        <p14:creationId xmlns:p14="http://schemas.microsoft.com/office/powerpoint/2010/main" val="3671831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DF8934-D38C-8B97-479F-54E6E6102584}"/>
              </a:ext>
            </a:extLst>
          </p:cNvPr>
          <p:cNvSpPr txBox="1"/>
          <p:nvPr/>
        </p:nvSpPr>
        <p:spPr>
          <a:xfrm>
            <a:off x="360575" y="259858"/>
            <a:ext cx="11583185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FF0000"/>
                </a:solidFill>
                <a:effectLst/>
                <a:latin typeface="system-ui"/>
              </a:rPr>
              <a:t>Jesus Again Predicts His Death 44 – 48</a:t>
            </a:r>
          </a:p>
          <a:p>
            <a:pPr algn="l"/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43 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And they were all amazed at the majesty of God. But while everyone marveled at all the things which Jesus did, He said to His disciples,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44 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“Let these words sink down into your ears, for the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Son of Man is about to be betrayed into the hands of men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.”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45 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But they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did not understand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this saying, and it was hidden from them so that they did not perceive it; and they were afraid to ask Him about this saying.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2F1D00-0BF3-4CE3-2D55-A97AF8C2EA20}"/>
              </a:ext>
            </a:extLst>
          </p:cNvPr>
          <p:cNvSpPr txBox="1"/>
          <p:nvPr/>
        </p:nvSpPr>
        <p:spPr>
          <a:xfrm>
            <a:off x="360575" y="2721990"/>
            <a:ext cx="1160203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1" i="0" dirty="0">
                <a:solidFill>
                  <a:srgbClr val="FF0000"/>
                </a:solidFill>
                <a:effectLst/>
                <a:latin typeface="system-ui"/>
              </a:rPr>
              <a:t>Who Is the Greatest?</a:t>
            </a:r>
          </a:p>
          <a:p>
            <a:pPr algn="l"/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46 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Then a dispute arose among them as to which of them would be greatest.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47 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And Jesus, perceiving the thought of their heart, took a 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little child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 and set him by Him,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48 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and said to them, “Whoever receives this little child in My name receives Me; and whoever receives Me receives Him who sent Me. For he who is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least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among you all will be great.”</a:t>
            </a:r>
          </a:p>
        </p:txBody>
      </p:sp>
    </p:spTree>
    <p:extLst>
      <p:ext uri="{BB962C8B-B14F-4D97-AF65-F5344CB8AC3E}">
        <p14:creationId xmlns:p14="http://schemas.microsoft.com/office/powerpoint/2010/main" val="2790210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9BE07F-7AD4-DB9B-4BEF-5BAD856A68C0}"/>
              </a:ext>
            </a:extLst>
          </p:cNvPr>
          <p:cNvSpPr txBox="1"/>
          <p:nvPr/>
        </p:nvSpPr>
        <p:spPr>
          <a:xfrm>
            <a:off x="124905" y="126444"/>
            <a:ext cx="11771722" cy="3713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0" dirty="0">
                <a:solidFill>
                  <a:srgbClr val="FF0000"/>
                </a:solidFill>
                <a:effectLst/>
                <a:latin typeface="system-ui"/>
              </a:rPr>
              <a:t>A Samaritan Village Rejects the Savior 51-56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stem-ui"/>
                <a:ea typeface="+mn-ea"/>
                <a:cs typeface="+mn-cs"/>
              </a:rPr>
              <a:t>(On the way to Jerusalem) - Focus</a:t>
            </a:r>
          </a:p>
          <a:p>
            <a:pPr algn="l"/>
            <a:endParaRPr lang="en-US" b="1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51 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Now it came to pass, when the time had come for Him to be received up, that 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system-ui"/>
              </a:rPr>
              <a:t>He steadfastly set His face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to go to Jerusalem,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52 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and sent messengers before His face. And as they went, they entered a village of the Samaritans, to prepare for Him.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53 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But they did not receive Him, because His face was 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system-ui"/>
              </a:rPr>
              <a:t>set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 for the journey to Jerusalem. 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system-ui"/>
              </a:rPr>
              <a:t>(Samaritans don’t </a:t>
            </a:r>
            <a:r>
              <a:rPr lang="en-US" sz="2000" i="1" dirty="0">
                <a:solidFill>
                  <a:srgbClr val="000000"/>
                </a:solidFill>
                <a:latin typeface="system-ui"/>
              </a:rPr>
              <a:t>welcome Jews)</a:t>
            </a:r>
          </a:p>
          <a:p>
            <a:pPr algn="l"/>
            <a:endParaRPr lang="en-US" sz="2000" baseline="30000" dirty="0">
              <a:solidFill>
                <a:srgbClr val="000000"/>
              </a:solidFill>
              <a:latin typeface="system-ui"/>
            </a:endParaRPr>
          </a:p>
          <a:p>
            <a:pPr algn="l"/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54 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And when His disciples James and John saw 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system-ui"/>
              </a:rPr>
              <a:t>this,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 they said, “Lord, do You want us to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command fire to come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down from heaven and consume them, just as Elijah did?”</a:t>
            </a:r>
          </a:p>
          <a:p>
            <a:pPr algn="l"/>
            <a:endParaRPr lang="en-US" sz="20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sz="2000" b="1" i="0" baseline="30000" dirty="0">
                <a:solidFill>
                  <a:srgbClr val="000000"/>
                </a:solidFill>
                <a:effectLst/>
                <a:latin typeface="system-ui"/>
              </a:rPr>
              <a:t>55 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But He turned and rebuked them, and said, “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You do not know what manner of spirit you are of. </a:t>
            </a:r>
            <a:r>
              <a:rPr lang="en-US" sz="2000" b="1" i="0" baseline="30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56 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For the Son of Man did not come to destroy men’s lives but to save </a:t>
            </a:r>
            <a:r>
              <a:rPr lang="en-US" sz="20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them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system-ui"/>
              </a:rPr>
              <a:t>.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system-ui"/>
              </a:rPr>
              <a:t>” And they went to another village.</a:t>
            </a:r>
          </a:p>
        </p:txBody>
      </p:sp>
    </p:spTree>
    <p:extLst>
      <p:ext uri="{BB962C8B-B14F-4D97-AF65-F5344CB8AC3E}">
        <p14:creationId xmlns:p14="http://schemas.microsoft.com/office/powerpoint/2010/main" val="1258295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1548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ltc-bodoni-175</vt:lpstr>
      <vt:lpstr>system-ui</vt:lpstr>
      <vt:lpstr>Office Theme</vt:lpstr>
      <vt:lpstr>If anyone would come after me, he must deny himself and take up his cross daily and follow me.  (Luke 9:2)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Girguis, Gehan</dc:creator>
  <cp:lastModifiedBy>Girguis, Gehan</cp:lastModifiedBy>
  <cp:revision>1</cp:revision>
  <dcterms:created xsi:type="dcterms:W3CDTF">2024-11-08T13:37:22Z</dcterms:created>
  <dcterms:modified xsi:type="dcterms:W3CDTF">2024-11-08T17:46:35Z</dcterms:modified>
</cp:coreProperties>
</file>