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60" r:id="rId8"/>
    <p:sldId id="25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1025-20C6-40BB-9B47-CCF23F76B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FCF8BA-B0D7-4CB1-AA0B-8DBC35B1A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2EB512-9B37-401F-AD08-7FAA5E8C72C6}"/>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5" name="Footer Placeholder 4">
            <a:extLst>
              <a:ext uri="{FF2B5EF4-FFF2-40B4-BE49-F238E27FC236}">
                <a16:creationId xmlns:a16="http://schemas.microsoft.com/office/drawing/2014/main" id="{654B2221-B2AA-4E32-B637-6DCFE0741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1EFB-88ED-4D85-9292-FBB02EB0529E}"/>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98632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0A1B-9DE2-41CD-8BD2-CE68F23CE9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3FD10-6336-4FC9-BB0D-07690B26D1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3D96A-AAFA-43E5-B3DB-4A92B9EF9D26}"/>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5" name="Footer Placeholder 4">
            <a:extLst>
              <a:ext uri="{FF2B5EF4-FFF2-40B4-BE49-F238E27FC236}">
                <a16:creationId xmlns:a16="http://schemas.microsoft.com/office/drawing/2014/main" id="{CB2E1F23-45E6-462E-9ADA-781A531FC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ECE8-4984-4AA9-8254-4804AD23F31A}"/>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158799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8D0B8-5A11-4432-A5E1-0120BFB1F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CC2B4-81DF-46D4-99E8-31712A26AD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B7A53-0993-41A6-B842-3D1ED5D1C89F}"/>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5" name="Footer Placeholder 4">
            <a:extLst>
              <a:ext uri="{FF2B5EF4-FFF2-40B4-BE49-F238E27FC236}">
                <a16:creationId xmlns:a16="http://schemas.microsoft.com/office/drawing/2014/main" id="{01BAC431-2C20-4119-AE19-DAFBCB704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11B6B-7024-49EC-A7C6-7929F9C26511}"/>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22905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EFA8-9707-4A57-9844-4186125CF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16DCE-8AAB-4C06-BB65-40C89FC366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B2C2E-791A-473A-8419-3289E2C77CA7}"/>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5" name="Footer Placeholder 4">
            <a:extLst>
              <a:ext uri="{FF2B5EF4-FFF2-40B4-BE49-F238E27FC236}">
                <a16:creationId xmlns:a16="http://schemas.microsoft.com/office/drawing/2014/main" id="{687466EB-FCF8-4C02-8667-30315A8D3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82D62-86C6-422B-99EF-AD6E631DE84F}"/>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428574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1678-131C-41C5-B311-A99D9862D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5EA2B5-29A5-4914-9F5D-B40647FEC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6195E-E75E-462E-B2F9-64F9A3285460}"/>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5" name="Footer Placeholder 4">
            <a:extLst>
              <a:ext uri="{FF2B5EF4-FFF2-40B4-BE49-F238E27FC236}">
                <a16:creationId xmlns:a16="http://schemas.microsoft.com/office/drawing/2014/main" id="{63D7E6CD-2679-4D51-B980-E7E6C61C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0FE58-3FAC-4EBB-BF7E-B589A29CC080}"/>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28404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6F86-B4F9-4C95-A01B-0A9FEFBE7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6817C-3015-4DCD-B4E2-1F71901F0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D219E-8849-4BEC-88BC-472BA8AA7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03D2F-22BE-4AFF-9196-343F736558ED}"/>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6" name="Footer Placeholder 5">
            <a:extLst>
              <a:ext uri="{FF2B5EF4-FFF2-40B4-BE49-F238E27FC236}">
                <a16:creationId xmlns:a16="http://schemas.microsoft.com/office/drawing/2014/main" id="{338B6BAC-EEF0-40F1-8FB5-F2B9BF7C7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937D6-C1FB-4B25-A466-FB3C949FEF8C}"/>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88948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90F8-1D9E-4D0D-887A-A928568479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BD2CF6-9A2E-4186-8205-65E76E225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DFBB8-4E29-4B64-A117-A9C865801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3B4D96-8547-4E31-9DD0-0CF231777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69CF92-C50D-4BC8-AF34-B37FD9586A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7B0790-109C-4717-9792-93FF40E6CE9D}"/>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8" name="Footer Placeholder 7">
            <a:extLst>
              <a:ext uri="{FF2B5EF4-FFF2-40B4-BE49-F238E27FC236}">
                <a16:creationId xmlns:a16="http://schemas.microsoft.com/office/drawing/2014/main" id="{5D52B790-F0E9-4865-829D-6ACDE0296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F2ADA7-E521-470F-B063-B3FB03751470}"/>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234470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8A13-D727-4E99-A4C8-7C0131E92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42999-7C0A-480C-B028-AE4BEA7A8C2C}"/>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4" name="Footer Placeholder 3">
            <a:extLst>
              <a:ext uri="{FF2B5EF4-FFF2-40B4-BE49-F238E27FC236}">
                <a16:creationId xmlns:a16="http://schemas.microsoft.com/office/drawing/2014/main" id="{AB90309B-DD55-489B-A600-D7C658F6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6BE8AE-3F46-46BF-8D19-3E74F45110F4}"/>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132092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057D3-545B-4D28-BAE1-62C69411F3FF}"/>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3" name="Footer Placeholder 2">
            <a:extLst>
              <a:ext uri="{FF2B5EF4-FFF2-40B4-BE49-F238E27FC236}">
                <a16:creationId xmlns:a16="http://schemas.microsoft.com/office/drawing/2014/main" id="{CECE946E-05DB-44A0-93AF-1078CF3F39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82F3A-CEDB-43BB-9217-398536106F4B}"/>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29559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3847-AFB7-404C-BE46-726B943A8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06054-414A-49CB-B889-B123AF4D0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DC736-B439-44B4-8519-ED9330DA2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CDF2D-25E6-482E-B3B1-4028B9C4452D}"/>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6" name="Footer Placeholder 5">
            <a:extLst>
              <a:ext uri="{FF2B5EF4-FFF2-40B4-BE49-F238E27FC236}">
                <a16:creationId xmlns:a16="http://schemas.microsoft.com/office/drawing/2014/main" id="{E08A822B-A887-42F3-A151-27F28B6B6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05FB4-2E58-4B40-88E2-D5D184D16517}"/>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351006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4403-8E1E-4F9A-A9B5-57A0CC3BE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F5D93-A523-47C0-8218-98DC3AF4C3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D1F79-F420-4EB6-99D5-0C1B402B5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98244-3A4F-4B98-BA9D-5D37714B65FD}"/>
              </a:ext>
            </a:extLst>
          </p:cNvPr>
          <p:cNvSpPr>
            <a:spLocks noGrp="1"/>
          </p:cNvSpPr>
          <p:nvPr>
            <p:ph type="dt" sz="half" idx="10"/>
          </p:nvPr>
        </p:nvSpPr>
        <p:spPr/>
        <p:txBody>
          <a:bodyPr/>
          <a:lstStyle/>
          <a:p>
            <a:fld id="{9CF00217-2A20-42A4-A016-DCCD15662F24}" type="datetimeFigureOut">
              <a:rPr lang="en-US" smtClean="0"/>
              <a:t>9/25/2024</a:t>
            </a:fld>
            <a:endParaRPr lang="en-US"/>
          </a:p>
        </p:txBody>
      </p:sp>
      <p:sp>
        <p:nvSpPr>
          <p:cNvPr id="6" name="Footer Placeholder 5">
            <a:extLst>
              <a:ext uri="{FF2B5EF4-FFF2-40B4-BE49-F238E27FC236}">
                <a16:creationId xmlns:a16="http://schemas.microsoft.com/office/drawing/2014/main" id="{FF074640-8918-4EC0-95C6-9A36725D3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93E15-3BCD-4683-B867-5D2F15DCAA19}"/>
              </a:ext>
            </a:extLst>
          </p:cNvPr>
          <p:cNvSpPr>
            <a:spLocks noGrp="1"/>
          </p:cNvSpPr>
          <p:nvPr>
            <p:ph type="sldNum" sz="quarter" idx="12"/>
          </p:nvPr>
        </p:nvSpPr>
        <p:spPr/>
        <p:txBody>
          <a:bodyPr/>
          <a:lstStyle/>
          <a:p>
            <a:fld id="{DBD7243B-BCF7-4098-8264-710873E61A46}" type="slidenum">
              <a:rPr lang="en-US" smtClean="0"/>
              <a:t>‹#›</a:t>
            </a:fld>
            <a:endParaRPr lang="en-US"/>
          </a:p>
        </p:txBody>
      </p:sp>
    </p:spTree>
    <p:extLst>
      <p:ext uri="{BB962C8B-B14F-4D97-AF65-F5344CB8AC3E}">
        <p14:creationId xmlns:p14="http://schemas.microsoft.com/office/powerpoint/2010/main" val="37327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8CAFE-8699-4D80-863B-636D1D4BC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E86665-9299-43A1-BC4E-B2E76F2B6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AA58C-A95D-450E-BD37-2581B2F6E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0217-2A20-42A4-A016-DCCD15662F24}" type="datetimeFigureOut">
              <a:rPr lang="en-US" smtClean="0"/>
              <a:t>9/25/2024</a:t>
            </a:fld>
            <a:endParaRPr lang="en-US"/>
          </a:p>
        </p:txBody>
      </p:sp>
      <p:sp>
        <p:nvSpPr>
          <p:cNvPr id="5" name="Footer Placeholder 4">
            <a:extLst>
              <a:ext uri="{FF2B5EF4-FFF2-40B4-BE49-F238E27FC236}">
                <a16:creationId xmlns:a16="http://schemas.microsoft.com/office/drawing/2014/main" id="{FBDC28EF-4042-4F07-8836-1070CF381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5F4BB-F392-4EA2-BC7A-0A3D14639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7243B-BCF7-4098-8264-710873E61A46}" type="slidenum">
              <a:rPr lang="en-US" smtClean="0"/>
              <a:t>‹#›</a:t>
            </a:fld>
            <a:endParaRPr lang="en-US"/>
          </a:p>
        </p:txBody>
      </p:sp>
    </p:spTree>
    <p:extLst>
      <p:ext uri="{BB962C8B-B14F-4D97-AF65-F5344CB8AC3E}">
        <p14:creationId xmlns:p14="http://schemas.microsoft.com/office/powerpoint/2010/main" val="255924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11A4-D565-47D4-BFD4-B215458AAD4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9DF9788-D0EC-49BA-9F14-E2157AFDEBCF}"/>
              </a:ext>
            </a:extLst>
          </p:cNvPr>
          <p:cNvSpPr>
            <a:spLocks noGrp="1"/>
          </p:cNvSpPr>
          <p:nvPr>
            <p:ph type="subTitle" idx="1"/>
          </p:nvPr>
        </p:nvSpPr>
        <p:spPr/>
        <p:txBody>
          <a:bodyPr/>
          <a:lstStyle/>
          <a:p>
            <a:endParaRPr lang="en-US" dirty="0"/>
          </a:p>
          <a:p>
            <a:endParaRPr lang="en-US" dirty="0"/>
          </a:p>
          <a:p>
            <a:r>
              <a:rPr lang="en-US" dirty="0">
                <a:solidFill>
                  <a:schemeClr val="accent4">
                    <a:lumMod val="50000"/>
                  </a:schemeClr>
                </a:solidFill>
              </a:rPr>
              <a:t>Chapter 1</a:t>
            </a:r>
          </a:p>
        </p:txBody>
      </p:sp>
      <p:pic>
        <p:nvPicPr>
          <p:cNvPr id="4" name="Picture 3" descr="Jesus’ Authority Over Darkness – Luke 4:31-37, Rob Harlan, Teaching ...">
            <a:extLst>
              <a:ext uri="{FF2B5EF4-FFF2-40B4-BE49-F238E27FC236}">
                <a16:creationId xmlns:a16="http://schemas.microsoft.com/office/drawing/2014/main" id="{FE652055-3EE9-4EC3-9B5E-474C74D609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71550"/>
            <a:ext cx="9144000" cy="3486150"/>
          </a:xfrm>
          <a:prstGeom prst="rect">
            <a:avLst/>
          </a:prstGeom>
          <a:noFill/>
          <a:ln>
            <a:noFill/>
          </a:ln>
        </p:spPr>
      </p:pic>
      <p:pic>
        <p:nvPicPr>
          <p:cNvPr id="1026" name="Picture 2" descr="Winged Ox | &quot;Luke, the saintly evangelist, achieved well-mer… | Flickr">
            <a:extLst>
              <a:ext uri="{FF2B5EF4-FFF2-40B4-BE49-F238E27FC236}">
                <a16:creationId xmlns:a16="http://schemas.microsoft.com/office/drawing/2014/main" id="{09B2B01C-83AF-4A08-B9C4-9E25D66FB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5143500"/>
            <a:ext cx="35052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2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14F-EB67-421B-B87E-49C7E35B3814}"/>
              </a:ext>
            </a:extLst>
          </p:cNvPr>
          <p:cNvSpPr>
            <a:spLocks noGrp="1"/>
          </p:cNvSpPr>
          <p:nvPr>
            <p:ph type="title"/>
          </p:nvPr>
        </p:nvSpPr>
        <p:spPr/>
        <p:txBody>
          <a:bodyPr/>
          <a:lstStyle/>
          <a:p>
            <a:r>
              <a:rPr lang="en-US" i="1" u="sng" dirty="0">
                <a:solidFill>
                  <a:schemeClr val="accent4">
                    <a:lumMod val="50000"/>
                  </a:schemeClr>
                </a:solidFill>
              </a:rPr>
              <a:t>Introduction</a:t>
            </a:r>
            <a:r>
              <a:rPr lang="en-US" dirty="0"/>
              <a:t> </a:t>
            </a:r>
          </a:p>
        </p:txBody>
      </p:sp>
      <p:sp>
        <p:nvSpPr>
          <p:cNvPr id="3" name="Content Placeholder 2">
            <a:extLst>
              <a:ext uri="{FF2B5EF4-FFF2-40B4-BE49-F238E27FC236}">
                <a16:creationId xmlns:a16="http://schemas.microsoft.com/office/drawing/2014/main" id="{02A38764-5B16-4EDC-818F-3F06B8B394FA}"/>
              </a:ext>
            </a:extLst>
          </p:cNvPr>
          <p:cNvSpPr>
            <a:spLocks noGrp="1"/>
          </p:cNvSpPr>
          <p:nvPr>
            <p:ph idx="1"/>
          </p:nvPr>
        </p:nvSpPr>
        <p:spPr/>
        <p:txBody>
          <a:bodyPr/>
          <a:lstStyle/>
          <a:p>
            <a:r>
              <a:rPr lang="en-US" dirty="0">
                <a:solidFill>
                  <a:schemeClr val="accent4">
                    <a:lumMod val="50000"/>
                  </a:schemeClr>
                </a:solidFill>
              </a:rPr>
              <a:t>To whom it was written ----Greeks	</a:t>
            </a:r>
          </a:p>
          <a:p>
            <a:r>
              <a:rPr lang="en-US" dirty="0">
                <a:solidFill>
                  <a:schemeClr val="accent4">
                    <a:lumMod val="50000"/>
                  </a:schemeClr>
                </a:solidFill>
              </a:rPr>
              <a:t>Subject -------Christ the lover of mankind.</a:t>
            </a:r>
          </a:p>
          <a:p>
            <a:r>
              <a:rPr lang="en-US" dirty="0">
                <a:solidFill>
                  <a:schemeClr val="accent4">
                    <a:lumMod val="50000"/>
                  </a:schemeClr>
                </a:solidFill>
              </a:rPr>
              <a:t>Main message of Jesus -------Saves mankind.</a:t>
            </a:r>
          </a:p>
          <a:p>
            <a:r>
              <a:rPr lang="en-US" dirty="0">
                <a:solidFill>
                  <a:schemeClr val="accent4">
                    <a:lumMod val="50000"/>
                  </a:schemeClr>
                </a:solidFill>
              </a:rPr>
              <a:t>Gospel content -------Focused on History. </a:t>
            </a:r>
          </a:p>
          <a:p>
            <a:r>
              <a:rPr lang="en-US" dirty="0">
                <a:solidFill>
                  <a:schemeClr val="accent4">
                    <a:lumMod val="50000"/>
                  </a:schemeClr>
                </a:solidFill>
              </a:rPr>
              <a:t>Symbol ------The OX. The ox associated with the Gospel of Luke fits well since it speaks to the great sacrifice of Jesus, and the ox was an important animal for sacrifice as required in the Torah.</a:t>
            </a:r>
          </a:p>
        </p:txBody>
      </p:sp>
    </p:spTree>
    <p:extLst>
      <p:ext uri="{BB962C8B-B14F-4D97-AF65-F5344CB8AC3E}">
        <p14:creationId xmlns:p14="http://schemas.microsoft.com/office/powerpoint/2010/main" val="219605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93294-D5B3-406B-BF78-F4A8899A2FE9}"/>
              </a:ext>
            </a:extLst>
          </p:cNvPr>
          <p:cNvSpPr txBox="1"/>
          <p:nvPr/>
        </p:nvSpPr>
        <p:spPr>
          <a:xfrm>
            <a:off x="1567401" y="797510"/>
            <a:ext cx="8997025" cy="5078313"/>
          </a:xfrm>
          <a:prstGeom prst="rect">
            <a:avLst/>
          </a:prstGeom>
          <a:noFill/>
        </p:spPr>
        <p:txBody>
          <a:bodyPr wrap="square">
            <a:spAutoFit/>
          </a:bodyPr>
          <a:lstStyle/>
          <a:p>
            <a:pPr algn="just"/>
            <a:r>
              <a:rPr lang="en-US" sz="2400" b="1" u="sng" dirty="0">
                <a:solidFill>
                  <a:schemeClr val="accent4">
                    <a:lumMod val="50000"/>
                  </a:schemeClr>
                </a:solidFill>
              </a:rPr>
              <a:t>Continue to introduction: </a:t>
            </a:r>
          </a:p>
          <a:p>
            <a:pPr marL="285750" indent="-285750" algn="just">
              <a:lnSpc>
                <a:spcPct val="150000"/>
              </a:lnSpc>
              <a:buFont typeface="Arial" panose="020B0604020202020204" pitchFamily="34" charset="0"/>
              <a:buChar char="•"/>
            </a:pPr>
            <a:r>
              <a:rPr lang="en-US" sz="2400" dirty="0">
                <a:solidFill>
                  <a:schemeClr val="accent4">
                    <a:lumMod val="50000"/>
                  </a:schemeClr>
                </a:solidFill>
              </a:rPr>
              <a:t>Who is St. Luke?</a:t>
            </a:r>
          </a:p>
          <a:p>
            <a:pPr algn="just"/>
            <a:r>
              <a:rPr lang="en-US" sz="2400" dirty="0">
                <a:solidFill>
                  <a:schemeClr val="accent4">
                    <a:lumMod val="50000"/>
                  </a:schemeClr>
                </a:solidFill>
              </a:rPr>
              <a:t>He was a doctor, a painter, and a Gentile from Antioch. He accepted Christianity at the hands of St. Paul the apostle later after resurrection.</a:t>
            </a:r>
          </a:p>
          <a:p>
            <a:pPr marL="342900" indent="-342900" algn="just">
              <a:lnSpc>
                <a:spcPct val="150000"/>
              </a:lnSpc>
              <a:buFont typeface="Arial" panose="020B0604020202020204" pitchFamily="34" charset="0"/>
              <a:buChar char="•"/>
            </a:pPr>
            <a:r>
              <a:rPr lang="en-US" sz="2400" dirty="0">
                <a:solidFill>
                  <a:schemeClr val="accent4">
                    <a:lumMod val="50000"/>
                  </a:schemeClr>
                </a:solidFill>
              </a:rPr>
              <a:t> Who did he write his gospel to?</a:t>
            </a:r>
          </a:p>
          <a:p>
            <a:pPr algn="just"/>
            <a:r>
              <a:rPr lang="en-US" sz="2400" dirty="0">
                <a:solidFill>
                  <a:schemeClr val="accent4">
                    <a:lumMod val="50000"/>
                  </a:schemeClr>
                </a:solidFill>
              </a:rPr>
              <a:t> The Greek after collecting testimonies from eyewitnesses to accurately record all details of Jesus life. </a:t>
            </a:r>
          </a:p>
          <a:p>
            <a:pPr marL="285750" indent="-285750" algn="just">
              <a:lnSpc>
                <a:spcPct val="150000"/>
              </a:lnSpc>
              <a:buFont typeface="Arial" panose="020B0604020202020204" pitchFamily="34" charset="0"/>
              <a:buChar char="•"/>
            </a:pPr>
            <a:r>
              <a:rPr lang="en-US" sz="2400" dirty="0">
                <a:solidFill>
                  <a:schemeClr val="accent4">
                    <a:lumMod val="50000"/>
                  </a:schemeClr>
                </a:solidFill>
              </a:rPr>
              <a:t>What is the main message of the book? </a:t>
            </a:r>
          </a:p>
          <a:p>
            <a:pPr algn="just"/>
            <a:r>
              <a:rPr lang="en-US" sz="2400" dirty="0">
                <a:solidFill>
                  <a:schemeClr val="accent4">
                    <a:lumMod val="50000"/>
                  </a:schemeClr>
                </a:solidFill>
              </a:rPr>
              <a:t>St Luke offered Jesus to the Greeks as a Lover of mankind, who cares for the educated and uneducated, the philosopher and the unwise, the rich and the poor, the Jew and the Gentile, the man, the woman and the child. </a:t>
            </a:r>
          </a:p>
        </p:txBody>
      </p:sp>
    </p:spTree>
    <p:extLst>
      <p:ext uri="{BB962C8B-B14F-4D97-AF65-F5344CB8AC3E}">
        <p14:creationId xmlns:p14="http://schemas.microsoft.com/office/powerpoint/2010/main" val="61621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71335-115F-46DE-91B8-5D55CC20E6E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b="8333"/>
          <a:stretch/>
        </p:blipFill>
        <p:spPr>
          <a:xfrm>
            <a:off x="0" y="0"/>
            <a:ext cx="12192000" cy="6858000"/>
          </a:xfrm>
          <a:prstGeom prst="rect">
            <a:avLst/>
          </a:prstGeom>
          <a:blipFill>
            <a:blip r:embed="rId4"/>
            <a:tile tx="0" ty="0" sx="100000" sy="100000" flip="none" algn="tl"/>
          </a:blipFill>
        </p:spPr>
      </p:pic>
    </p:spTree>
    <p:extLst>
      <p:ext uri="{BB962C8B-B14F-4D97-AF65-F5344CB8AC3E}">
        <p14:creationId xmlns:p14="http://schemas.microsoft.com/office/powerpoint/2010/main" val="147585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E7A146-4869-4C57-809A-45007D4528F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563057" y="1257300"/>
            <a:ext cx="7065885" cy="4935490"/>
          </a:xfrm>
          <a:prstGeom prst="rect">
            <a:avLst/>
          </a:prstGeom>
          <a:solidFill>
            <a:schemeClr val="accent4">
              <a:lumMod val="50000"/>
            </a:schemeClr>
          </a:solidFill>
        </p:spPr>
      </p:pic>
      <p:sp>
        <p:nvSpPr>
          <p:cNvPr id="5" name="TextBox 4">
            <a:extLst>
              <a:ext uri="{FF2B5EF4-FFF2-40B4-BE49-F238E27FC236}">
                <a16:creationId xmlns:a16="http://schemas.microsoft.com/office/drawing/2014/main" id="{F9E1F3B8-36AF-4D89-AC0B-28CC0513830E}"/>
              </a:ext>
            </a:extLst>
          </p:cNvPr>
          <p:cNvSpPr txBox="1"/>
          <p:nvPr/>
        </p:nvSpPr>
        <p:spPr>
          <a:xfrm>
            <a:off x="1130300" y="480544"/>
            <a:ext cx="6096000" cy="523220"/>
          </a:xfrm>
          <a:prstGeom prst="rect">
            <a:avLst/>
          </a:prstGeom>
          <a:noFill/>
        </p:spPr>
        <p:txBody>
          <a:bodyPr wrap="square">
            <a:spAutoFit/>
          </a:bodyPr>
          <a:lstStyle/>
          <a:p>
            <a:r>
              <a:rPr lang="en-US" sz="2800" b="1" i="1" dirty="0">
                <a:solidFill>
                  <a:schemeClr val="accent4">
                    <a:lumMod val="50000"/>
                  </a:schemeClr>
                </a:solidFill>
              </a:rPr>
              <a:t>Learn to submit to God’s will !!</a:t>
            </a:r>
          </a:p>
        </p:txBody>
      </p:sp>
    </p:spTree>
    <p:extLst>
      <p:ext uri="{BB962C8B-B14F-4D97-AF65-F5344CB8AC3E}">
        <p14:creationId xmlns:p14="http://schemas.microsoft.com/office/powerpoint/2010/main" val="423430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12772-8C21-4A05-B56D-2FDF29A59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61950"/>
            <a:ext cx="6756400" cy="6134100"/>
          </a:xfrm>
          <a:prstGeom prst="rect">
            <a:avLst/>
          </a:prstGeom>
        </p:spPr>
      </p:pic>
    </p:spTree>
    <p:extLst>
      <p:ext uri="{BB962C8B-B14F-4D97-AF65-F5344CB8AC3E}">
        <p14:creationId xmlns:p14="http://schemas.microsoft.com/office/powerpoint/2010/main" val="146779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6bd26c2-4977-4cc7-9ff5-5862fcc486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466BD387D66429E4B89AFAB82252E" ma:contentTypeVersion="14" ma:contentTypeDescription="Create a new document." ma:contentTypeScope="" ma:versionID="68b290c223b08dc0087c74d0169746f2">
  <xsd:schema xmlns:xsd="http://www.w3.org/2001/XMLSchema" xmlns:xs="http://www.w3.org/2001/XMLSchema" xmlns:p="http://schemas.microsoft.com/office/2006/metadata/properties" xmlns:ns3="16bd26c2-4977-4cc7-9ff5-5862fcc486cb" xmlns:ns4="302d3d06-0d8c-4def-9557-0bf7e57cd0a7" targetNamespace="http://schemas.microsoft.com/office/2006/metadata/properties" ma:root="true" ma:fieldsID="6f610c21e5d8e4449f9f818cd9c7b26c" ns3:_="" ns4:_="">
    <xsd:import namespace="16bd26c2-4977-4cc7-9ff5-5862fcc486cb"/>
    <xsd:import namespace="302d3d06-0d8c-4def-9557-0bf7e57cd0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d26c2-4977-4cc7-9ff5-5862fcc48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2d3d06-0d8c-4def-9557-0bf7e57cd0a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52AEA-21AD-47F3-B501-24677FBB3993}">
  <ds:schemaRefs>
    <ds:schemaRef ds:uri="http://purl.org/dc/elements/1.1/"/>
    <ds:schemaRef ds:uri="http://purl.org/dc/terms/"/>
    <ds:schemaRef ds:uri="http://schemas.microsoft.com/office/infopath/2007/PartnerControls"/>
    <ds:schemaRef ds:uri="http://schemas.microsoft.com/office/2006/metadata/properties"/>
    <ds:schemaRef ds:uri="http://purl.org/dc/dcmitype/"/>
    <ds:schemaRef ds:uri="302d3d06-0d8c-4def-9557-0bf7e57cd0a7"/>
    <ds:schemaRef ds:uri="http://www.w3.org/XML/1998/namespace"/>
    <ds:schemaRef ds:uri="http://schemas.microsoft.com/office/2006/documentManagement/types"/>
    <ds:schemaRef ds:uri="http://schemas.openxmlformats.org/package/2006/metadata/core-properties"/>
    <ds:schemaRef ds:uri="16bd26c2-4977-4cc7-9ff5-5862fcc486cb"/>
  </ds:schemaRefs>
</ds:datastoreItem>
</file>

<file path=customXml/itemProps2.xml><?xml version="1.0" encoding="utf-8"?>
<ds:datastoreItem xmlns:ds="http://schemas.openxmlformats.org/officeDocument/2006/customXml" ds:itemID="{269A27C1-2C10-425E-8C11-D45E68145EC8}">
  <ds:schemaRefs>
    <ds:schemaRef ds:uri="http://schemas.microsoft.com/sharepoint/v3/contenttype/forms"/>
  </ds:schemaRefs>
</ds:datastoreItem>
</file>

<file path=customXml/itemProps3.xml><?xml version="1.0" encoding="utf-8"?>
<ds:datastoreItem xmlns:ds="http://schemas.openxmlformats.org/officeDocument/2006/customXml" ds:itemID="{760A3F1F-7E00-4183-BAF9-63EA10E46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d26c2-4977-4cc7-9ff5-5862fcc486cb"/>
    <ds:schemaRef ds:uri="302d3d06-0d8c-4def-9557-0bf7e57cd0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TotalTime>
  <Words>204</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Introduction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Shereen Mekhail</dc:creator>
  <cp:lastModifiedBy>Shereen Mekhail</cp:lastModifiedBy>
  <cp:revision>9</cp:revision>
  <dcterms:created xsi:type="dcterms:W3CDTF">2024-09-24T19:14:57Z</dcterms:created>
  <dcterms:modified xsi:type="dcterms:W3CDTF">2024-09-25T16:54:16Z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0x010100A39466BD387D66429E4B89AFAB82252E</vt:lpwstr>
  </property>
</Properties>
</file>