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58" r:id="rId3"/>
    <p:sldId id="262" r:id="rId4"/>
    <p:sldId id="266" r:id="rId5"/>
    <p:sldId id="269" r:id="rId6"/>
    <p:sldId id="260" r:id="rId7"/>
    <p:sldId id="267" r:id="rId8"/>
    <p:sldId id="272" r:id="rId9"/>
    <p:sldId id="273" r:id="rId10"/>
    <p:sldId id="274" r:id="rId11"/>
    <p:sldId id="265" r:id="rId12"/>
    <p:sldId id="284" r:id="rId13"/>
    <p:sldId id="285" r:id="rId14"/>
    <p:sldId id="286" r:id="rId15"/>
    <p:sldId id="263" r:id="rId16"/>
    <p:sldId id="261" r:id="rId17"/>
    <p:sldId id="277" r:id="rId18"/>
    <p:sldId id="276" r:id="rId19"/>
    <p:sldId id="279" r:id="rId20"/>
    <p:sldId id="275" r:id="rId21"/>
    <p:sldId id="289" r:id="rId22"/>
    <p:sldId id="287" r:id="rId23"/>
    <p:sldId id="280" r:id="rId24"/>
    <p:sldId id="288" r:id="rId25"/>
    <p:sldId id="281" r:id="rId26"/>
    <p:sldId id="264" r:id="rId27"/>
    <p:sldId id="282" r:id="rId28"/>
    <p:sldId id="290" r:id="rId29"/>
    <p:sldId id="293" r:id="rId30"/>
    <p:sldId id="291" r:id="rId31"/>
    <p:sldId id="292" r:id="rId32"/>
    <p:sldId id="294"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4625"/>
  </p:normalViewPr>
  <p:slideViewPr>
    <p:cSldViewPr snapToGrid="0">
      <p:cViewPr varScale="1">
        <p:scale>
          <a:sx n="91" d="100"/>
          <a:sy n="91" d="100"/>
        </p:scale>
        <p:origin x="22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40A65-825D-4933-9049-5FF1A807C22D}"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06018-77B4-4570-AF40-330ACFDA36CD}" type="slidenum">
              <a:rPr lang="en-US" smtClean="0"/>
              <a:t>‹#›</a:t>
            </a:fld>
            <a:endParaRPr lang="en-US"/>
          </a:p>
        </p:txBody>
      </p:sp>
    </p:spTree>
    <p:extLst>
      <p:ext uri="{BB962C8B-B14F-4D97-AF65-F5344CB8AC3E}">
        <p14:creationId xmlns:p14="http://schemas.microsoft.com/office/powerpoint/2010/main" val="96362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writer of the Gospel?</a:t>
            </a:r>
          </a:p>
          <a:p>
            <a:r>
              <a:rPr lang="en-US" dirty="0"/>
              <a:t>What is the Symbol and why ? The ox associated with the Gospel of Luke fits well since it speaks to the great sacrifice of Jesus, and the ox was an important animal for sacrifice as required in the Torah. </a:t>
            </a:r>
          </a:p>
        </p:txBody>
      </p:sp>
      <p:sp>
        <p:nvSpPr>
          <p:cNvPr id="4" name="Slide Number Placeholder 3"/>
          <p:cNvSpPr>
            <a:spLocks noGrp="1"/>
          </p:cNvSpPr>
          <p:nvPr>
            <p:ph type="sldNum" sz="quarter" idx="5"/>
          </p:nvPr>
        </p:nvSpPr>
        <p:spPr/>
        <p:txBody>
          <a:bodyPr/>
          <a:lstStyle/>
          <a:p>
            <a:fld id="{56006018-77B4-4570-AF40-330ACFDA36CD}" type="slidenum">
              <a:rPr lang="en-US" smtClean="0"/>
              <a:t>2</a:t>
            </a:fld>
            <a:endParaRPr lang="en-US"/>
          </a:p>
        </p:txBody>
      </p:sp>
    </p:spTree>
    <p:extLst>
      <p:ext uri="{BB962C8B-B14F-4D97-AF65-F5344CB8AC3E}">
        <p14:creationId xmlns:p14="http://schemas.microsoft.com/office/powerpoint/2010/main" val="103279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t>
            </a:r>
          </a:p>
        </p:txBody>
      </p:sp>
      <p:sp>
        <p:nvSpPr>
          <p:cNvPr id="4" name="Slide Number Placeholder 3"/>
          <p:cNvSpPr>
            <a:spLocks noGrp="1"/>
          </p:cNvSpPr>
          <p:nvPr>
            <p:ph type="sldNum" sz="quarter" idx="5"/>
          </p:nvPr>
        </p:nvSpPr>
        <p:spPr/>
        <p:txBody>
          <a:bodyPr/>
          <a:lstStyle/>
          <a:p>
            <a:fld id="{56006018-77B4-4570-AF40-330ACFDA36CD}" type="slidenum">
              <a:rPr lang="en-US" smtClean="0"/>
              <a:t>17</a:t>
            </a:fld>
            <a:endParaRPr lang="en-US"/>
          </a:p>
        </p:txBody>
      </p:sp>
    </p:spTree>
    <p:extLst>
      <p:ext uri="{BB962C8B-B14F-4D97-AF65-F5344CB8AC3E}">
        <p14:creationId xmlns:p14="http://schemas.microsoft.com/office/powerpoint/2010/main" val="90509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9F22-75E3-7E78-3849-58EA2C9D3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0BFD-79C8-D523-DB79-345A994FC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B25A5-F841-508B-8142-1CF3A0A742EB}"/>
              </a:ext>
            </a:extLst>
          </p:cNvPr>
          <p:cNvSpPr>
            <a:spLocks noGrp="1"/>
          </p:cNvSpPr>
          <p:nvPr>
            <p:ph type="body" idx="1"/>
          </p:nvPr>
        </p:nvSpPr>
        <p:spPr/>
        <p:txBody>
          <a:bodyPr/>
          <a:lstStyle/>
          <a:p>
            <a:r>
              <a:rPr lang="en-US" dirty="0"/>
              <a:t>Note the </a:t>
            </a:r>
          </a:p>
        </p:txBody>
      </p:sp>
      <p:sp>
        <p:nvSpPr>
          <p:cNvPr id="4" name="Slide Number Placeholder 3">
            <a:extLst>
              <a:ext uri="{FF2B5EF4-FFF2-40B4-BE49-F238E27FC236}">
                <a16:creationId xmlns:a16="http://schemas.microsoft.com/office/drawing/2014/main" id="{5A0F287E-4CCD-7EEC-A02B-0B54070E9CAF}"/>
              </a:ext>
            </a:extLst>
          </p:cNvPr>
          <p:cNvSpPr>
            <a:spLocks noGrp="1"/>
          </p:cNvSpPr>
          <p:nvPr>
            <p:ph type="sldNum" sz="quarter" idx="5"/>
          </p:nvPr>
        </p:nvSpPr>
        <p:spPr/>
        <p:txBody>
          <a:bodyPr/>
          <a:lstStyle/>
          <a:p>
            <a:fld id="{56006018-77B4-4570-AF40-330ACFDA36CD}" type="slidenum">
              <a:rPr lang="en-US" smtClean="0"/>
              <a:t>19</a:t>
            </a:fld>
            <a:endParaRPr lang="en-US"/>
          </a:p>
        </p:txBody>
      </p:sp>
    </p:spTree>
    <p:extLst>
      <p:ext uri="{BB962C8B-B14F-4D97-AF65-F5344CB8AC3E}">
        <p14:creationId xmlns:p14="http://schemas.microsoft.com/office/powerpoint/2010/main" val="115575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1D921-3884-DA35-5382-C57D6BF5F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710F9-4747-B02D-3621-8AB828CED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8B9FD-1172-C06C-8627-1339E1F2F1C9}"/>
              </a:ext>
            </a:extLst>
          </p:cNvPr>
          <p:cNvSpPr>
            <a:spLocks noGrp="1"/>
          </p:cNvSpPr>
          <p:nvPr>
            <p:ph type="body" idx="1"/>
          </p:nvPr>
        </p:nvSpPr>
        <p:spPr/>
        <p:txBody>
          <a:bodyPr/>
          <a:lstStyle/>
          <a:p>
            <a:r>
              <a:rPr lang="en-US" dirty="0"/>
              <a:t>Note the </a:t>
            </a:r>
          </a:p>
        </p:txBody>
      </p:sp>
      <p:sp>
        <p:nvSpPr>
          <p:cNvPr id="4" name="Slide Number Placeholder 3">
            <a:extLst>
              <a:ext uri="{FF2B5EF4-FFF2-40B4-BE49-F238E27FC236}">
                <a16:creationId xmlns:a16="http://schemas.microsoft.com/office/drawing/2014/main" id="{4362ECF3-1DA9-5B72-DFED-68D59B6B7F8B}"/>
              </a:ext>
            </a:extLst>
          </p:cNvPr>
          <p:cNvSpPr>
            <a:spLocks noGrp="1"/>
          </p:cNvSpPr>
          <p:nvPr>
            <p:ph type="sldNum" sz="quarter" idx="5"/>
          </p:nvPr>
        </p:nvSpPr>
        <p:spPr/>
        <p:txBody>
          <a:bodyPr/>
          <a:lstStyle/>
          <a:p>
            <a:fld id="{56006018-77B4-4570-AF40-330ACFDA36CD}" type="slidenum">
              <a:rPr lang="en-US" smtClean="0"/>
              <a:t>21</a:t>
            </a:fld>
            <a:endParaRPr lang="en-US"/>
          </a:p>
        </p:txBody>
      </p:sp>
    </p:spTree>
    <p:extLst>
      <p:ext uri="{BB962C8B-B14F-4D97-AF65-F5344CB8AC3E}">
        <p14:creationId xmlns:p14="http://schemas.microsoft.com/office/powerpoint/2010/main" val="303841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0568D-BA5E-0CC6-2E8E-E2A6CD1AA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A94A5-E852-D5EE-ED2F-0A03A0ADC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AD0FD-22DA-E1EF-F096-F4AB27FB2033}"/>
              </a:ext>
            </a:extLst>
          </p:cNvPr>
          <p:cNvSpPr>
            <a:spLocks noGrp="1"/>
          </p:cNvSpPr>
          <p:nvPr>
            <p:ph type="body" idx="1"/>
          </p:nvPr>
        </p:nvSpPr>
        <p:spPr/>
        <p:txBody>
          <a:bodyPr/>
          <a:lstStyle/>
          <a:p>
            <a:r>
              <a:rPr lang="en-US" dirty="0"/>
              <a:t>Note the </a:t>
            </a:r>
          </a:p>
        </p:txBody>
      </p:sp>
      <p:sp>
        <p:nvSpPr>
          <p:cNvPr id="4" name="Slide Number Placeholder 3">
            <a:extLst>
              <a:ext uri="{FF2B5EF4-FFF2-40B4-BE49-F238E27FC236}">
                <a16:creationId xmlns:a16="http://schemas.microsoft.com/office/drawing/2014/main" id="{20158DF3-4B54-94F4-5895-4FB0202FDCE4}"/>
              </a:ext>
            </a:extLst>
          </p:cNvPr>
          <p:cNvSpPr>
            <a:spLocks noGrp="1"/>
          </p:cNvSpPr>
          <p:nvPr>
            <p:ph type="sldNum" sz="quarter" idx="5"/>
          </p:nvPr>
        </p:nvSpPr>
        <p:spPr/>
        <p:txBody>
          <a:bodyPr/>
          <a:lstStyle/>
          <a:p>
            <a:fld id="{56006018-77B4-4570-AF40-330ACFDA36CD}" type="slidenum">
              <a:rPr lang="en-US" smtClean="0"/>
              <a:t>23</a:t>
            </a:fld>
            <a:endParaRPr lang="en-US"/>
          </a:p>
        </p:txBody>
      </p:sp>
    </p:spTree>
    <p:extLst>
      <p:ext uri="{BB962C8B-B14F-4D97-AF65-F5344CB8AC3E}">
        <p14:creationId xmlns:p14="http://schemas.microsoft.com/office/powerpoint/2010/main" val="324446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B3D9-E7B4-DFC8-5207-4B315282E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07E0B-FE14-933B-E672-ED00EC23E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D3BCF-63B8-9857-ACC0-483C8141AA58}"/>
              </a:ext>
            </a:extLst>
          </p:cNvPr>
          <p:cNvSpPr>
            <a:spLocks noGrp="1"/>
          </p:cNvSpPr>
          <p:nvPr>
            <p:ph type="body" idx="1"/>
          </p:nvPr>
        </p:nvSpPr>
        <p:spPr/>
        <p:txBody>
          <a:bodyPr/>
          <a:lstStyle/>
          <a:p>
            <a:pPr marR="0" lvl="1">
              <a:lnSpc>
                <a:spcPct val="115000"/>
              </a:lnSpc>
              <a:spcBef>
                <a:spcPts val="0"/>
              </a:spcBef>
              <a:spcAft>
                <a:spcPts val="800"/>
              </a:spcAft>
            </a:pPr>
            <a:r>
              <a:rPr lang="en-US" sz="1200" b="1" kern="100" dirty="0">
                <a:effectLst/>
                <a:latin typeface="AkayaKanadaka" panose="02010502080401010103" pitchFamily="2" charset="77"/>
                <a:ea typeface="Aptos" panose="020B0004020202020204" pitchFamily="34" charset="0"/>
                <a:cs typeface="AkayaKanadaka" panose="02010502080401010103" pitchFamily="2" charset="77"/>
              </a:rPr>
              <a:t>How do I spend my evening? </a:t>
            </a:r>
          </a:p>
          <a:p>
            <a:pPr marR="0" lvl="1">
              <a:lnSpc>
                <a:spcPct val="115000"/>
              </a:lnSpc>
              <a:spcBef>
                <a:spcPts val="0"/>
              </a:spcBef>
              <a:spcAft>
                <a:spcPts val="800"/>
              </a:spcAft>
            </a:pPr>
            <a:r>
              <a:rPr lang="en-US" sz="1200" b="1" kern="100" dirty="0">
                <a:effectLst/>
                <a:latin typeface="AkayaKanadaka" panose="02010502080401010103" pitchFamily="2" charset="77"/>
                <a:ea typeface="Aptos" panose="020B0004020202020204" pitchFamily="34" charset="0"/>
                <a:cs typeface="AkayaKanadaka" panose="02010502080401010103" pitchFamily="2" charset="77"/>
              </a:rPr>
              <a:t>It shows if I am waiting on God or not.</a:t>
            </a:r>
            <a:endParaRPr lang="en-US" sz="12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4" name="Slide Number Placeholder 3">
            <a:extLst>
              <a:ext uri="{FF2B5EF4-FFF2-40B4-BE49-F238E27FC236}">
                <a16:creationId xmlns:a16="http://schemas.microsoft.com/office/drawing/2014/main" id="{E67ECE84-665E-E895-FBC3-E4AB9609A834}"/>
              </a:ext>
            </a:extLst>
          </p:cNvPr>
          <p:cNvSpPr>
            <a:spLocks noGrp="1"/>
          </p:cNvSpPr>
          <p:nvPr>
            <p:ph type="sldNum" sz="quarter" idx="5"/>
          </p:nvPr>
        </p:nvSpPr>
        <p:spPr/>
        <p:txBody>
          <a:bodyPr/>
          <a:lstStyle/>
          <a:p>
            <a:fld id="{56006018-77B4-4570-AF40-330ACFDA36CD}" type="slidenum">
              <a:rPr lang="en-US" smtClean="0"/>
              <a:t>24</a:t>
            </a:fld>
            <a:endParaRPr lang="en-US"/>
          </a:p>
        </p:txBody>
      </p:sp>
    </p:spTree>
    <p:extLst>
      <p:ext uri="{BB962C8B-B14F-4D97-AF65-F5344CB8AC3E}">
        <p14:creationId xmlns:p14="http://schemas.microsoft.com/office/powerpoint/2010/main" val="319416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CF1D-B113-43E9-AADE-303B3B893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017290-4DC0-4E71-9161-525476FC8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C03AB-AA9A-4F4B-8BE7-8C8E14FC6D74}"/>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629A6915-A748-428E-B0E8-05825A89B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C87F-1B87-4D7D-B81D-72DAF6A3A701}"/>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0283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1354-0B55-405C-A9F7-677716371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E0FA6-B787-4FC2-9E33-E0BDEF63AA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CA601-F716-47A0-80E5-D1351E1ACB1F}"/>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EF1C4219-C119-491E-9977-22742852D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E5D41-1400-4257-BBFA-88B0F1686E75}"/>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342118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CC50C5-DAD4-4C4D-B4C5-D5249EC45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CB325-1F00-4C5C-91EF-B2BEEB5045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67B1E-66E9-41C8-B47A-6D5DB3700C8A}"/>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32592AD3-CAB5-4058-9DF1-134B1CC00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694E9-C888-4F3D-A994-9C3E056F8B68}"/>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08046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972D-7784-4C9C-A00C-4FE41D777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DB180-EE66-4F0A-83D9-1E3EB0F45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9A1BB-7756-4853-BFB9-294E0507150D}"/>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B34302CB-B063-4B08-ADF8-2B1DDB70D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CAFFA-A3C6-42F8-96D4-35FA8BE2A194}"/>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08031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CC71-098A-4F7E-AEDC-14DBA8C8E6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232AD-AC83-485B-8FB0-062C997FE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EA1DE-9848-45DB-AC4A-213F6981E7FB}"/>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DBA9339D-7DAA-499B-9FC3-43943437E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EC700-E048-4236-8282-CDA46CCFF5C0}"/>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302017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3DBF-4AD3-4390-93F2-2E490BC4D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5F326-3643-4166-B55B-D1727502EE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6CFE0-A3C0-41C8-A0BC-6BFC677DC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4A0D6-EF3A-4227-8F62-23F2CEC898F1}"/>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6" name="Footer Placeholder 5">
            <a:extLst>
              <a:ext uri="{FF2B5EF4-FFF2-40B4-BE49-F238E27FC236}">
                <a16:creationId xmlns:a16="http://schemas.microsoft.com/office/drawing/2014/main" id="{C242612B-D230-4FBF-BDB0-40F43BF45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F2503-7E80-4D47-846E-D44E9BBE1193}"/>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04216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DC34-72E3-4FF3-B7B8-6C02C97443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659AAD-68F2-40BF-BB15-2E8AAE8C9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B251C-FBDB-4E29-8010-72A69F18B4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08FD1-9582-4E27-9FEA-F430B03DD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08763-85EB-445F-85B6-BDEF4693D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DD108B-2AA2-4AF3-8CC1-2C79113753FB}"/>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8" name="Footer Placeholder 7">
            <a:extLst>
              <a:ext uri="{FF2B5EF4-FFF2-40B4-BE49-F238E27FC236}">
                <a16:creationId xmlns:a16="http://schemas.microsoft.com/office/drawing/2014/main" id="{279DF452-8313-41FF-A345-48F7870A3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60006-84E3-41AC-8197-631FCAC8E447}"/>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1254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1452-9973-4DE9-AD5A-660D2E3026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DC3EE-50AA-4B76-90C4-83B2D925928E}"/>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4" name="Footer Placeholder 3">
            <a:extLst>
              <a:ext uri="{FF2B5EF4-FFF2-40B4-BE49-F238E27FC236}">
                <a16:creationId xmlns:a16="http://schemas.microsoft.com/office/drawing/2014/main" id="{5A8C6B61-E6BF-46D7-9073-D4493364C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524AA-BFBC-44E9-B202-EACA2927FB32}"/>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47562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9FCA1-D5FF-4872-915D-255B75A1387D}"/>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3" name="Footer Placeholder 2">
            <a:extLst>
              <a:ext uri="{FF2B5EF4-FFF2-40B4-BE49-F238E27FC236}">
                <a16:creationId xmlns:a16="http://schemas.microsoft.com/office/drawing/2014/main" id="{2258A928-B934-471E-98DD-8F373C2194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759C01-907B-4DF8-8A63-B6CDBAB83A31}"/>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47165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9407-5832-4F1A-A14B-8D4AA5E4D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9C91B-A95A-45DF-8D4F-E855FFAF6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48C38-ABD0-46AD-A223-1CAD409BE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E3209-51E7-482B-B65C-408BC259B311}"/>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6" name="Footer Placeholder 5">
            <a:extLst>
              <a:ext uri="{FF2B5EF4-FFF2-40B4-BE49-F238E27FC236}">
                <a16:creationId xmlns:a16="http://schemas.microsoft.com/office/drawing/2014/main" id="{DC576BB1-7AD2-46D8-8FC0-EDF568F41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6DF6C-3EDD-4A17-A960-9DE765999FA8}"/>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54554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52AA-0706-4182-B7CA-F4FBBA059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8426B-5C40-4D94-820C-08388E42D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528F5-B668-4CB1-974E-7E74328B2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A149A-52D3-4571-8947-5FF83441ED66}"/>
              </a:ext>
            </a:extLst>
          </p:cNvPr>
          <p:cNvSpPr>
            <a:spLocks noGrp="1"/>
          </p:cNvSpPr>
          <p:nvPr>
            <p:ph type="dt" sz="half" idx="10"/>
          </p:nvPr>
        </p:nvSpPr>
        <p:spPr/>
        <p:txBody>
          <a:bodyPr/>
          <a:lstStyle/>
          <a:p>
            <a:fld id="{16C6D8C1-D7B3-4E54-9DB9-57FFFA494205}" type="datetimeFigureOut">
              <a:rPr lang="en-US" smtClean="0"/>
              <a:t>10/4/24</a:t>
            </a:fld>
            <a:endParaRPr lang="en-US"/>
          </a:p>
        </p:txBody>
      </p:sp>
      <p:sp>
        <p:nvSpPr>
          <p:cNvPr id="6" name="Footer Placeholder 5">
            <a:extLst>
              <a:ext uri="{FF2B5EF4-FFF2-40B4-BE49-F238E27FC236}">
                <a16:creationId xmlns:a16="http://schemas.microsoft.com/office/drawing/2014/main" id="{AC7F02E8-4AB4-4CED-B47C-E944067E4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FB068-5F30-47AA-8370-E248023B0257}"/>
              </a:ext>
            </a:extLst>
          </p:cNvPr>
          <p:cNvSpPr>
            <a:spLocks noGrp="1"/>
          </p:cNvSpPr>
          <p:nvPr>
            <p:ph type="sldNum" sz="quarter" idx="12"/>
          </p:nvPr>
        </p:nvSpPr>
        <p:spPr/>
        <p:txBody>
          <a:bodyPr/>
          <a:lstStyle/>
          <a:p>
            <a:fld id="{0C9F1BFD-D53F-404C-8CFA-2E3A7E82A02D}" type="slidenum">
              <a:rPr lang="en-US" smtClean="0"/>
              <a:t>‹#›</a:t>
            </a:fld>
            <a:endParaRPr lang="en-US"/>
          </a:p>
        </p:txBody>
      </p:sp>
    </p:spTree>
    <p:extLst>
      <p:ext uri="{BB962C8B-B14F-4D97-AF65-F5344CB8AC3E}">
        <p14:creationId xmlns:p14="http://schemas.microsoft.com/office/powerpoint/2010/main" val="197277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7D7CB-3981-494A-BFB1-A4973A09B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F2B3EF-42DB-498A-AE0B-03F44A9EE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C619C-56E0-4523-B463-9984CFD02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6D8C1-D7B3-4E54-9DB9-57FFFA494205}" type="datetimeFigureOut">
              <a:rPr lang="en-US" smtClean="0"/>
              <a:t>10/4/24</a:t>
            </a:fld>
            <a:endParaRPr lang="en-US"/>
          </a:p>
        </p:txBody>
      </p:sp>
      <p:sp>
        <p:nvSpPr>
          <p:cNvPr id="5" name="Footer Placeholder 4">
            <a:extLst>
              <a:ext uri="{FF2B5EF4-FFF2-40B4-BE49-F238E27FC236}">
                <a16:creationId xmlns:a16="http://schemas.microsoft.com/office/drawing/2014/main" id="{BDA74B34-D317-48FD-8DF3-6FA21CEB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FE247-7879-4991-9DEF-E52FBC223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1BFD-D53F-404C-8CFA-2E3A7E82A02D}" type="slidenum">
              <a:rPr lang="en-US" smtClean="0"/>
              <a:t>‹#›</a:t>
            </a:fld>
            <a:endParaRPr lang="en-US"/>
          </a:p>
        </p:txBody>
      </p:sp>
    </p:spTree>
    <p:extLst>
      <p:ext uri="{BB962C8B-B14F-4D97-AF65-F5344CB8AC3E}">
        <p14:creationId xmlns:p14="http://schemas.microsoft.com/office/powerpoint/2010/main" val="12024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A"/>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C23E1D43-AFE5-4CCD-8F53-1A3A83B35361}"/>
              </a:ext>
            </a:extLst>
          </p:cNvPr>
          <p:cNvGrpSpPr/>
          <p:nvPr/>
        </p:nvGrpSpPr>
        <p:grpSpPr>
          <a:xfrm>
            <a:off x="311422" y="203621"/>
            <a:ext cx="11445733" cy="6450759"/>
            <a:chOff x="116038" y="203621"/>
            <a:chExt cx="11445733" cy="6450759"/>
          </a:xfrm>
        </p:grpSpPr>
        <p:grpSp>
          <p:nvGrpSpPr>
            <p:cNvPr id="80" name="Group 79">
              <a:extLst>
                <a:ext uri="{FF2B5EF4-FFF2-40B4-BE49-F238E27FC236}">
                  <a16:creationId xmlns:a16="http://schemas.microsoft.com/office/drawing/2014/main" id="{8AD62223-0BAD-441A-94E0-3AA0118BBB57}"/>
                </a:ext>
              </a:extLst>
            </p:cNvPr>
            <p:cNvGrpSpPr/>
            <p:nvPr/>
          </p:nvGrpSpPr>
          <p:grpSpPr>
            <a:xfrm>
              <a:off x="116038" y="203621"/>
              <a:ext cx="5267956" cy="6450759"/>
              <a:chOff x="3707939" y="695563"/>
              <a:chExt cx="4602184" cy="5635501"/>
            </a:xfrm>
          </p:grpSpPr>
          <p:grpSp>
            <p:nvGrpSpPr>
              <p:cNvPr id="13" name="Graphic 9">
                <a:extLst>
                  <a:ext uri="{FF2B5EF4-FFF2-40B4-BE49-F238E27FC236}">
                    <a16:creationId xmlns:a16="http://schemas.microsoft.com/office/drawing/2014/main" id="{78DFDC29-C09B-4743-B1DC-F9E38FD3F522}"/>
                  </a:ext>
                </a:extLst>
              </p:cNvPr>
              <p:cNvGrpSpPr/>
              <p:nvPr/>
            </p:nvGrpSpPr>
            <p:grpSpPr>
              <a:xfrm>
                <a:off x="3707939" y="695563"/>
                <a:ext cx="4602184" cy="5635501"/>
                <a:chOff x="3707939" y="695563"/>
                <a:chExt cx="4602184" cy="5635501"/>
              </a:xfrm>
              <a:solidFill>
                <a:srgbClr val="CC8500"/>
              </a:solidFill>
            </p:grpSpPr>
            <p:sp>
              <p:nvSpPr>
                <p:cNvPr id="14" name="Freeform: Shape 13">
                  <a:extLst>
                    <a:ext uri="{FF2B5EF4-FFF2-40B4-BE49-F238E27FC236}">
                      <a16:creationId xmlns:a16="http://schemas.microsoft.com/office/drawing/2014/main" id="{90274853-A0C7-46AE-B8E3-C3A404EF12E9}"/>
                    </a:ext>
                  </a:extLst>
                </p:cNvPr>
                <p:cNvSpPr/>
                <p:nvPr/>
              </p:nvSpPr>
              <p:spPr>
                <a:xfrm>
                  <a:off x="5013752" y="782002"/>
                  <a:ext cx="1448551" cy="1553527"/>
                </a:xfrm>
                <a:custGeom>
                  <a:avLst/>
                  <a:gdLst>
                    <a:gd name="connsiteX0" fmla="*/ 720841 w 1448551"/>
                    <a:gd name="connsiteY0" fmla="*/ 23915 h 1553527"/>
                    <a:gd name="connsiteX1" fmla="*/ 734993 w 1448551"/>
                    <a:gd name="connsiteY1" fmla="*/ 9321 h 1553527"/>
                    <a:gd name="connsiteX2" fmla="*/ 729346 w 1448551"/>
                    <a:gd name="connsiteY2" fmla="*/ 1905 h 1553527"/>
                    <a:gd name="connsiteX3" fmla="*/ 720841 w 1448551"/>
                    <a:gd name="connsiteY3" fmla="*/ 0 h 1553527"/>
                    <a:gd name="connsiteX4" fmla="*/ 720841 w 1448551"/>
                    <a:gd name="connsiteY4" fmla="*/ 23915 h 1553527"/>
                    <a:gd name="connsiteX5" fmla="*/ 337800 w 1448551"/>
                    <a:gd name="connsiteY5" fmla="*/ 52864 h 1553527"/>
                    <a:gd name="connsiteX6" fmla="*/ 336338 w 1448551"/>
                    <a:gd name="connsiteY6" fmla="*/ 55619 h 1553527"/>
                    <a:gd name="connsiteX7" fmla="*/ 333480 w 1448551"/>
                    <a:gd name="connsiteY7" fmla="*/ 51197 h 1553527"/>
                    <a:gd name="connsiteX8" fmla="*/ 333480 w 1448551"/>
                    <a:gd name="connsiteY8" fmla="*/ 59667 h 1553527"/>
                    <a:gd name="connsiteX9" fmla="*/ 338923 w 1448551"/>
                    <a:gd name="connsiteY9" fmla="*/ 57893 h 1553527"/>
                    <a:gd name="connsiteX10" fmla="*/ 337800 w 1448551"/>
                    <a:gd name="connsiteY10" fmla="*/ 52864 h 1553527"/>
                    <a:gd name="connsiteX11" fmla="*/ 684238 w 1448551"/>
                    <a:gd name="connsiteY11" fmla="*/ 114504 h 1553527"/>
                    <a:gd name="connsiteX12" fmla="*/ 681415 w 1448551"/>
                    <a:gd name="connsiteY12" fmla="*/ 98856 h 1553527"/>
                    <a:gd name="connsiteX13" fmla="*/ 684238 w 1448551"/>
                    <a:gd name="connsiteY13" fmla="*/ 114504 h 1553527"/>
                    <a:gd name="connsiteX14" fmla="*/ 498126 w 1448551"/>
                    <a:gd name="connsiteY14" fmla="*/ 140154 h 1553527"/>
                    <a:gd name="connsiteX15" fmla="*/ 500984 w 1448551"/>
                    <a:gd name="connsiteY15" fmla="*/ 105047 h 1553527"/>
                    <a:gd name="connsiteX16" fmla="*/ 488125 w 1448551"/>
                    <a:gd name="connsiteY16" fmla="*/ 100047 h 1553527"/>
                    <a:gd name="connsiteX17" fmla="*/ 472443 w 1448551"/>
                    <a:gd name="connsiteY17" fmla="*/ 101917 h 1553527"/>
                    <a:gd name="connsiteX18" fmla="*/ 463904 w 1448551"/>
                    <a:gd name="connsiteY18" fmla="*/ 111306 h 1553527"/>
                    <a:gd name="connsiteX19" fmla="*/ 497956 w 1448551"/>
                    <a:gd name="connsiteY19" fmla="*/ 140154 h 1553527"/>
                    <a:gd name="connsiteX20" fmla="*/ 369471 w 1448551"/>
                    <a:gd name="connsiteY20" fmla="*/ 177913 h 1553527"/>
                    <a:gd name="connsiteX21" fmla="*/ 395291 w 1448551"/>
                    <a:gd name="connsiteY21" fmla="*/ 180805 h 1553527"/>
                    <a:gd name="connsiteX22" fmla="*/ 392399 w 1448551"/>
                    <a:gd name="connsiteY22" fmla="*/ 136786 h 1553527"/>
                    <a:gd name="connsiteX23" fmla="*/ 372363 w 1448551"/>
                    <a:gd name="connsiteY23" fmla="*/ 135595 h 1553527"/>
                    <a:gd name="connsiteX24" fmla="*/ 360899 w 1448551"/>
                    <a:gd name="connsiteY24" fmla="*/ 164646 h 1553527"/>
                    <a:gd name="connsiteX25" fmla="*/ 369301 w 1448551"/>
                    <a:gd name="connsiteY25" fmla="*/ 177913 h 1553527"/>
                    <a:gd name="connsiteX26" fmla="*/ 694001 w 1448551"/>
                    <a:gd name="connsiteY26" fmla="*/ 167096 h 1553527"/>
                    <a:gd name="connsiteX27" fmla="*/ 685497 w 1448551"/>
                    <a:gd name="connsiteY27" fmla="*/ 176451 h 1553527"/>
                    <a:gd name="connsiteX28" fmla="*/ 694001 w 1448551"/>
                    <a:gd name="connsiteY28" fmla="*/ 207883 h 1553527"/>
                    <a:gd name="connsiteX29" fmla="*/ 716623 w 1448551"/>
                    <a:gd name="connsiteY29" fmla="*/ 207883 h 1553527"/>
                    <a:gd name="connsiteX30" fmla="*/ 717337 w 1448551"/>
                    <a:gd name="connsiteY30" fmla="*/ 206386 h 1553527"/>
                    <a:gd name="connsiteX31" fmla="*/ 734993 w 1448551"/>
                    <a:gd name="connsiteY31" fmla="*/ 201930 h 1553527"/>
                    <a:gd name="connsiteX32" fmla="*/ 737782 w 1448551"/>
                    <a:gd name="connsiteY32" fmla="*/ 210503 h 1553527"/>
                    <a:gd name="connsiteX33" fmla="*/ 732169 w 1448551"/>
                    <a:gd name="connsiteY33" fmla="*/ 183492 h 1553527"/>
                    <a:gd name="connsiteX34" fmla="*/ 727917 w 1448551"/>
                    <a:gd name="connsiteY34" fmla="*/ 188867 h 1553527"/>
                    <a:gd name="connsiteX35" fmla="*/ 730741 w 1448551"/>
                    <a:gd name="connsiteY35" fmla="*/ 196045 h 1553527"/>
                    <a:gd name="connsiteX36" fmla="*/ 724481 w 1448551"/>
                    <a:gd name="connsiteY36" fmla="*/ 195092 h 1553527"/>
                    <a:gd name="connsiteX37" fmla="*/ 726522 w 1448551"/>
                    <a:gd name="connsiteY37" fmla="*/ 184581 h 1553527"/>
                    <a:gd name="connsiteX38" fmla="*/ 701043 w 1448551"/>
                    <a:gd name="connsiteY38" fmla="*/ 163422 h 1553527"/>
                    <a:gd name="connsiteX39" fmla="*/ 694001 w 1448551"/>
                    <a:gd name="connsiteY39" fmla="*/ 167096 h 1553527"/>
                    <a:gd name="connsiteX40" fmla="*/ 410837 w 1448551"/>
                    <a:gd name="connsiteY40" fmla="*/ 207135 h 1553527"/>
                    <a:gd name="connsiteX41" fmla="*/ 440840 w 1448551"/>
                    <a:gd name="connsiteY41" fmla="*/ 217340 h 1553527"/>
                    <a:gd name="connsiteX42" fmla="*/ 450434 w 1448551"/>
                    <a:gd name="connsiteY42" fmla="*/ 206931 h 1553527"/>
                    <a:gd name="connsiteX43" fmla="*/ 455128 w 1448551"/>
                    <a:gd name="connsiteY43" fmla="*/ 212510 h 1553527"/>
                    <a:gd name="connsiteX44" fmla="*/ 462272 w 1448551"/>
                    <a:gd name="connsiteY44" fmla="*/ 205706 h 1553527"/>
                    <a:gd name="connsiteX45" fmla="*/ 456727 w 1448551"/>
                    <a:gd name="connsiteY45" fmla="*/ 199277 h 1553527"/>
                    <a:gd name="connsiteX46" fmla="*/ 459414 w 1448551"/>
                    <a:gd name="connsiteY46" fmla="*/ 184343 h 1553527"/>
                    <a:gd name="connsiteX47" fmla="*/ 450876 w 1448551"/>
                    <a:gd name="connsiteY47" fmla="*/ 168320 h 1553527"/>
                    <a:gd name="connsiteX48" fmla="*/ 419443 w 1448551"/>
                    <a:gd name="connsiteY48" fmla="*/ 164919 h 1553527"/>
                    <a:gd name="connsiteX49" fmla="*/ 413694 w 1448551"/>
                    <a:gd name="connsiteY49" fmla="*/ 163150 h 1553527"/>
                    <a:gd name="connsiteX50" fmla="*/ 405122 w 1448551"/>
                    <a:gd name="connsiteY50" fmla="*/ 193766 h 1553527"/>
                    <a:gd name="connsiteX51" fmla="*/ 410837 w 1448551"/>
                    <a:gd name="connsiteY51" fmla="*/ 207169 h 1553527"/>
                    <a:gd name="connsiteX52" fmla="*/ 647261 w 1448551"/>
                    <a:gd name="connsiteY52" fmla="*/ 78649 h 1553527"/>
                    <a:gd name="connsiteX53" fmla="*/ 652908 w 1448551"/>
                    <a:gd name="connsiteY53" fmla="*/ 81813 h 1553527"/>
                    <a:gd name="connsiteX54" fmla="*/ 655765 w 1448551"/>
                    <a:gd name="connsiteY54" fmla="*/ 80588 h 1553527"/>
                    <a:gd name="connsiteX55" fmla="*/ 652908 w 1448551"/>
                    <a:gd name="connsiteY55" fmla="*/ 76166 h 1553527"/>
                    <a:gd name="connsiteX56" fmla="*/ 652908 w 1448551"/>
                    <a:gd name="connsiteY56" fmla="*/ 74805 h 1553527"/>
                    <a:gd name="connsiteX57" fmla="*/ 651479 w 1448551"/>
                    <a:gd name="connsiteY57" fmla="*/ 76098 h 1553527"/>
                    <a:gd name="connsiteX58" fmla="*/ 650084 w 1448551"/>
                    <a:gd name="connsiteY58" fmla="*/ 73206 h 1553527"/>
                    <a:gd name="connsiteX59" fmla="*/ 647261 w 1448551"/>
                    <a:gd name="connsiteY59" fmla="*/ 78649 h 1553527"/>
                    <a:gd name="connsiteX60" fmla="*/ 744892 w 1448551"/>
                    <a:gd name="connsiteY60" fmla="*/ 112667 h 1553527"/>
                    <a:gd name="connsiteX61" fmla="*/ 740640 w 1448551"/>
                    <a:gd name="connsiteY61" fmla="*/ 103993 h 1553527"/>
                    <a:gd name="connsiteX62" fmla="*/ 744892 w 1448551"/>
                    <a:gd name="connsiteY62" fmla="*/ 112667 h 1553527"/>
                    <a:gd name="connsiteX63" fmla="*/ 365015 w 1448551"/>
                    <a:gd name="connsiteY63" fmla="*/ 265747 h 1553527"/>
                    <a:gd name="connsiteX64" fmla="*/ 350693 w 1448551"/>
                    <a:gd name="connsiteY64" fmla="*/ 228090 h 1553527"/>
                    <a:gd name="connsiteX65" fmla="*/ 324874 w 1448551"/>
                    <a:gd name="connsiteY65" fmla="*/ 223804 h 1553527"/>
                    <a:gd name="connsiteX66" fmla="*/ 322016 w 1448551"/>
                    <a:gd name="connsiteY66" fmla="*/ 232138 h 1553527"/>
                    <a:gd name="connsiteX67" fmla="*/ 310518 w 1448551"/>
                    <a:gd name="connsiteY67" fmla="*/ 268333 h 1553527"/>
                    <a:gd name="connsiteX68" fmla="*/ 318104 w 1448551"/>
                    <a:gd name="connsiteY68" fmla="*/ 272313 h 1553527"/>
                    <a:gd name="connsiteX69" fmla="*/ 322458 w 1448551"/>
                    <a:gd name="connsiteY69" fmla="*/ 276327 h 1553527"/>
                    <a:gd name="connsiteX70" fmla="*/ 326302 w 1448551"/>
                    <a:gd name="connsiteY70" fmla="*/ 280545 h 1553527"/>
                    <a:gd name="connsiteX71" fmla="*/ 352122 w 1448551"/>
                    <a:gd name="connsiteY71" fmla="*/ 280545 h 1553527"/>
                    <a:gd name="connsiteX72" fmla="*/ 357871 w 1448551"/>
                    <a:gd name="connsiteY72" fmla="*/ 275170 h 1553527"/>
                    <a:gd name="connsiteX73" fmla="*/ 365015 w 1448551"/>
                    <a:gd name="connsiteY73" fmla="*/ 265441 h 1553527"/>
                    <a:gd name="connsiteX74" fmla="*/ 985296 w 1448551"/>
                    <a:gd name="connsiteY74" fmla="*/ 273980 h 1553527"/>
                    <a:gd name="connsiteX75" fmla="*/ 979683 w 1448551"/>
                    <a:gd name="connsiteY75" fmla="*/ 268061 h 1553527"/>
                    <a:gd name="connsiteX76" fmla="*/ 982507 w 1448551"/>
                    <a:gd name="connsiteY76" fmla="*/ 273844 h 1553527"/>
                    <a:gd name="connsiteX77" fmla="*/ 983902 w 1448551"/>
                    <a:gd name="connsiteY77" fmla="*/ 271088 h 1553527"/>
                    <a:gd name="connsiteX78" fmla="*/ 985296 w 1448551"/>
                    <a:gd name="connsiteY78" fmla="*/ 273674 h 1553527"/>
                    <a:gd name="connsiteX79" fmla="*/ 579089 w 1448551"/>
                    <a:gd name="connsiteY79" fmla="*/ 53272 h 1553527"/>
                    <a:gd name="connsiteX80" fmla="*/ 586199 w 1448551"/>
                    <a:gd name="connsiteY80" fmla="*/ 52285 h 1553527"/>
                    <a:gd name="connsiteX81" fmla="*/ 613209 w 1448551"/>
                    <a:gd name="connsiteY81" fmla="*/ 62491 h 1553527"/>
                    <a:gd name="connsiteX82" fmla="*/ 618856 w 1448551"/>
                    <a:gd name="connsiteY82" fmla="*/ 21976 h 1553527"/>
                    <a:gd name="connsiteX83" fmla="*/ 577694 w 1448551"/>
                    <a:gd name="connsiteY83" fmla="*/ 32181 h 1553527"/>
                    <a:gd name="connsiteX84" fmla="*/ 579089 w 1448551"/>
                    <a:gd name="connsiteY84" fmla="*/ 53272 h 1553527"/>
                    <a:gd name="connsiteX85" fmla="*/ 694001 w 1448551"/>
                    <a:gd name="connsiteY85" fmla="*/ 89773 h 1553527"/>
                    <a:gd name="connsiteX86" fmla="*/ 696825 w 1448551"/>
                    <a:gd name="connsiteY86" fmla="*/ 75894 h 1553527"/>
                    <a:gd name="connsiteX87" fmla="*/ 681245 w 1448551"/>
                    <a:gd name="connsiteY87" fmla="*/ 81983 h 1553527"/>
                    <a:gd name="connsiteX88" fmla="*/ 694001 w 1448551"/>
                    <a:gd name="connsiteY88" fmla="*/ 89773 h 1553527"/>
                    <a:gd name="connsiteX89" fmla="*/ 330452 w 1448551"/>
                    <a:gd name="connsiteY89" fmla="*/ 117566 h 1553527"/>
                    <a:gd name="connsiteX90" fmla="*/ 339093 w 1448551"/>
                    <a:gd name="connsiteY90" fmla="*/ 113858 h 1553527"/>
                    <a:gd name="connsiteX91" fmla="*/ 353415 w 1448551"/>
                    <a:gd name="connsiteY91" fmla="*/ 84977 h 1553527"/>
                    <a:gd name="connsiteX92" fmla="*/ 341951 w 1448551"/>
                    <a:gd name="connsiteY92" fmla="*/ 68682 h 1553527"/>
                    <a:gd name="connsiteX93" fmla="*/ 306062 w 1448551"/>
                    <a:gd name="connsiteY93" fmla="*/ 89093 h 1553527"/>
                    <a:gd name="connsiteX94" fmla="*/ 320417 w 1448551"/>
                    <a:gd name="connsiteY94" fmla="*/ 112599 h 1553527"/>
                    <a:gd name="connsiteX95" fmla="*/ 330452 w 1448551"/>
                    <a:gd name="connsiteY95" fmla="*/ 117566 h 1553527"/>
                    <a:gd name="connsiteX96" fmla="*/ 2827 w 1448551"/>
                    <a:gd name="connsiteY96" fmla="*/ 262346 h 1553527"/>
                    <a:gd name="connsiteX97" fmla="*/ 2827 w 1448551"/>
                    <a:gd name="connsiteY97" fmla="*/ 270918 h 1553527"/>
                    <a:gd name="connsiteX98" fmla="*/ 2827 w 1448551"/>
                    <a:gd name="connsiteY98" fmla="*/ 262346 h 1553527"/>
                    <a:gd name="connsiteX99" fmla="*/ 1062109 w 1448551"/>
                    <a:gd name="connsiteY99" fmla="*/ 419270 h 1553527"/>
                    <a:gd name="connsiteX100" fmla="*/ 1064932 w 1448551"/>
                    <a:gd name="connsiteY100" fmla="*/ 409643 h 1553527"/>
                    <a:gd name="connsiteX101" fmla="*/ 1053774 w 1448551"/>
                    <a:gd name="connsiteY101" fmla="*/ 407636 h 1553527"/>
                    <a:gd name="connsiteX102" fmla="*/ 1062109 w 1448551"/>
                    <a:gd name="connsiteY102" fmla="*/ 419100 h 1553527"/>
                    <a:gd name="connsiteX103" fmla="*/ 14359 w 1448551"/>
                    <a:gd name="connsiteY103" fmla="*/ 358446 h 1553527"/>
                    <a:gd name="connsiteX104" fmla="*/ 11467 w 1448551"/>
                    <a:gd name="connsiteY104" fmla="*/ 371135 h 1553527"/>
                    <a:gd name="connsiteX105" fmla="*/ 18713 w 1448551"/>
                    <a:gd name="connsiteY105" fmla="*/ 381340 h 1553527"/>
                    <a:gd name="connsiteX106" fmla="*/ 30313 w 1448551"/>
                    <a:gd name="connsiteY106" fmla="*/ 374877 h 1553527"/>
                    <a:gd name="connsiteX107" fmla="*/ 14461 w 1448551"/>
                    <a:gd name="connsiteY107" fmla="*/ 358276 h 1553527"/>
                    <a:gd name="connsiteX108" fmla="*/ 1324522 w 1448551"/>
                    <a:gd name="connsiteY108" fmla="*/ 490265 h 1553527"/>
                    <a:gd name="connsiteX109" fmla="*/ 1316222 w 1448551"/>
                    <a:gd name="connsiteY109" fmla="*/ 488428 h 1553527"/>
                    <a:gd name="connsiteX110" fmla="*/ 1316222 w 1448551"/>
                    <a:gd name="connsiteY110" fmla="*/ 512071 h 1553527"/>
                    <a:gd name="connsiteX111" fmla="*/ 1330033 w 1448551"/>
                    <a:gd name="connsiteY111" fmla="*/ 497511 h 1553527"/>
                    <a:gd name="connsiteX112" fmla="*/ 1324522 w 1448551"/>
                    <a:gd name="connsiteY112" fmla="*/ 490265 h 1553527"/>
                    <a:gd name="connsiteX113" fmla="*/ 218432 w 1448551"/>
                    <a:gd name="connsiteY113" fmla="*/ 522650 h 1553527"/>
                    <a:gd name="connsiteX114" fmla="*/ 221323 w 1448551"/>
                    <a:gd name="connsiteY114" fmla="*/ 539829 h 1553527"/>
                    <a:gd name="connsiteX115" fmla="*/ 234284 w 1448551"/>
                    <a:gd name="connsiteY115" fmla="*/ 539081 h 1553527"/>
                    <a:gd name="connsiteX116" fmla="*/ 218432 w 1448551"/>
                    <a:gd name="connsiteY116" fmla="*/ 522616 h 1553527"/>
                    <a:gd name="connsiteX117" fmla="*/ 1280299 w 1448551"/>
                    <a:gd name="connsiteY117" fmla="*/ 601980 h 1553527"/>
                    <a:gd name="connsiteX118" fmla="*/ 1277510 w 1448551"/>
                    <a:gd name="connsiteY118" fmla="*/ 586536 h 1553527"/>
                    <a:gd name="connsiteX119" fmla="*/ 1280299 w 1448551"/>
                    <a:gd name="connsiteY119" fmla="*/ 601946 h 1553527"/>
                    <a:gd name="connsiteX120" fmla="*/ 1296866 w 1448551"/>
                    <a:gd name="connsiteY120" fmla="*/ 650149 h 1553527"/>
                    <a:gd name="connsiteX121" fmla="*/ 1290062 w 1448551"/>
                    <a:gd name="connsiteY121" fmla="*/ 653993 h 1553527"/>
                    <a:gd name="connsiteX122" fmla="*/ 1281762 w 1448551"/>
                    <a:gd name="connsiteY122" fmla="*/ 663314 h 1553527"/>
                    <a:gd name="connsiteX123" fmla="*/ 1290062 w 1448551"/>
                    <a:gd name="connsiteY123" fmla="*/ 694338 h 1553527"/>
                    <a:gd name="connsiteX124" fmla="*/ 1312208 w 1448551"/>
                    <a:gd name="connsiteY124" fmla="*/ 693998 h 1553527"/>
                    <a:gd name="connsiteX125" fmla="*/ 1321869 w 1448551"/>
                    <a:gd name="connsiteY125" fmla="*/ 670866 h 1553527"/>
                    <a:gd name="connsiteX126" fmla="*/ 1296866 w 1448551"/>
                    <a:gd name="connsiteY126" fmla="*/ 650149 h 1553527"/>
                    <a:gd name="connsiteX127" fmla="*/ 1371399 w 1448551"/>
                    <a:gd name="connsiteY127" fmla="*/ 720430 h 1553527"/>
                    <a:gd name="connsiteX128" fmla="*/ 1371399 w 1448551"/>
                    <a:gd name="connsiteY128" fmla="*/ 727234 h 1553527"/>
                    <a:gd name="connsiteX129" fmla="*/ 1376923 w 1448551"/>
                    <a:gd name="connsiteY129" fmla="*/ 722895 h 1553527"/>
                    <a:gd name="connsiteX130" fmla="*/ 1376944 w 1448551"/>
                    <a:gd name="connsiteY130" fmla="*/ 721927 h 1553527"/>
                    <a:gd name="connsiteX131" fmla="*/ 1371399 w 1448551"/>
                    <a:gd name="connsiteY131" fmla="*/ 720430 h 1553527"/>
                    <a:gd name="connsiteX132" fmla="*/ 1057924 w 1448551"/>
                    <a:gd name="connsiteY132" fmla="*/ 733153 h 1553527"/>
                    <a:gd name="connsiteX133" fmla="*/ 1023022 w 1448551"/>
                    <a:gd name="connsiteY133" fmla="*/ 730091 h 1553527"/>
                    <a:gd name="connsiteX134" fmla="*/ 1020028 w 1448551"/>
                    <a:gd name="connsiteY134" fmla="*/ 737813 h 1553527"/>
                    <a:gd name="connsiteX135" fmla="*/ 1016014 w 1448551"/>
                    <a:gd name="connsiteY135" fmla="*/ 735330 h 1553527"/>
                    <a:gd name="connsiteX136" fmla="*/ 1017409 w 1448551"/>
                    <a:gd name="connsiteY136" fmla="*/ 745195 h 1553527"/>
                    <a:gd name="connsiteX137" fmla="*/ 1019212 w 1448551"/>
                    <a:gd name="connsiteY137" fmla="*/ 743494 h 1553527"/>
                    <a:gd name="connsiteX138" fmla="*/ 1021593 w 1448551"/>
                    <a:gd name="connsiteY138" fmla="*/ 756897 h 1553527"/>
                    <a:gd name="connsiteX139" fmla="*/ 1021593 w 1448551"/>
                    <a:gd name="connsiteY139" fmla="*/ 762170 h 1553527"/>
                    <a:gd name="connsiteX140" fmla="*/ 1024587 w 1448551"/>
                    <a:gd name="connsiteY140" fmla="*/ 762170 h 1553527"/>
                    <a:gd name="connsiteX141" fmla="*/ 1041596 w 1448551"/>
                    <a:gd name="connsiteY141" fmla="*/ 772716 h 1553527"/>
                    <a:gd name="connsiteX142" fmla="*/ 1034146 w 1448551"/>
                    <a:gd name="connsiteY142" fmla="*/ 796256 h 1553527"/>
                    <a:gd name="connsiteX143" fmla="*/ 1042548 w 1448551"/>
                    <a:gd name="connsiteY143" fmla="*/ 792446 h 1553527"/>
                    <a:gd name="connsiteX144" fmla="*/ 1043943 w 1448551"/>
                    <a:gd name="connsiteY144" fmla="*/ 798093 h 1553527"/>
                    <a:gd name="connsiteX145" fmla="*/ 1052311 w 1448551"/>
                    <a:gd name="connsiteY145" fmla="*/ 792922 h 1553527"/>
                    <a:gd name="connsiteX146" fmla="*/ 1055475 w 1448551"/>
                    <a:gd name="connsiteY146" fmla="*/ 766422 h 1553527"/>
                    <a:gd name="connsiteX147" fmla="*/ 1057890 w 1448551"/>
                    <a:gd name="connsiteY147" fmla="*/ 765232 h 1553527"/>
                    <a:gd name="connsiteX148" fmla="*/ 1057958 w 1448551"/>
                    <a:gd name="connsiteY148" fmla="*/ 733153 h 1553527"/>
                    <a:gd name="connsiteX149" fmla="*/ 206900 w 1448551"/>
                    <a:gd name="connsiteY149" fmla="*/ 936580 h 1553527"/>
                    <a:gd name="connsiteX150" fmla="*/ 205471 w 1448551"/>
                    <a:gd name="connsiteY150" fmla="*/ 937940 h 1553527"/>
                    <a:gd name="connsiteX151" fmla="*/ 204042 w 1448551"/>
                    <a:gd name="connsiteY151" fmla="*/ 935049 h 1553527"/>
                    <a:gd name="connsiteX152" fmla="*/ 201151 w 1448551"/>
                    <a:gd name="connsiteY152" fmla="*/ 936342 h 1553527"/>
                    <a:gd name="connsiteX153" fmla="*/ 208362 w 1448551"/>
                    <a:gd name="connsiteY153" fmla="*/ 940900 h 1553527"/>
                    <a:gd name="connsiteX154" fmla="*/ 208362 w 1448551"/>
                    <a:gd name="connsiteY154" fmla="*/ 938076 h 1553527"/>
                    <a:gd name="connsiteX155" fmla="*/ 206900 w 1448551"/>
                    <a:gd name="connsiteY155" fmla="*/ 936580 h 1553527"/>
                    <a:gd name="connsiteX156" fmla="*/ 1265059 w 1448551"/>
                    <a:gd name="connsiteY156" fmla="*/ 1046389 h 1553527"/>
                    <a:gd name="connsiteX157" fmla="*/ 1259514 w 1448551"/>
                    <a:gd name="connsiteY157" fmla="*/ 1037817 h 1553527"/>
                    <a:gd name="connsiteX158" fmla="*/ 1248424 w 1448551"/>
                    <a:gd name="connsiteY158" fmla="*/ 1030367 h 1553527"/>
                    <a:gd name="connsiteX159" fmla="*/ 1244308 w 1448551"/>
                    <a:gd name="connsiteY159" fmla="*/ 1003765 h 1553527"/>
                    <a:gd name="connsiteX160" fmla="*/ 1211005 w 1448551"/>
                    <a:gd name="connsiteY160" fmla="*/ 994002 h 1553527"/>
                    <a:gd name="connsiteX161" fmla="*/ 1204201 w 1448551"/>
                    <a:gd name="connsiteY161" fmla="*/ 999275 h 1553527"/>
                    <a:gd name="connsiteX162" fmla="*/ 1213896 w 1448551"/>
                    <a:gd name="connsiteY162" fmla="*/ 1044246 h 1553527"/>
                    <a:gd name="connsiteX163" fmla="*/ 1223591 w 1448551"/>
                    <a:gd name="connsiteY163" fmla="*/ 1082244 h 1553527"/>
                    <a:gd name="connsiteX164" fmla="*/ 1230395 w 1448551"/>
                    <a:gd name="connsiteY164" fmla="*/ 1088095 h 1553527"/>
                    <a:gd name="connsiteX165" fmla="*/ 1261011 w 1448551"/>
                    <a:gd name="connsiteY165" fmla="*/ 1080986 h 1553527"/>
                    <a:gd name="connsiteX166" fmla="*/ 1267814 w 1448551"/>
                    <a:gd name="connsiteY166" fmla="*/ 1060575 h 1553527"/>
                    <a:gd name="connsiteX167" fmla="*/ 1265059 w 1448551"/>
                    <a:gd name="connsiteY167" fmla="*/ 1046389 h 1553527"/>
                    <a:gd name="connsiteX168" fmla="*/ 222106 w 1448551"/>
                    <a:gd name="connsiteY168" fmla="*/ 483462 h 1553527"/>
                    <a:gd name="connsiteX169" fmla="*/ 258130 w 1448551"/>
                    <a:gd name="connsiteY169" fmla="*/ 492408 h 1553527"/>
                    <a:gd name="connsiteX170" fmla="*/ 275378 w 1448551"/>
                    <a:gd name="connsiteY170" fmla="*/ 497545 h 1553527"/>
                    <a:gd name="connsiteX171" fmla="*/ 291196 w 1448551"/>
                    <a:gd name="connsiteY171" fmla="*/ 495538 h 1553527"/>
                    <a:gd name="connsiteX172" fmla="*/ 291196 w 1448551"/>
                    <a:gd name="connsiteY172" fmla="*/ 491286 h 1553527"/>
                    <a:gd name="connsiteX173" fmla="*/ 296095 w 1448551"/>
                    <a:gd name="connsiteY173" fmla="*/ 494892 h 1553527"/>
                    <a:gd name="connsiteX174" fmla="*/ 299020 w 1448551"/>
                    <a:gd name="connsiteY174" fmla="*/ 501287 h 1553527"/>
                    <a:gd name="connsiteX175" fmla="*/ 305211 w 1448551"/>
                    <a:gd name="connsiteY175" fmla="*/ 501593 h 1553527"/>
                    <a:gd name="connsiteX176" fmla="*/ 299020 w 1448551"/>
                    <a:gd name="connsiteY176" fmla="*/ 521120 h 1553527"/>
                    <a:gd name="connsiteX177" fmla="*/ 299020 w 1448551"/>
                    <a:gd name="connsiteY177" fmla="*/ 521120 h 1553527"/>
                    <a:gd name="connsiteX178" fmla="*/ 292729 w 1448551"/>
                    <a:gd name="connsiteY178" fmla="*/ 521984 h 1553527"/>
                    <a:gd name="connsiteX179" fmla="*/ 291978 w 1448551"/>
                    <a:gd name="connsiteY179" fmla="*/ 523501 h 1553527"/>
                    <a:gd name="connsiteX180" fmla="*/ 294598 w 1448551"/>
                    <a:gd name="connsiteY180" fmla="*/ 529522 h 1553527"/>
                    <a:gd name="connsiteX181" fmla="*/ 294836 w 1448551"/>
                    <a:gd name="connsiteY181" fmla="*/ 547756 h 1553527"/>
                    <a:gd name="connsiteX182" fmla="*/ 307763 w 1448551"/>
                    <a:gd name="connsiteY182" fmla="*/ 568166 h 1553527"/>
                    <a:gd name="connsiteX183" fmla="*/ 313512 w 1448551"/>
                    <a:gd name="connsiteY183" fmla="*/ 568472 h 1553527"/>
                    <a:gd name="connsiteX184" fmla="*/ 316369 w 1448551"/>
                    <a:gd name="connsiteY184" fmla="*/ 577113 h 1553527"/>
                    <a:gd name="connsiteX185" fmla="*/ 355115 w 1448551"/>
                    <a:gd name="connsiteY185" fmla="*/ 584699 h 1553527"/>
                    <a:gd name="connsiteX186" fmla="*/ 376615 w 1448551"/>
                    <a:gd name="connsiteY186" fmla="*/ 574494 h 1553527"/>
                    <a:gd name="connsiteX187" fmla="*/ 375186 w 1448551"/>
                    <a:gd name="connsiteY187" fmla="*/ 568779 h 1553527"/>
                    <a:gd name="connsiteX188" fmla="*/ 385630 w 1448551"/>
                    <a:gd name="connsiteY188" fmla="*/ 557757 h 1553527"/>
                    <a:gd name="connsiteX189" fmla="*/ 383758 w 1448551"/>
                    <a:gd name="connsiteY189" fmla="*/ 591775 h 1553527"/>
                    <a:gd name="connsiteX190" fmla="*/ 373757 w 1448551"/>
                    <a:gd name="connsiteY190" fmla="*/ 599769 h 1553527"/>
                    <a:gd name="connsiteX191" fmla="*/ 396651 w 1448551"/>
                    <a:gd name="connsiteY191" fmla="*/ 603715 h 1553527"/>
                    <a:gd name="connsiteX192" fmla="*/ 399509 w 1448551"/>
                    <a:gd name="connsiteY192" fmla="*/ 601028 h 1553527"/>
                    <a:gd name="connsiteX193" fmla="*/ 409714 w 1448551"/>
                    <a:gd name="connsiteY193" fmla="*/ 607185 h 1553527"/>
                    <a:gd name="connsiteX194" fmla="*/ 438289 w 1448551"/>
                    <a:gd name="connsiteY194" fmla="*/ 571874 h 1553527"/>
                    <a:gd name="connsiteX195" fmla="*/ 435466 w 1448551"/>
                    <a:gd name="connsiteY195" fmla="*/ 566091 h 1553527"/>
                    <a:gd name="connsiteX196" fmla="*/ 422573 w 1448551"/>
                    <a:gd name="connsiteY196" fmla="*/ 576705 h 1553527"/>
                    <a:gd name="connsiteX197" fmla="*/ 411143 w 1448551"/>
                    <a:gd name="connsiteY197" fmla="*/ 557757 h 1553527"/>
                    <a:gd name="connsiteX198" fmla="*/ 387739 w 1448551"/>
                    <a:gd name="connsiteY198" fmla="*/ 554117 h 1553527"/>
                    <a:gd name="connsiteX199" fmla="*/ 395427 w 1448551"/>
                    <a:gd name="connsiteY199" fmla="*/ 535747 h 1553527"/>
                    <a:gd name="connsiteX200" fmla="*/ 386786 w 1448551"/>
                    <a:gd name="connsiteY200" fmla="*/ 502784 h 1553527"/>
                    <a:gd name="connsiteX201" fmla="*/ 378213 w 1448551"/>
                    <a:gd name="connsiteY201" fmla="*/ 491014 h 1553527"/>
                    <a:gd name="connsiteX202" fmla="*/ 365525 w 1448551"/>
                    <a:gd name="connsiteY202" fmla="*/ 485129 h 1553527"/>
                    <a:gd name="connsiteX203" fmla="*/ 368178 w 1448551"/>
                    <a:gd name="connsiteY203" fmla="*/ 450839 h 1553527"/>
                    <a:gd name="connsiteX204" fmla="*/ 366852 w 1448551"/>
                    <a:gd name="connsiteY204" fmla="*/ 450839 h 1553527"/>
                    <a:gd name="connsiteX205" fmla="*/ 368144 w 1448551"/>
                    <a:gd name="connsiteY205" fmla="*/ 449750 h 1553527"/>
                    <a:gd name="connsiteX206" fmla="*/ 369607 w 1448551"/>
                    <a:gd name="connsiteY206" fmla="*/ 452335 h 1553527"/>
                    <a:gd name="connsiteX207" fmla="*/ 372464 w 1448551"/>
                    <a:gd name="connsiteY207" fmla="*/ 444001 h 1553527"/>
                    <a:gd name="connsiteX208" fmla="*/ 370934 w 1448551"/>
                    <a:gd name="connsiteY208" fmla="*/ 445736 h 1553527"/>
                    <a:gd name="connsiteX209" fmla="*/ 373281 w 1448551"/>
                    <a:gd name="connsiteY209" fmla="*/ 427400 h 1553527"/>
                    <a:gd name="connsiteX210" fmla="*/ 383486 w 1448551"/>
                    <a:gd name="connsiteY210" fmla="*/ 419440 h 1553527"/>
                    <a:gd name="connsiteX211" fmla="*/ 380629 w 1448551"/>
                    <a:gd name="connsiteY211" fmla="*/ 403690 h 1553527"/>
                    <a:gd name="connsiteX212" fmla="*/ 381207 w 1448551"/>
                    <a:gd name="connsiteY212" fmla="*/ 403690 h 1553527"/>
                    <a:gd name="connsiteX213" fmla="*/ 386956 w 1448551"/>
                    <a:gd name="connsiteY213" fmla="*/ 410834 h 1553527"/>
                    <a:gd name="connsiteX214" fmla="*/ 379812 w 1448551"/>
                    <a:gd name="connsiteY214" fmla="*/ 431687 h 1553527"/>
                    <a:gd name="connsiteX215" fmla="*/ 405564 w 1448551"/>
                    <a:gd name="connsiteY215" fmla="*/ 454240 h 1553527"/>
                    <a:gd name="connsiteX216" fmla="*/ 439922 w 1448551"/>
                    <a:gd name="connsiteY216" fmla="*/ 434884 h 1553527"/>
                    <a:gd name="connsiteX217" fmla="*/ 435636 w 1448551"/>
                    <a:gd name="connsiteY217" fmla="*/ 395049 h 1553527"/>
                    <a:gd name="connsiteX218" fmla="*/ 438459 w 1448551"/>
                    <a:gd name="connsiteY218" fmla="*/ 400866 h 1553527"/>
                    <a:gd name="connsiteX219" fmla="*/ 451318 w 1448551"/>
                    <a:gd name="connsiteY219" fmla="*/ 395900 h 1553527"/>
                    <a:gd name="connsiteX220" fmla="*/ 448494 w 1448551"/>
                    <a:gd name="connsiteY220" fmla="*/ 383007 h 1553527"/>
                    <a:gd name="connsiteX221" fmla="*/ 457033 w 1448551"/>
                    <a:gd name="connsiteY221" fmla="*/ 384878 h 1553527"/>
                    <a:gd name="connsiteX222" fmla="*/ 459891 w 1448551"/>
                    <a:gd name="connsiteY222" fmla="*/ 362460 h 1553527"/>
                    <a:gd name="connsiteX223" fmla="*/ 452747 w 1448551"/>
                    <a:gd name="connsiteY223" fmla="*/ 360623 h 1553527"/>
                    <a:gd name="connsiteX224" fmla="*/ 455604 w 1448551"/>
                    <a:gd name="connsiteY224" fmla="*/ 352323 h 1553527"/>
                    <a:gd name="connsiteX225" fmla="*/ 447066 w 1448551"/>
                    <a:gd name="connsiteY225" fmla="*/ 334906 h 1553527"/>
                    <a:gd name="connsiteX226" fmla="*/ 437065 w 1448551"/>
                    <a:gd name="connsiteY226" fmla="*/ 338614 h 1553527"/>
                    <a:gd name="connsiteX227" fmla="*/ 428458 w 1448551"/>
                    <a:gd name="connsiteY227" fmla="*/ 335212 h 1553527"/>
                    <a:gd name="connsiteX228" fmla="*/ 422743 w 1448551"/>
                    <a:gd name="connsiteY228" fmla="*/ 326435 h 1553527"/>
                    <a:gd name="connsiteX229" fmla="*/ 422743 w 1448551"/>
                    <a:gd name="connsiteY229" fmla="*/ 336335 h 1553527"/>
                    <a:gd name="connsiteX230" fmla="*/ 414170 w 1448551"/>
                    <a:gd name="connsiteY230" fmla="*/ 331606 h 1553527"/>
                    <a:gd name="connsiteX231" fmla="*/ 403965 w 1448551"/>
                    <a:gd name="connsiteY231" fmla="*/ 336743 h 1553527"/>
                    <a:gd name="connsiteX232" fmla="*/ 405394 w 1448551"/>
                    <a:gd name="connsiteY232" fmla="*/ 356575 h 1553527"/>
                    <a:gd name="connsiteX233" fmla="*/ 398250 w 1448551"/>
                    <a:gd name="connsiteY233" fmla="*/ 357596 h 1553527"/>
                    <a:gd name="connsiteX234" fmla="*/ 403965 w 1448551"/>
                    <a:gd name="connsiteY234" fmla="*/ 394709 h 1553527"/>
                    <a:gd name="connsiteX235" fmla="*/ 402570 w 1448551"/>
                    <a:gd name="connsiteY235" fmla="*/ 386137 h 1553527"/>
                    <a:gd name="connsiteX236" fmla="*/ 398250 w 1448551"/>
                    <a:gd name="connsiteY236" fmla="*/ 397226 h 1553527"/>
                    <a:gd name="connsiteX237" fmla="*/ 388249 w 1448551"/>
                    <a:gd name="connsiteY237" fmla="*/ 392464 h 1553527"/>
                    <a:gd name="connsiteX238" fmla="*/ 387160 w 1448551"/>
                    <a:gd name="connsiteY238" fmla="*/ 394675 h 1553527"/>
                    <a:gd name="connsiteX239" fmla="*/ 376138 w 1448551"/>
                    <a:gd name="connsiteY239" fmla="*/ 385048 h 1553527"/>
                    <a:gd name="connsiteX240" fmla="*/ 378996 w 1448551"/>
                    <a:gd name="connsiteY240" fmla="*/ 358310 h 1553527"/>
                    <a:gd name="connsiteX241" fmla="*/ 370423 w 1448551"/>
                    <a:gd name="connsiteY241" fmla="*/ 340859 h 1553527"/>
                    <a:gd name="connsiteX242" fmla="*/ 348924 w 1448551"/>
                    <a:gd name="connsiteY242" fmla="*/ 321265 h 1553527"/>
                    <a:gd name="connsiteX243" fmla="*/ 350353 w 1448551"/>
                    <a:gd name="connsiteY243" fmla="*/ 314257 h 1553527"/>
                    <a:gd name="connsiteX244" fmla="*/ 335997 w 1448551"/>
                    <a:gd name="connsiteY244" fmla="*/ 303575 h 1553527"/>
                    <a:gd name="connsiteX245" fmla="*/ 328820 w 1448551"/>
                    <a:gd name="connsiteY245" fmla="*/ 307419 h 1553527"/>
                    <a:gd name="connsiteX246" fmla="*/ 324533 w 1448551"/>
                    <a:gd name="connsiteY246" fmla="*/ 297214 h 1553527"/>
                    <a:gd name="connsiteX247" fmla="*/ 315927 w 1448551"/>
                    <a:gd name="connsiteY247" fmla="*/ 300956 h 1553527"/>
                    <a:gd name="connsiteX248" fmla="*/ 301571 w 1448551"/>
                    <a:gd name="connsiteY248" fmla="*/ 287349 h 1553527"/>
                    <a:gd name="connsiteX249" fmla="*/ 297251 w 1448551"/>
                    <a:gd name="connsiteY249" fmla="*/ 295649 h 1553527"/>
                    <a:gd name="connsiteX250" fmla="*/ 292931 w 1448551"/>
                    <a:gd name="connsiteY250" fmla="*/ 289696 h 1553527"/>
                    <a:gd name="connsiteX251" fmla="*/ 285753 w 1448551"/>
                    <a:gd name="connsiteY251" fmla="*/ 293574 h 1553527"/>
                    <a:gd name="connsiteX252" fmla="*/ 267043 w 1448551"/>
                    <a:gd name="connsiteY252" fmla="*/ 281192 h 1553527"/>
                    <a:gd name="connsiteX253" fmla="*/ 262757 w 1448551"/>
                    <a:gd name="connsiteY253" fmla="*/ 283777 h 1553527"/>
                    <a:gd name="connsiteX254" fmla="*/ 264186 w 1448551"/>
                    <a:gd name="connsiteY254" fmla="*/ 299459 h 1553527"/>
                    <a:gd name="connsiteX255" fmla="*/ 253980 w 1448551"/>
                    <a:gd name="connsiteY255" fmla="*/ 284729 h 1553527"/>
                    <a:gd name="connsiteX256" fmla="*/ 243775 w 1448551"/>
                    <a:gd name="connsiteY256" fmla="*/ 278470 h 1553527"/>
                    <a:gd name="connsiteX257" fmla="*/ 232243 w 1448551"/>
                    <a:gd name="connsiteY257" fmla="*/ 299119 h 1553527"/>
                    <a:gd name="connsiteX258" fmla="*/ 212070 w 1448551"/>
                    <a:gd name="connsiteY258" fmla="*/ 323578 h 1553527"/>
                    <a:gd name="connsiteX259" fmla="*/ 200538 w 1448551"/>
                    <a:gd name="connsiteY259" fmla="*/ 325755 h 1553527"/>
                    <a:gd name="connsiteX260" fmla="*/ 203430 w 1448551"/>
                    <a:gd name="connsiteY260" fmla="*/ 333035 h 1553527"/>
                    <a:gd name="connsiteX261" fmla="*/ 187543 w 1448551"/>
                    <a:gd name="connsiteY261" fmla="*/ 357732 h 1553527"/>
                    <a:gd name="connsiteX262" fmla="*/ 183223 w 1448551"/>
                    <a:gd name="connsiteY262" fmla="*/ 364535 h 1553527"/>
                    <a:gd name="connsiteX263" fmla="*/ 173358 w 1448551"/>
                    <a:gd name="connsiteY263" fmla="*/ 368413 h 1553527"/>
                    <a:gd name="connsiteX264" fmla="*/ 183223 w 1448551"/>
                    <a:gd name="connsiteY264" fmla="*/ 377326 h 1553527"/>
                    <a:gd name="connsiteX265" fmla="*/ 196184 w 1448551"/>
                    <a:gd name="connsiteY265" fmla="*/ 444783 h 1553527"/>
                    <a:gd name="connsiteX266" fmla="*/ 196184 w 1448551"/>
                    <a:gd name="connsiteY266" fmla="*/ 451859 h 1553527"/>
                    <a:gd name="connsiteX267" fmla="*/ 212070 w 1448551"/>
                    <a:gd name="connsiteY267" fmla="*/ 475434 h 1553527"/>
                    <a:gd name="connsiteX268" fmla="*/ 222106 w 1448551"/>
                    <a:gd name="connsiteY268" fmla="*/ 483462 h 1553527"/>
                    <a:gd name="connsiteX269" fmla="*/ 387671 w 1448551"/>
                    <a:gd name="connsiteY269" fmla="*/ 397975 h 1553527"/>
                    <a:gd name="connsiteX270" fmla="*/ 389371 w 1448551"/>
                    <a:gd name="connsiteY270" fmla="*/ 405493 h 1553527"/>
                    <a:gd name="connsiteX271" fmla="*/ 382228 w 1448551"/>
                    <a:gd name="connsiteY271" fmla="*/ 403656 h 1553527"/>
                    <a:gd name="connsiteX272" fmla="*/ 387671 w 1448551"/>
                    <a:gd name="connsiteY272" fmla="*/ 397907 h 1553527"/>
                    <a:gd name="connsiteX273" fmla="*/ 309429 w 1448551"/>
                    <a:gd name="connsiteY273" fmla="*/ 491592 h 1553527"/>
                    <a:gd name="connsiteX274" fmla="*/ 313920 w 1448551"/>
                    <a:gd name="connsiteY274" fmla="*/ 491320 h 1553527"/>
                    <a:gd name="connsiteX275" fmla="*/ 309395 w 1448551"/>
                    <a:gd name="connsiteY275" fmla="*/ 492953 h 1553527"/>
                    <a:gd name="connsiteX276" fmla="*/ 309327 w 1448551"/>
                    <a:gd name="connsiteY276" fmla="*/ 491524 h 1553527"/>
                    <a:gd name="connsiteX277" fmla="*/ 490915 w 1448551"/>
                    <a:gd name="connsiteY277" fmla="*/ 235846 h 1553527"/>
                    <a:gd name="connsiteX278" fmla="*/ 506597 w 1448551"/>
                    <a:gd name="connsiteY278" fmla="*/ 240948 h 1553527"/>
                    <a:gd name="connsiteX279" fmla="*/ 511768 w 1448551"/>
                    <a:gd name="connsiteY279" fmla="*/ 238261 h 1553527"/>
                    <a:gd name="connsiteX280" fmla="*/ 520850 w 1448551"/>
                    <a:gd name="connsiteY280" fmla="*/ 255882 h 1553527"/>
                    <a:gd name="connsiteX281" fmla="*/ 526566 w 1448551"/>
                    <a:gd name="connsiteY281" fmla="*/ 256188 h 1553527"/>
                    <a:gd name="connsiteX282" fmla="*/ 557862 w 1448551"/>
                    <a:gd name="connsiteY282" fmla="*/ 256563 h 1553527"/>
                    <a:gd name="connsiteX283" fmla="*/ 557862 w 1448551"/>
                    <a:gd name="connsiteY283" fmla="*/ 221286 h 1553527"/>
                    <a:gd name="connsiteX284" fmla="*/ 550752 w 1448551"/>
                    <a:gd name="connsiteY284" fmla="*/ 209618 h 1553527"/>
                    <a:gd name="connsiteX285" fmla="*/ 542214 w 1448551"/>
                    <a:gd name="connsiteY285" fmla="*/ 211931 h 1553527"/>
                    <a:gd name="connsiteX286" fmla="*/ 547895 w 1448551"/>
                    <a:gd name="connsiteY286" fmla="*/ 198324 h 1553527"/>
                    <a:gd name="connsiteX287" fmla="*/ 527960 w 1448551"/>
                    <a:gd name="connsiteY287" fmla="*/ 202814 h 1553527"/>
                    <a:gd name="connsiteX288" fmla="*/ 526566 w 1448551"/>
                    <a:gd name="connsiteY288" fmla="*/ 214006 h 1553527"/>
                    <a:gd name="connsiteX289" fmla="*/ 518843 w 1448551"/>
                    <a:gd name="connsiteY289" fmla="*/ 212135 h 1553527"/>
                    <a:gd name="connsiteX290" fmla="*/ 516598 w 1448551"/>
                    <a:gd name="connsiteY290" fmla="*/ 207781 h 1553527"/>
                    <a:gd name="connsiteX291" fmla="*/ 509454 w 1448551"/>
                    <a:gd name="connsiteY291" fmla="*/ 201726 h 1553527"/>
                    <a:gd name="connsiteX292" fmla="*/ 498059 w 1448551"/>
                    <a:gd name="connsiteY292" fmla="*/ 199651 h 1553527"/>
                    <a:gd name="connsiteX293" fmla="*/ 490813 w 1448551"/>
                    <a:gd name="connsiteY293" fmla="*/ 235778 h 1553527"/>
                    <a:gd name="connsiteX294" fmla="*/ 114473 w 1448551"/>
                    <a:gd name="connsiteY294" fmla="*/ 420597 h 1553527"/>
                    <a:gd name="connsiteX295" fmla="*/ 105799 w 1448551"/>
                    <a:gd name="connsiteY295" fmla="*/ 422978 h 1553527"/>
                    <a:gd name="connsiteX296" fmla="*/ 106343 w 1448551"/>
                    <a:gd name="connsiteY296" fmla="*/ 423931 h 1553527"/>
                    <a:gd name="connsiteX297" fmla="*/ 101444 w 1448551"/>
                    <a:gd name="connsiteY297" fmla="*/ 419916 h 1553527"/>
                    <a:gd name="connsiteX298" fmla="*/ 114473 w 1448551"/>
                    <a:gd name="connsiteY298" fmla="*/ 420597 h 1553527"/>
                    <a:gd name="connsiteX299" fmla="*/ 100016 w 1448551"/>
                    <a:gd name="connsiteY299" fmla="*/ 414133 h 1553527"/>
                    <a:gd name="connsiteX300" fmla="*/ 100016 w 1448551"/>
                    <a:gd name="connsiteY300" fmla="*/ 428353 h 1553527"/>
                    <a:gd name="connsiteX301" fmla="*/ 102907 w 1448551"/>
                    <a:gd name="connsiteY301" fmla="*/ 435633 h 1553527"/>
                    <a:gd name="connsiteX302" fmla="*/ 106717 w 1448551"/>
                    <a:gd name="connsiteY302" fmla="*/ 424645 h 1553527"/>
                    <a:gd name="connsiteX303" fmla="*/ 115936 w 1448551"/>
                    <a:gd name="connsiteY303" fmla="*/ 434850 h 1553527"/>
                    <a:gd name="connsiteX304" fmla="*/ 114473 w 1448551"/>
                    <a:gd name="connsiteY304" fmla="*/ 420597 h 1553527"/>
                    <a:gd name="connsiteX305" fmla="*/ 1244308 w 1448551"/>
                    <a:gd name="connsiteY305" fmla="*/ 566874 h 1553527"/>
                    <a:gd name="connsiteX306" fmla="*/ 1249819 w 1448551"/>
                    <a:gd name="connsiteY306" fmla="*/ 569969 h 1553527"/>
                    <a:gd name="connsiteX307" fmla="*/ 1252609 w 1448551"/>
                    <a:gd name="connsiteY307" fmla="*/ 568711 h 1553527"/>
                    <a:gd name="connsiteX308" fmla="*/ 1249819 w 1448551"/>
                    <a:gd name="connsiteY308" fmla="*/ 564390 h 1553527"/>
                    <a:gd name="connsiteX309" fmla="*/ 1249819 w 1448551"/>
                    <a:gd name="connsiteY309" fmla="*/ 562996 h 1553527"/>
                    <a:gd name="connsiteX310" fmla="*/ 1248424 w 1448551"/>
                    <a:gd name="connsiteY310" fmla="*/ 564322 h 1553527"/>
                    <a:gd name="connsiteX311" fmla="*/ 1247064 w 1448551"/>
                    <a:gd name="connsiteY311" fmla="*/ 561465 h 1553527"/>
                    <a:gd name="connsiteX312" fmla="*/ 1244308 w 1448551"/>
                    <a:gd name="connsiteY312" fmla="*/ 566704 h 1553527"/>
                    <a:gd name="connsiteX313" fmla="*/ 1339728 w 1448551"/>
                    <a:gd name="connsiteY313" fmla="*/ 599565 h 1553527"/>
                    <a:gd name="connsiteX314" fmla="*/ 1335578 w 1448551"/>
                    <a:gd name="connsiteY314" fmla="*/ 591026 h 1553527"/>
                    <a:gd name="connsiteX315" fmla="*/ 1339728 w 1448551"/>
                    <a:gd name="connsiteY315" fmla="*/ 599395 h 1553527"/>
                    <a:gd name="connsiteX316" fmla="*/ 1053774 w 1448551"/>
                    <a:gd name="connsiteY316" fmla="*/ 265135 h 1553527"/>
                    <a:gd name="connsiteX317" fmla="*/ 1053774 w 1448551"/>
                    <a:gd name="connsiteY317" fmla="*/ 238601 h 1553527"/>
                    <a:gd name="connsiteX318" fmla="*/ 1053774 w 1448551"/>
                    <a:gd name="connsiteY318" fmla="*/ 264965 h 1553527"/>
                    <a:gd name="connsiteX319" fmla="*/ 584770 w 1448551"/>
                    <a:gd name="connsiteY319" fmla="*/ 256767 h 1553527"/>
                    <a:gd name="connsiteX320" fmla="*/ 591880 w 1448551"/>
                    <a:gd name="connsiteY320" fmla="*/ 258604 h 1553527"/>
                    <a:gd name="connsiteX321" fmla="*/ 596132 w 1448551"/>
                    <a:gd name="connsiteY321" fmla="*/ 253025 h 1553527"/>
                    <a:gd name="connsiteX322" fmla="*/ 596132 w 1448551"/>
                    <a:gd name="connsiteY322" fmla="*/ 256018 h 1553527"/>
                    <a:gd name="connsiteX323" fmla="*/ 603276 w 1448551"/>
                    <a:gd name="connsiteY323" fmla="*/ 252787 h 1553527"/>
                    <a:gd name="connsiteX324" fmla="*/ 607494 w 1448551"/>
                    <a:gd name="connsiteY324" fmla="*/ 252446 h 1553527"/>
                    <a:gd name="connsiteX325" fmla="*/ 608923 w 1448551"/>
                    <a:gd name="connsiteY325" fmla="*/ 248296 h 1553527"/>
                    <a:gd name="connsiteX326" fmla="*/ 611780 w 1448551"/>
                    <a:gd name="connsiteY326" fmla="*/ 228736 h 1553527"/>
                    <a:gd name="connsiteX327" fmla="*/ 611338 w 1448551"/>
                    <a:gd name="connsiteY327" fmla="*/ 225981 h 1553527"/>
                    <a:gd name="connsiteX328" fmla="*/ 615998 w 1448551"/>
                    <a:gd name="connsiteY328" fmla="*/ 227579 h 1553527"/>
                    <a:gd name="connsiteX329" fmla="*/ 615998 w 1448551"/>
                    <a:gd name="connsiteY329" fmla="*/ 213462 h 1553527"/>
                    <a:gd name="connsiteX330" fmla="*/ 608923 w 1448551"/>
                    <a:gd name="connsiteY330" fmla="*/ 211659 h 1553527"/>
                    <a:gd name="connsiteX331" fmla="*/ 606473 w 1448551"/>
                    <a:gd name="connsiteY331" fmla="*/ 215401 h 1553527"/>
                    <a:gd name="connsiteX332" fmla="*/ 603242 w 1448551"/>
                    <a:gd name="connsiteY332" fmla="*/ 207101 h 1553527"/>
                    <a:gd name="connsiteX333" fmla="*/ 566298 w 1448551"/>
                    <a:gd name="connsiteY333" fmla="*/ 227511 h 1553527"/>
                    <a:gd name="connsiteX334" fmla="*/ 584770 w 1448551"/>
                    <a:gd name="connsiteY334" fmla="*/ 256597 h 1553527"/>
                    <a:gd name="connsiteX335" fmla="*/ 598989 w 1448551"/>
                    <a:gd name="connsiteY335" fmla="*/ 250542 h 1553527"/>
                    <a:gd name="connsiteX336" fmla="*/ 598989 w 1448551"/>
                    <a:gd name="connsiteY336" fmla="*/ 250542 h 1553527"/>
                    <a:gd name="connsiteX337" fmla="*/ 598717 w 1448551"/>
                    <a:gd name="connsiteY337" fmla="*/ 250542 h 1553527"/>
                    <a:gd name="connsiteX338" fmla="*/ 598989 w 1448551"/>
                    <a:gd name="connsiteY338" fmla="*/ 250371 h 1553527"/>
                    <a:gd name="connsiteX339" fmla="*/ 1176307 w 1448551"/>
                    <a:gd name="connsiteY339" fmla="*/ 521596 h 1553527"/>
                    <a:gd name="connsiteX340" fmla="*/ 1177701 w 1448551"/>
                    <a:gd name="connsiteY340" fmla="*/ 542585 h 1553527"/>
                    <a:gd name="connsiteX341" fmla="*/ 1181579 w 1448551"/>
                    <a:gd name="connsiteY341" fmla="*/ 542279 h 1553527"/>
                    <a:gd name="connsiteX342" fmla="*/ 1180457 w 1448551"/>
                    <a:gd name="connsiteY342" fmla="*/ 546871 h 1553527"/>
                    <a:gd name="connsiteX343" fmla="*/ 1186036 w 1448551"/>
                    <a:gd name="connsiteY343" fmla="*/ 551361 h 1553527"/>
                    <a:gd name="connsiteX344" fmla="*/ 1188553 w 1448551"/>
                    <a:gd name="connsiteY344" fmla="*/ 548300 h 1553527"/>
                    <a:gd name="connsiteX345" fmla="*/ 1211005 w 1448551"/>
                    <a:gd name="connsiteY345" fmla="*/ 551259 h 1553527"/>
                    <a:gd name="connsiteX346" fmla="*/ 1216550 w 1448551"/>
                    <a:gd name="connsiteY346" fmla="*/ 511152 h 1553527"/>
                    <a:gd name="connsiteX347" fmla="*/ 1176307 w 1448551"/>
                    <a:gd name="connsiteY347" fmla="*/ 521426 h 1553527"/>
                    <a:gd name="connsiteX348" fmla="*/ 1289960 w 1448551"/>
                    <a:gd name="connsiteY348" fmla="*/ 577589 h 1553527"/>
                    <a:gd name="connsiteX349" fmla="*/ 1292716 w 1448551"/>
                    <a:gd name="connsiteY349" fmla="*/ 563812 h 1553527"/>
                    <a:gd name="connsiteX350" fmla="*/ 1277510 w 1448551"/>
                    <a:gd name="connsiteY350" fmla="*/ 569969 h 1553527"/>
                    <a:gd name="connsiteX351" fmla="*/ 1289960 w 1448551"/>
                    <a:gd name="connsiteY351" fmla="*/ 577419 h 1553527"/>
                    <a:gd name="connsiteX352" fmla="*/ 1448551 w 1448551"/>
                    <a:gd name="connsiteY352" fmla="*/ 747883 h 1553527"/>
                    <a:gd name="connsiteX353" fmla="*/ 1443040 w 1448551"/>
                    <a:gd name="connsiteY353" fmla="*/ 742100 h 1553527"/>
                    <a:gd name="connsiteX354" fmla="*/ 1440285 w 1448551"/>
                    <a:gd name="connsiteY354" fmla="*/ 744753 h 1553527"/>
                    <a:gd name="connsiteX355" fmla="*/ 1434808 w 1448551"/>
                    <a:gd name="connsiteY355" fmla="*/ 737507 h 1553527"/>
                    <a:gd name="connsiteX356" fmla="*/ 1430767 w 1448551"/>
                    <a:gd name="connsiteY356" fmla="*/ 740118 h 1553527"/>
                    <a:gd name="connsiteX357" fmla="*/ 1430658 w 1448551"/>
                    <a:gd name="connsiteY357" fmla="*/ 740092 h 1553527"/>
                    <a:gd name="connsiteX358" fmla="*/ 1433413 w 1448551"/>
                    <a:gd name="connsiteY358" fmla="*/ 756863 h 1553527"/>
                    <a:gd name="connsiteX359" fmla="*/ 1437530 w 1448551"/>
                    <a:gd name="connsiteY359" fmla="*/ 757067 h 1553527"/>
                    <a:gd name="connsiteX360" fmla="*/ 1441646 w 1448551"/>
                    <a:gd name="connsiteY360" fmla="*/ 751727 h 1553527"/>
                    <a:gd name="connsiteX361" fmla="*/ 1444401 w 1448551"/>
                    <a:gd name="connsiteY361" fmla="*/ 757408 h 1553527"/>
                    <a:gd name="connsiteX362" fmla="*/ 1448551 w 1448551"/>
                    <a:gd name="connsiteY362" fmla="*/ 747712 h 1553527"/>
                    <a:gd name="connsiteX363" fmla="*/ 904062 w 1448551"/>
                    <a:gd name="connsiteY363" fmla="*/ 1063296 h 1553527"/>
                    <a:gd name="connsiteX364" fmla="*/ 897870 w 1448551"/>
                    <a:gd name="connsiteY364" fmla="*/ 1067242 h 1553527"/>
                    <a:gd name="connsiteX365" fmla="*/ 903347 w 1448551"/>
                    <a:gd name="connsiteY365" fmla="*/ 1077448 h 1553527"/>
                    <a:gd name="connsiteX366" fmla="*/ 913076 w 1448551"/>
                    <a:gd name="connsiteY366" fmla="*/ 1071154 h 1553527"/>
                    <a:gd name="connsiteX367" fmla="*/ 904062 w 1448551"/>
                    <a:gd name="connsiteY367" fmla="*/ 1063296 h 1553527"/>
                    <a:gd name="connsiteX368" fmla="*/ 951925 w 1448551"/>
                    <a:gd name="connsiteY368" fmla="*/ 1027271 h 1553527"/>
                    <a:gd name="connsiteX369" fmla="*/ 951925 w 1448551"/>
                    <a:gd name="connsiteY369" fmla="*/ 1025502 h 1553527"/>
                    <a:gd name="connsiteX370" fmla="*/ 945836 w 1448551"/>
                    <a:gd name="connsiteY370" fmla="*/ 1027748 h 1553527"/>
                    <a:gd name="connsiteX371" fmla="*/ 947264 w 1448551"/>
                    <a:gd name="connsiteY371" fmla="*/ 1033633 h 1553527"/>
                    <a:gd name="connsiteX372" fmla="*/ 957470 w 1448551"/>
                    <a:gd name="connsiteY372" fmla="*/ 1033837 h 1553527"/>
                    <a:gd name="connsiteX373" fmla="*/ 954374 w 1448551"/>
                    <a:gd name="connsiteY373" fmla="*/ 1027305 h 1553527"/>
                    <a:gd name="connsiteX374" fmla="*/ 951925 w 1448551"/>
                    <a:gd name="connsiteY374" fmla="*/ 1027271 h 1553527"/>
                    <a:gd name="connsiteX375" fmla="*/ 1032037 w 1448551"/>
                    <a:gd name="connsiteY375" fmla="*/ 1079081 h 1553527"/>
                    <a:gd name="connsiteX376" fmla="*/ 1026050 w 1448551"/>
                    <a:gd name="connsiteY376" fmla="*/ 1079557 h 1553527"/>
                    <a:gd name="connsiteX377" fmla="*/ 1025675 w 1448551"/>
                    <a:gd name="connsiteY377" fmla="*/ 1069624 h 1553527"/>
                    <a:gd name="connsiteX378" fmla="*/ 1003836 w 1448551"/>
                    <a:gd name="connsiteY378" fmla="*/ 1063364 h 1553527"/>
                    <a:gd name="connsiteX379" fmla="*/ 991930 w 1448551"/>
                    <a:gd name="connsiteY379" fmla="*/ 1075134 h 1553527"/>
                    <a:gd name="connsiteX380" fmla="*/ 989480 w 1448551"/>
                    <a:gd name="connsiteY380" fmla="*/ 1064181 h 1553527"/>
                    <a:gd name="connsiteX381" fmla="*/ 989480 w 1448551"/>
                    <a:gd name="connsiteY381" fmla="*/ 1075373 h 1553527"/>
                    <a:gd name="connsiteX382" fmla="*/ 991828 w 1448551"/>
                    <a:gd name="connsiteY382" fmla="*/ 1075134 h 1553527"/>
                    <a:gd name="connsiteX383" fmla="*/ 990501 w 1448551"/>
                    <a:gd name="connsiteY383" fmla="*/ 1075407 h 1553527"/>
                    <a:gd name="connsiteX384" fmla="*/ 988460 w 1448551"/>
                    <a:gd name="connsiteY384" fmla="*/ 1081802 h 1553527"/>
                    <a:gd name="connsiteX385" fmla="*/ 993597 w 1448551"/>
                    <a:gd name="connsiteY385" fmla="*/ 1098811 h 1553527"/>
                    <a:gd name="connsiteX386" fmla="*/ 1001523 w 1448551"/>
                    <a:gd name="connsiteY386" fmla="*/ 1110649 h 1553527"/>
                    <a:gd name="connsiteX387" fmla="*/ 1009075 w 1448551"/>
                    <a:gd name="connsiteY387" fmla="*/ 1112554 h 1553527"/>
                    <a:gd name="connsiteX388" fmla="*/ 1028771 w 1448551"/>
                    <a:gd name="connsiteY388" fmla="*/ 1109969 h 1553527"/>
                    <a:gd name="connsiteX389" fmla="*/ 1033533 w 1448551"/>
                    <a:gd name="connsiteY389" fmla="*/ 1100103 h 1553527"/>
                    <a:gd name="connsiteX390" fmla="*/ 1032037 w 1448551"/>
                    <a:gd name="connsiteY390" fmla="*/ 1079081 h 1553527"/>
                    <a:gd name="connsiteX391" fmla="*/ 880147 w 1448551"/>
                    <a:gd name="connsiteY391" fmla="*/ 1131434 h 1553527"/>
                    <a:gd name="connsiteX392" fmla="*/ 877766 w 1448551"/>
                    <a:gd name="connsiteY392" fmla="*/ 1128032 h 1553527"/>
                    <a:gd name="connsiteX393" fmla="*/ 875725 w 1448551"/>
                    <a:gd name="connsiteY393" fmla="*/ 1134427 h 1553527"/>
                    <a:gd name="connsiteX394" fmla="*/ 880147 w 1448551"/>
                    <a:gd name="connsiteY394" fmla="*/ 1131434 h 1553527"/>
                    <a:gd name="connsiteX395" fmla="*/ 1211787 w 1448551"/>
                    <a:gd name="connsiteY395" fmla="*/ 1214846 h 1553527"/>
                    <a:gd name="connsiteX396" fmla="*/ 1195186 w 1448551"/>
                    <a:gd name="connsiteY396" fmla="*/ 1225629 h 1553527"/>
                    <a:gd name="connsiteX397" fmla="*/ 1211787 w 1448551"/>
                    <a:gd name="connsiteY397" fmla="*/ 1214846 h 1553527"/>
                    <a:gd name="connsiteX398" fmla="*/ 1187975 w 1448551"/>
                    <a:gd name="connsiteY398" fmla="*/ 1205457 h 1553527"/>
                    <a:gd name="connsiteX399" fmla="*/ 1190798 w 1448551"/>
                    <a:gd name="connsiteY399" fmla="*/ 1200252 h 1553527"/>
                    <a:gd name="connsiteX400" fmla="*/ 1188043 w 1448551"/>
                    <a:gd name="connsiteY400" fmla="*/ 1205287 h 1553527"/>
                    <a:gd name="connsiteX401" fmla="*/ 1089051 w 1448551"/>
                    <a:gd name="connsiteY401" fmla="*/ 1239339 h 1553527"/>
                    <a:gd name="connsiteX402" fmla="*/ 1087724 w 1448551"/>
                    <a:gd name="connsiteY402" fmla="*/ 1231753 h 1553527"/>
                    <a:gd name="connsiteX403" fmla="*/ 1083472 w 1448551"/>
                    <a:gd name="connsiteY403" fmla="*/ 1232841 h 1553527"/>
                    <a:gd name="connsiteX404" fmla="*/ 1085819 w 1448551"/>
                    <a:gd name="connsiteY404" fmla="*/ 1236243 h 1553527"/>
                    <a:gd name="connsiteX405" fmla="*/ 1079934 w 1448551"/>
                    <a:gd name="connsiteY405" fmla="*/ 1234984 h 1553527"/>
                    <a:gd name="connsiteX406" fmla="*/ 1089153 w 1448551"/>
                    <a:gd name="connsiteY406" fmla="*/ 1237468 h 1553527"/>
                    <a:gd name="connsiteX407" fmla="*/ 1089051 w 1448551"/>
                    <a:gd name="connsiteY407" fmla="*/ 1239339 h 1553527"/>
                    <a:gd name="connsiteX408" fmla="*/ 1317243 w 1448551"/>
                    <a:gd name="connsiteY408" fmla="*/ 1477157 h 1553527"/>
                    <a:gd name="connsiteX409" fmla="*/ 1320372 w 1448551"/>
                    <a:gd name="connsiteY409" fmla="*/ 1481886 h 1553527"/>
                    <a:gd name="connsiteX410" fmla="*/ 1317174 w 1448551"/>
                    <a:gd name="connsiteY410" fmla="*/ 1477157 h 1553527"/>
                    <a:gd name="connsiteX411" fmla="*/ 1330850 w 1448551"/>
                    <a:gd name="connsiteY411" fmla="*/ 1544173 h 1553527"/>
                    <a:gd name="connsiteX412" fmla="*/ 1337109 w 1448551"/>
                    <a:gd name="connsiteY412" fmla="*/ 1553528 h 1553527"/>
                    <a:gd name="connsiteX413" fmla="*/ 1341565 w 1448551"/>
                    <a:gd name="connsiteY413" fmla="*/ 1548935 h 1553527"/>
                    <a:gd name="connsiteX414" fmla="*/ 1330577 w 1448551"/>
                    <a:gd name="connsiteY414" fmla="*/ 1544173 h 1553527"/>
                    <a:gd name="connsiteX415" fmla="*/ 1148276 w 1448551"/>
                    <a:gd name="connsiteY415" fmla="*/ 1171983 h 1553527"/>
                    <a:gd name="connsiteX416" fmla="*/ 1154739 w 1448551"/>
                    <a:gd name="connsiteY416" fmla="*/ 1177936 h 1553527"/>
                    <a:gd name="connsiteX417" fmla="*/ 1160964 w 1448551"/>
                    <a:gd name="connsiteY417" fmla="*/ 1172187 h 1553527"/>
                    <a:gd name="connsiteX418" fmla="*/ 1157086 w 1448551"/>
                    <a:gd name="connsiteY418" fmla="*/ 1164567 h 1553527"/>
                    <a:gd name="connsiteX419" fmla="*/ 1149228 w 1448551"/>
                    <a:gd name="connsiteY419" fmla="*/ 1169670 h 1553527"/>
                    <a:gd name="connsiteX420" fmla="*/ 1148276 w 1448551"/>
                    <a:gd name="connsiteY420" fmla="*/ 1171983 h 1553527"/>
                    <a:gd name="connsiteX421" fmla="*/ 1217978 w 1448551"/>
                    <a:gd name="connsiteY421" fmla="*/ 1523898 h 1553527"/>
                    <a:gd name="connsiteX422" fmla="*/ 1215359 w 1448551"/>
                    <a:gd name="connsiteY422" fmla="*/ 1525633 h 1553527"/>
                    <a:gd name="connsiteX423" fmla="*/ 1211957 w 1448551"/>
                    <a:gd name="connsiteY423" fmla="*/ 1524408 h 1553527"/>
                    <a:gd name="connsiteX424" fmla="*/ 1215801 w 1448551"/>
                    <a:gd name="connsiteY424" fmla="*/ 1532402 h 1553527"/>
                    <a:gd name="connsiteX425" fmla="*/ 1217468 w 1448551"/>
                    <a:gd name="connsiteY425" fmla="*/ 1532606 h 1553527"/>
                    <a:gd name="connsiteX426" fmla="*/ 1215801 w 1448551"/>
                    <a:gd name="connsiteY426" fmla="*/ 1532402 h 1553527"/>
                    <a:gd name="connsiteX427" fmla="*/ 1213896 w 1448551"/>
                    <a:gd name="connsiteY427" fmla="*/ 1536689 h 1553527"/>
                    <a:gd name="connsiteX428" fmla="*/ 1213012 w 1448551"/>
                    <a:gd name="connsiteY428" fmla="*/ 1537233 h 1553527"/>
                    <a:gd name="connsiteX429" fmla="*/ 1222605 w 1448551"/>
                    <a:gd name="connsiteY429" fmla="*/ 1530940 h 1553527"/>
                    <a:gd name="connsiteX430" fmla="*/ 1217978 w 1448551"/>
                    <a:gd name="connsiteY430" fmla="*/ 1523898 h 1553527"/>
                    <a:gd name="connsiteX431" fmla="*/ 969988 w 1448551"/>
                    <a:gd name="connsiteY431" fmla="*/ 1155587 h 1553527"/>
                    <a:gd name="connsiteX432" fmla="*/ 985296 w 1448551"/>
                    <a:gd name="connsiteY432" fmla="*/ 1172800 h 1553527"/>
                    <a:gd name="connsiteX433" fmla="*/ 1000026 w 1448551"/>
                    <a:gd name="connsiteY433" fmla="*/ 1168377 h 1553527"/>
                    <a:gd name="connsiteX434" fmla="*/ 1002475 w 1448551"/>
                    <a:gd name="connsiteY434" fmla="*/ 1153205 h 1553527"/>
                    <a:gd name="connsiteX435" fmla="*/ 969988 w 1448551"/>
                    <a:gd name="connsiteY435" fmla="*/ 1155587 h 1553527"/>
                    <a:gd name="connsiteX436" fmla="*/ 1214406 w 1448551"/>
                    <a:gd name="connsiteY436" fmla="*/ 1257640 h 1553527"/>
                    <a:gd name="connsiteX437" fmla="*/ 1216584 w 1448551"/>
                    <a:gd name="connsiteY437" fmla="*/ 1264682 h 1553527"/>
                    <a:gd name="connsiteX438" fmla="*/ 1226517 w 1448551"/>
                    <a:gd name="connsiteY438" fmla="*/ 1268322 h 1553527"/>
                    <a:gd name="connsiteX439" fmla="*/ 1228966 w 1448551"/>
                    <a:gd name="connsiteY439" fmla="*/ 1253218 h 1553527"/>
                    <a:gd name="connsiteX440" fmla="*/ 1214236 w 1448551"/>
                    <a:gd name="connsiteY440" fmla="*/ 1257572 h 1553527"/>
                    <a:gd name="connsiteX441" fmla="*/ 971315 w 1448551"/>
                    <a:gd name="connsiteY441" fmla="*/ 988117 h 1553527"/>
                    <a:gd name="connsiteX442" fmla="*/ 975193 w 1448551"/>
                    <a:gd name="connsiteY442" fmla="*/ 992063 h 1553527"/>
                    <a:gd name="connsiteX443" fmla="*/ 991828 w 1448551"/>
                    <a:gd name="connsiteY443" fmla="*/ 983048 h 1553527"/>
                    <a:gd name="connsiteX444" fmla="*/ 992542 w 1448551"/>
                    <a:gd name="connsiteY444" fmla="*/ 968999 h 1553527"/>
                    <a:gd name="connsiteX445" fmla="*/ 990297 w 1448551"/>
                    <a:gd name="connsiteY445" fmla="*/ 944982 h 1553527"/>
                    <a:gd name="connsiteX446" fmla="*/ 963082 w 1448551"/>
                    <a:gd name="connsiteY446" fmla="*/ 926851 h 1553527"/>
                    <a:gd name="connsiteX447" fmla="*/ 959953 w 1448551"/>
                    <a:gd name="connsiteY447" fmla="*/ 929708 h 1553527"/>
                    <a:gd name="connsiteX448" fmla="*/ 948455 w 1448551"/>
                    <a:gd name="connsiteY448" fmla="*/ 908209 h 1553527"/>
                    <a:gd name="connsiteX449" fmla="*/ 926071 w 1448551"/>
                    <a:gd name="connsiteY449" fmla="*/ 904807 h 1553527"/>
                    <a:gd name="connsiteX450" fmla="*/ 929473 w 1448551"/>
                    <a:gd name="connsiteY450" fmla="*/ 900861 h 1553527"/>
                    <a:gd name="connsiteX451" fmla="*/ 921070 w 1448551"/>
                    <a:gd name="connsiteY451" fmla="*/ 901881 h 1553527"/>
                    <a:gd name="connsiteX452" fmla="*/ 936515 w 1448551"/>
                    <a:gd name="connsiteY452" fmla="*/ 887152 h 1553527"/>
                    <a:gd name="connsiteX453" fmla="*/ 964511 w 1448551"/>
                    <a:gd name="connsiteY453" fmla="*/ 884226 h 1553527"/>
                    <a:gd name="connsiteX454" fmla="*/ 974343 w 1448551"/>
                    <a:gd name="connsiteY454" fmla="*/ 876266 h 1553527"/>
                    <a:gd name="connsiteX455" fmla="*/ 978527 w 1448551"/>
                    <a:gd name="connsiteY455" fmla="*/ 840105 h 1553527"/>
                    <a:gd name="connsiteX456" fmla="*/ 984106 w 1448551"/>
                    <a:gd name="connsiteY456" fmla="*/ 838948 h 1553527"/>
                    <a:gd name="connsiteX457" fmla="*/ 991113 w 1448551"/>
                    <a:gd name="connsiteY457" fmla="*/ 843473 h 1553527"/>
                    <a:gd name="connsiteX458" fmla="*/ 992508 w 1448551"/>
                    <a:gd name="connsiteY458" fmla="*/ 835138 h 1553527"/>
                    <a:gd name="connsiteX459" fmla="*/ 1009313 w 1448551"/>
                    <a:gd name="connsiteY459" fmla="*/ 821939 h 1553527"/>
                    <a:gd name="connsiteX460" fmla="*/ 1016116 w 1448551"/>
                    <a:gd name="connsiteY460" fmla="*/ 825069 h 1553527"/>
                    <a:gd name="connsiteX461" fmla="*/ 1014722 w 1448551"/>
                    <a:gd name="connsiteY461" fmla="*/ 790031 h 1553527"/>
                    <a:gd name="connsiteX462" fmla="*/ 1004959 w 1448551"/>
                    <a:gd name="connsiteY462" fmla="*/ 784010 h 1553527"/>
                    <a:gd name="connsiteX463" fmla="*/ 1013327 w 1448551"/>
                    <a:gd name="connsiteY463" fmla="*/ 773192 h 1553527"/>
                    <a:gd name="connsiteX464" fmla="*/ 1004959 w 1448551"/>
                    <a:gd name="connsiteY464" fmla="*/ 772784 h 1553527"/>
                    <a:gd name="connsiteX465" fmla="*/ 988154 w 1448551"/>
                    <a:gd name="connsiteY465" fmla="*/ 746828 h 1553527"/>
                    <a:gd name="connsiteX466" fmla="*/ 992338 w 1448551"/>
                    <a:gd name="connsiteY466" fmla="*/ 714851 h 1553527"/>
                    <a:gd name="connsiteX467" fmla="*/ 975567 w 1448551"/>
                    <a:gd name="connsiteY467" fmla="*/ 693080 h 1553527"/>
                    <a:gd name="connsiteX468" fmla="*/ 969954 w 1448551"/>
                    <a:gd name="connsiteY468" fmla="*/ 695597 h 1553527"/>
                    <a:gd name="connsiteX469" fmla="*/ 975567 w 1448551"/>
                    <a:gd name="connsiteY469" fmla="*/ 674880 h 1553527"/>
                    <a:gd name="connsiteX470" fmla="*/ 974172 w 1448551"/>
                    <a:gd name="connsiteY470" fmla="*/ 681684 h 1553527"/>
                    <a:gd name="connsiteX471" fmla="*/ 983935 w 1448551"/>
                    <a:gd name="connsiteY471" fmla="*/ 679371 h 1553527"/>
                    <a:gd name="connsiteX472" fmla="*/ 982541 w 1448551"/>
                    <a:gd name="connsiteY472" fmla="*/ 670900 h 1553527"/>
                    <a:gd name="connsiteX473" fmla="*/ 981656 w 1448551"/>
                    <a:gd name="connsiteY473" fmla="*/ 669880 h 1553527"/>
                    <a:gd name="connsiteX474" fmla="*/ 997951 w 1448551"/>
                    <a:gd name="connsiteY474" fmla="*/ 670254 h 1553527"/>
                    <a:gd name="connsiteX475" fmla="*/ 1005503 w 1448551"/>
                    <a:gd name="connsiteY475" fmla="*/ 645591 h 1553527"/>
                    <a:gd name="connsiteX476" fmla="*/ 1007714 w 1448551"/>
                    <a:gd name="connsiteY476" fmla="*/ 646952 h 1553527"/>
                    <a:gd name="connsiteX477" fmla="*/ 1010538 w 1448551"/>
                    <a:gd name="connsiteY477" fmla="*/ 635930 h 1553527"/>
                    <a:gd name="connsiteX478" fmla="*/ 1004959 w 1448551"/>
                    <a:gd name="connsiteY478" fmla="*/ 621642 h 1553527"/>
                    <a:gd name="connsiteX479" fmla="*/ 993086 w 1448551"/>
                    <a:gd name="connsiteY479" fmla="*/ 626745 h 1553527"/>
                    <a:gd name="connsiteX480" fmla="*/ 987099 w 1448551"/>
                    <a:gd name="connsiteY480" fmla="*/ 626745 h 1553527"/>
                    <a:gd name="connsiteX481" fmla="*/ 988154 w 1448551"/>
                    <a:gd name="connsiteY481" fmla="*/ 578814 h 1553527"/>
                    <a:gd name="connsiteX482" fmla="*/ 982541 w 1448551"/>
                    <a:gd name="connsiteY482" fmla="*/ 572929 h 1553527"/>
                    <a:gd name="connsiteX483" fmla="*/ 976962 w 1448551"/>
                    <a:gd name="connsiteY483" fmla="*/ 585243 h 1553527"/>
                    <a:gd name="connsiteX484" fmla="*/ 960157 w 1448551"/>
                    <a:gd name="connsiteY484" fmla="*/ 577385 h 1553527"/>
                    <a:gd name="connsiteX485" fmla="*/ 960157 w 1448551"/>
                    <a:gd name="connsiteY485" fmla="*/ 552212 h 1553527"/>
                    <a:gd name="connsiteX486" fmla="*/ 953149 w 1448551"/>
                    <a:gd name="connsiteY486" fmla="*/ 547653 h 1553527"/>
                    <a:gd name="connsiteX487" fmla="*/ 965736 w 1448551"/>
                    <a:gd name="connsiteY487" fmla="*/ 544252 h 1553527"/>
                    <a:gd name="connsiteX488" fmla="*/ 967165 w 1448551"/>
                    <a:gd name="connsiteY488" fmla="*/ 551293 h 1553527"/>
                    <a:gd name="connsiteX489" fmla="*/ 1016116 w 1448551"/>
                    <a:gd name="connsiteY489" fmla="*/ 518874 h 1553527"/>
                    <a:gd name="connsiteX490" fmla="*/ 1009313 w 1448551"/>
                    <a:gd name="connsiteY490" fmla="*/ 517105 h 1553527"/>
                    <a:gd name="connsiteX491" fmla="*/ 1030268 w 1448551"/>
                    <a:gd name="connsiteY491" fmla="*/ 481863 h 1553527"/>
                    <a:gd name="connsiteX492" fmla="*/ 1012102 w 1448551"/>
                    <a:gd name="connsiteY492" fmla="*/ 490674 h 1553527"/>
                    <a:gd name="connsiteX493" fmla="*/ 1006489 w 1448551"/>
                    <a:gd name="connsiteY493" fmla="*/ 487612 h 1553527"/>
                    <a:gd name="connsiteX494" fmla="*/ 1009313 w 1448551"/>
                    <a:gd name="connsiteY494" fmla="*/ 482135 h 1553527"/>
                    <a:gd name="connsiteX495" fmla="*/ 1009313 w 1448551"/>
                    <a:gd name="connsiteY495" fmla="*/ 472372 h 1553527"/>
                    <a:gd name="connsiteX496" fmla="*/ 1017681 w 1448551"/>
                    <a:gd name="connsiteY496" fmla="*/ 447641 h 1553527"/>
                    <a:gd name="connsiteX497" fmla="*/ 992508 w 1448551"/>
                    <a:gd name="connsiteY497" fmla="*/ 468698 h 1553527"/>
                    <a:gd name="connsiteX498" fmla="*/ 993903 w 1448551"/>
                    <a:gd name="connsiteY498" fmla="*/ 463187 h 1553527"/>
                    <a:gd name="connsiteX499" fmla="*/ 1003700 w 1448551"/>
                    <a:gd name="connsiteY499" fmla="*/ 451111 h 1553527"/>
                    <a:gd name="connsiteX500" fmla="*/ 996726 w 1448551"/>
                    <a:gd name="connsiteY500" fmla="*/ 454921 h 1553527"/>
                    <a:gd name="connsiteX501" fmla="*/ 996726 w 1448551"/>
                    <a:gd name="connsiteY501" fmla="*/ 438150 h 1553527"/>
                    <a:gd name="connsiteX502" fmla="*/ 991113 w 1448551"/>
                    <a:gd name="connsiteY502" fmla="*/ 454615 h 1553527"/>
                    <a:gd name="connsiteX503" fmla="*/ 986929 w 1448551"/>
                    <a:gd name="connsiteY503" fmla="*/ 450192 h 1553527"/>
                    <a:gd name="connsiteX504" fmla="*/ 981316 w 1448551"/>
                    <a:gd name="connsiteY504" fmla="*/ 456996 h 1553527"/>
                    <a:gd name="connsiteX505" fmla="*/ 974513 w 1448551"/>
                    <a:gd name="connsiteY505" fmla="*/ 448219 h 1553527"/>
                    <a:gd name="connsiteX506" fmla="*/ 973084 w 1448551"/>
                    <a:gd name="connsiteY506" fmla="*/ 446756 h 1553527"/>
                    <a:gd name="connsiteX507" fmla="*/ 968900 w 1448551"/>
                    <a:gd name="connsiteY507" fmla="*/ 459139 h 1553527"/>
                    <a:gd name="connsiteX508" fmla="*/ 960497 w 1448551"/>
                    <a:gd name="connsiteY508" fmla="*/ 454479 h 1553527"/>
                    <a:gd name="connsiteX509" fmla="*/ 953490 w 1448551"/>
                    <a:gd name="connsiteY509" fmla="*/ 424713 h 1553527"/>
                    <a:gd name="connsiteX510" fmla="*/ 943692 w 1448551"/>
                    <a:gd name="connsiteY510" fmla="*/ 436789 h 1553527"/>
                    <a:gd name="connsiteX511" fmla="*/ 952095 w 1448551"/>
                    <a:gd name="connsiteY511" fmla="*/ 438626 h 1553527"/>
                    <a:gd name="connsiteX512" fmla="*/ 954884 w 1448551"/>
                    <a:gd name="connsiteY512" fmla="*/ 447165 h 1553527"/>
                    <a:gd name="connsiteX513" fmla="*/ 954884 w 1448551"/>
                    <a:gd name="connsiteY513" fmla="*/ 440191 h 1553527"/>
                    <a:gd name="connsiteX514" fmla="*/ 959102 w 1448551"/>
                    <a:gd name="connsiteY514" fmla="*/ 458595 h 1553527"/>
                    <a:gd name="connsiteX515" fmla="*/ 942264 w 1448551"/>
                    <a:gd name="connsiteY515" fmla="*/ 466113 h 1553527"/>
                    <a:gd name="connsiteX516" fmla="*/ 939474 w 1448551"/>
                    <a:gd name="connsiteY516" fmla="*/ 467371 h 1553527"/>
                    <a:gd name="connsiteX517" fmla="*/ 939474 w 1448551"/>
                    <a:gd name="connsiteY517" fmla="*/ 478563 h 1553527"/>
                    <a:gd name="connsiteX518" fmla="*/ 932466 w 1448551"/>
                    <a:gd name="connsiteY518" fmla="*/ 483802 h 1553527"/>
                    <a:gd name="connsiteX519" fmla="*/ 928248 w 1448551"/>
                    <a:gd name="connsiteY519" fmla="*/ 473767 h 1553527"/>
                    <a:gd name="connsiteX520" fmla="*/ 918451 w 1448551"/>
                    <a:gd name="connsiteY520" fmla="*/ 474651 h 1553527"/>
                    <a:gd name="connsiteX521" fmla="*/ 912804 w 1448551"/>
                    <a:gd name="connsiteY521" fmla="*/ 467337 h 1553527"/>
                    <a:gd name="connsiteX522" fmla="*/ 936617 w 1448551"/>
                    <a:gd name="connsiteY522" fmla="*/ 449002 h 1553527"/>
                    <a:gd name="connsiteX523" fmla="*/ 933793 w 1448551"/>
                    <a:gd name="connsiteY523" fmla="*/ 436245 h 1553527"/>
                    <a:gd name="connsiteX524" fmla="*/ 923996 w 1448551"/>
                    <a:gd name="connsiteY524" fmla="*/ 435735 h 1553527"/>
                    <a:gd name="connsiteX525" fmla="*/ 915560 w 1448551"/>
                    <a:gd name="connsiteY525" fmla="*/ 447879 h 1553527"/>
                    <a:gd name="connsiteX526" fmla="*/ 904334 w 1448551"/>
                    <a:gd name="connsiteY526" fmla="*/ 448696 h 1553527"/>
                    <a:gd name="connsiteX527" fmla="*/ 897292 w 1448551"/>
                    <a:gd name="connsiteY527" fmla="*/ 427298 h 1553527"/>
                    <a:gd name="connsiteX528" fmla="*/ 897292 w 1448551"/>
                    <a:gd name="connsiteY528" fmla="*/ 416106 h 1553527"/>
                    <a:gd name="connsiteX529" fmla="*/ 908518 w 1448551"/>
                    <a:gd name="connsiteY529" fmla="*/ 411106 h 1553527"/>
                    <a:gd name="connsiteX530" fmla="*/ 909947 w 1448551"/>
                    <a:gd name="connsiteY530" fmla="*/ 418182 h 1553527"/>
                    <a:gd name="connsiteX531" fmla="*/ 915560 w 1448551"/>
                    <a:gd name="connsiteY531" fmla="*/ 418488 h 1553527"/>
                    <a:gd name="connsiteX532" fmla="*/ 915560 w 1448551"/>
                    <a:gd name="connsiteY532" fmla="*/ 410051 h 1553527"/>
                    <a:gd name="connsiteX533" fmla="*/ 908518 w 1448551"/>
                    <a:gd name="connsiteY533" fmla="*/ 390083 h 1553527"/>
                    <a:gd name="connsiteX534" fmla="*/ 916036 w 1448551"/>
                    <a:gd name="connsiteY534" fmla="*/ 382973 h 1553527"/>
                    <a:gd name="connsiteX535" fmla="*/ 918383 w 1448551"/>
                    <a:gd name="connsiteY535" fmla="*/ 392022 h 1553527"/>
                    <a:gd name="connsiteX536" fmla="*/ 929507 w 1448551"/>
                    <a:gd name="connsiteY536" fmla="*/ 398825 h 1553527"/>
                    <a:gd name="connsiteX537" fmla="*/ 928180 w 1448551"/>
                    <a:gd name="connsiteY537" fmla="*/ 401003 h 1553527"/>
                    <a:gd name="connsiteX538" fmla="*/ 932160 w 1448551"/>
                    <a:gd name="connsiteY538" fmla="*/ 401003 h 1553527"/>
                    <a:gd name="connsiteX539" fmla="*/ 940052 w 1448551"/>
                    <a:gd name="connsiteY539" fmla="*/ 408044 h 1553527"/>
                    <a:gd name="connsiteX540" fmla="*/ 928180 w 1448551"/>
                    <a:gd name="connsiteY540" fmla="*/ 424645 h 1553527"/>
                    <a:gd name="connsiteX541" fmla="*/ 942196 w 1448551"/>
                    <a:gd name="connsiteY541" fmla="*/ 429612 h 1553527"/>
                    <a:gd name="connsiteX542" fmla="*/ 947230 w 1448551"/>
                    <a:gd name="connsiteY542" fmla="*/ 412807 h 1553527"/>
                    <a:gd name="connsiteX543" fmla="*/ 947808 w 1448551"/>
                    <a:gd name="connsiteY543" fmla="*/ 413147 h 1553527"/>
                    <a:gd name="connsiteX544" fmla="*/ 963253 w 1448551"/>
                    <a:gd name="connsiteY544" fmla="*/ 406956 h 1553527"/>
                    <a:gd name="connsiteX545" fmla="*/ 968831 w 1448551"/>
                    <a:gd name="connsiteY545" fmla="*/ 386273 h 1553527"/>
                    <a:gd name="connsiteX546" fmla="*/ 963253 w 1448551"/>
                    <a:gd name="connsiteY546" fmla="*/ 362154 h 1553527"/>
                    <a:gd name="connsiteX547" fmla="*/ 956177 w 1448551"/>
                    <a:gd name="connsiteY547" fmla="*/ 358752 h 1553527"/>
                    <a:gd name="connsiteX548" fmla="*/ 960429 w 1448551"/>
                    <a:gd name="connsiteY548" fmla="*/ 346744 h 1553527"/>
                    <a:gd name="connsiteX549" fmla="*/ 956007 w 1448551"/>
                    <a:gd name="connsiteY549" fmla="*/ 347152 h 1553527"/>
                    <a:gd name="connsiteX550" fmla="*/ 949203 w 1448551"/>
                    <a:gd name="connsiteY550" fmla="*/ 341947 h 1553527"/>
                    <a:gd name="connsiteX551" fmla="*/ 950598 w 1448551"/>
                    <a:gd name="connsiteY551" fmla="*/ 350418 h 1553527"/>
                    <a:gd name="connsiteX552" fmla="*/ 932058 w 1448551"/>
                    <a:gd name="connsiteY552" fmla="*/ 350622 h 1553527"/>
                    <a:gd name="connsiteX553" fmla="*/ 937977 w 1448551"/>
                    <a:gd name="connsiteY553" fmla="*/ 346914 h 1553527"/>
                    <a:gd name="connsiteX554" fmla="*/ 945019 w 1448551"/>
                    <a:gd name="connsiteY554" fmla="*/ 312318 h 1553527"/>
                    <a:gd name="connsiteX555" fmla="*/ 939406 w 1448551"/>
                    <a:gd name="connsiteY555" fmla="*/ 305004 h 1553527"/>
                    <a:gd name="connsiteX556" fmla="*/ 945019 w 1448551"/>
                    <a:gd name="connsiteY556" fmla="*/ 278708 h 1553527"/>
                    <a:gd name="connsiteX557" fmla="*/ 918383 w 1448551"/>
                    <a:gd name="connsiteY557" fmla="*/ 320618 h 1553527"/>
                    <a:gd name="connsiteX558" fmla="*/ 922567 w 1448551"/>
                    <a:gd name="connsiteY558" fmla="*/ 336267 h 1553527"/>
                    <a:gd name="connsiteX559" fmla="*/ 904334 w 1448551"/>
                    <a:gd name="connsiteY559" fmla="*/ 363277 h 1553527"/>
                    <a:gd name="connsiteX560" fmla="*/ 900116 w 1448551"/>
                    <a:gd name="connsiteY560" fmla="*/ 358820 h 1553527"/>
                    <a:gd name="connsiteX561" fmla="*/ 897292 w 1448551"/>
                    <a:gd name="connsiteY561" fmla="*/ 368481 h 1553527"/>
                    <a:gd name="connsiteX562" fmla="*/ 870622 w 1448551"/>
                    <a:gd name="connsiteY562" fmla="*/ 367019 h 1553527"/>
                    <a:gd name="connsiteX563" fmla="*/ 873411 w 1448551"/>
                    <a:gd name="connsiteY563" fmla="*/ 357358 h 1553527"/>
                    <a:gd name="connsiteX564" fmla="*/ 868173 w 1448551"/>
                    <a:gd name="connsiteY564" fmla="*/ 353037 h 1553527"/>
                    <a:gd name="connsiteX565" fmla="*/ 865213 w 1448551"/>
                    <a:gd name="connsiteY565" fmla="*/ 348207 h 1553527"/>
                    <a:gd name="connsiteX566" fmla="*/ 873411 w 1448551"/>
                    <a:gd name="connsiteY566" fmla="*/ 343342 h 1553527"/>
                    <a:gd name="connsiteX567" fmla="*/ 874840 w 1448551"/>
                    <a:gd name="connsiteY567" fmla="*/ 337797 h 1553527"/>
                    <a:gd name="connsiteX568" fmla="*/ 867799 w 1448551"/>
                    <a:gd name="connsiteY568" fmla="*/ 327592 h 1553527"/>
                    <a:gd name="connsiteX569" fmla="*/ 861403 w 1448551"/>
                    <a:gd name="connsiteY569" fmla="*/ 340485 h 1553527"/>
                    <a:gd name="connsiteX570" fmla="*/ 851198 w 1448551"/>
                    <a:gd name="connsiteY570" fmla="*/ 328102 h 1553527"/>
                    <a:gd name="connsiteX571" fmla="*/ 852321 w 1448551"/>
                    <a:gd name="connsiteY571" fmla="*/ 328102 h 1553527"/>
                    <a:gd name="connsiteX572" fmla="*/ 852320 w 1448551"/>
                    <a:gd name="connsiteY572" fmla="*/ 322217 h 1553527"/>
                    <a:gd name="connsiteX573" fmla="*/ 848919 w 1448551"/>
                    <a:gd name="connsiteY573" fmla="*/ 326571 h 1553527"/>
                    <a:gd name="connsiteX574" fmla="*/ 845279 w 1448551"/>
                    <a:gd name="connsiteY574" fmla="*/ 326027 h 1553527"/>
                    <a:gd name="connsiteX575" fmla="*/ 842455 w 1448551"/>
                    <a:gd name="connsiteY575" fmla="*/ 332831 h 1553527"/>
                    <a:gd name="connsiteX576" fmla="*/ 839938 w 1448551"/>
                    <a:gd name="connsiteY576" fmla="*/ 329191 h 1553527"/>
                    <a:gd name="connsiteX577" fmla="*/ 842455 w 1448551"/>
                    <a:gd name="connsiteY577" fmla="*/ 321605 h 1553527"/>
                    <a:gd name="connsiteX578" fmla="*/ 834019 w 1448551"/>
                    <a:gd name="connsiteY578" fmla="*/ 308508 h 1553527"/>
                    <a:gd name="connsiteX579" fmla="*/ 815751 w 1448551"/>
                    <a:gd name="connsiteY579" fmla="*/ 318713 h 1553527"/>
                    <a:gd name="connsiteX580" fmla="*/ 814322 w 1448551"/>
                    <a:gd name="connsiteY580" fmla="*/ 310209 h 1553527"/>
                    <a:gd name="connsiteX581" fmla="*/ 812928 w 1448551"/>
                    <a:gd name="connsiteY581" fmla="*/ 317012 h 1553527"/>
                    <a:gd name="connsiteX582" fmla="*/ 804491 w 1448551"/>
                    <a:gd name="connsiteY582" fmla="*/ 316536 h 1553527"/>
                    <a:gd name="connsiteX583" fmla="*/ 796021 w 1448551"/>
                    <a:gd name="connsiteY583" fmla="*/ 286600 h 1553527"/>
                    <a:gd name="connsiteX584" fmla="*/ 788945 w 1448551"/>
                    <a:gd name="connsiteY584" fmla="*/ 284798 h 1553527"/>
                    <a:gd name="connsiteX585" fmla="*/ 786156 w 1448551"/>
                    <a:gd name="connsiteY585" fmla="*/ 294459 h 1553527"/>
                    <a:gd name="connsiteX586" fmla="*/ 779080 w 1448551"/>
                    <a:gd name="connsiteY586" fmla="*/ 288471 h 1553527"/>
                    <a:gd name="connsiteX587" fmla="*/ 769215 w 1448551"/>
                    <a:gd name="connsiteY587" fmla="*/ 303337 h 1553527"/>
                    <a:gd name="connsiteX588" fmla="*/ 762139 w 1448551"/>
                    <a:gd name="connsiteY588" fmla="*/ 300140 h 1553527"/>
                    <a:gd name="connsiteX589" fmla="*/ 750845 w 1448551"/>
                    <a:gd name="connsiteY589" fmla="*/ 275613 h 1553527"/>
                    <a:gd name="connsiteX590" fmla="*/ 742409 w 1448551"/>
                    <a:gd name="connsiteY590" fmla="*/ 259692 h 1553527"/>
                    <a:gd name="connsiteX591" fmla="*/ 740980 w 1448551"/>
                    <a:gd name="connsiteY591" fmla="*/ 275068 h 1553527"/>
                    <a:gd name="connsiteX592" fmla="*/ 732510 w 1448551"/>
                    <a:gd name="connsiteY592" fmla="*/ 278810 h 1553527"/>
                    <a:gd name="connsiteX593" fmla="*/ 733462 w 1448551"/>
                    <a:gd name="connsiteY593" fmla="*/ 282654 h 1553527"/>
                    <a:gd name="connsiteX594" fmla="*/ 732509 w 1448551"/>
                    <a:gd name="connsiteY594" fmla="*/ 281600 h 1553527"/>
                    <a:gd name="connsiteX595" fmla="*/ 731523 w 1448551"/>
                    <a:gd name="connsiteY595" fmla="*/ 280443 h 1553527"/>
                    <a:gd name="connsiteX596" fmla="*/ 732510 w 1448551"/>
                    <a:gd name="connsiteY596" fmla="*/ 263434 h 1553527"/>
                    <a:gd name="connsiteX597" fmla="*/ 726829 w 1448551"/>
                    <a:gd name="connsiteY597" fmla="*/ 263128 h 1553527"/>
                    <a:gd name="connsiteX598" fmla="*/ 722610 w 1448551"/>
                    <a:gd name="connsiteY598" fmla="*/ 244588 h 1553527"/>
                    <a:gd name="connsiteX599" fmla="*/ 721182 w 1448551"/>
                    <a:gd name="connsiteY599" fmla="*/ 259964 h 1553527"/>
                    <a:gd name="connsiteX600" fmla="*/ 709888 w 1448551"/>
                    <a:gd name="connsiteY600" fmla="*/ 257957 h 1553527"/>
                    <a:gd name="connsiteX601" fmla="*/ 704207 w 1448551"/>
                    <a:gd name="connsiteY601" fmla="*/ 232308 h 1553527"/>
                    <a:gd name="connsiteX602" fmla="*/ 698560 w 1448551"/>
                    <a:gd name="connsiteY602" fmla="*/ 234791 h 1553527"/>
                    <a:gd name="connsiteX603" fmla="*/ 699954 w 1448551"/>
                    <a:gd name="connsiteY603" fmla="*/ 223633 h 1553527"/>
                    <a:gd name="connsiteX604" fmla="*/ 692913 w 1448551"/>
                    <a:gd name="connsiteY604" fmla="*/ 223225 h 1553527"/>
                    <a:gd name="connsiteX605" fmla="*/ 690089 w 1448551"/>
                    <a:gd name="connsiteY605" fmla="*/ 234315 h 1553527"/>
                    <a:gd name="connsiteX606" fmla="*/ 692913 w 1448551"/>
                    <a:gd name="connsiteY606" fmla="*/ 259794 h 1553527"/>
                    <a:gd name="connsiteX607" fmla="*/ 698560 w 1448551"/>
                    <a:gd name="connsiteY607" fmla="*/ 267142 h 1553527"/>
                    <a:gd name="connsiteX608" fmla="*/ 690089 w 1448551"/>
                    <a:gd name="connsiteY608" fmla="*/ 280273 h 1553527"/>
                    <a:gd name="connsiteX609" fmla="*/ 681585 w 1448551"/>
                    <a:gd name="connsiteY609" fmla="*/ 280273 h 1553527"/>
                    <a:gd name="connsiteX610" fmla="*/ 683014 w 1448551"/>
                    <a:gd name="connsiteY610" fmla="*/ 311297 h 1553527"/>
                    <a:gd name="connsiteX611" fmla="*/ 678727 w 1448551"/>
                    <a:gd name="connsiteY611" fmla="*/ 298405 h 1553527"/>
                    <a:gd name="connsiteX612" fmla="*/ 671652 w 1448551"/>
                    <a:gd name="connsiteY612" fmla="*/ 295173 h 1553527"/>
                    <a:gd name="connsiteX613" fmla="*/ 673080 w 1448551"/>
                    <a:gd name="connsiteY613" fmla="*/ 271360 h 1553527"/>
                    <a:gd name="connsiteX614" fmla="*/ 680156 w 1448551"/>
                    <a:gd name="connsiteY614" fmla="*/ 266122 h 1553527"/>
                    <a:gd name="connsiteX615" fmla="*/ 688660 w 1448551"/>
                    <a:gd name="connsiteY615" fmla="*/ 246936 h 1553527"/>
                    <a:gd name="connsiteX616" fmla="*/ 685837 w 1448551"/>
                    <a:gd name="connsiteY616" fmla="*/ 224246 h 1553527"/>
                    <a:gd name="connsiteX617" fmla="*/ 675938 w 1448551"/>
                    <a:gd name="connsiteY617" fmla="*/ 219449 h 1553527"/>
                    <a:gd name="connsiteX618" fmla="*/ 673080 w 1448551"/>
                    <a:gd name="connsiteY618" fmla="*/ 223531 h 1553527"/>
                    <a:gd name="connsiteX619" fmla="*/ 663147 w 1448551"/>
                    <a:gd name="connsiteY619" fmla="*/ 210298 h 1553527"/>
                    <a:gd name="connsiteX620" fmla="*/ 646138 w 1448551"/>
                    <a:gd name="connsiteY620" fmla="*/ 209312 h 1553527"/>
                    <a:gd name="connsiteX621" fmla="*/ 643281 w 1448551"/>
                    <a:gd name="connsiteY621" fmla="*/ 202100 h 1553527"/>
                    <a:gd name="connsiteX622" fmla="*/ 640457 w 1448551"/>
                    <a:gd name="connsiteY622" fmla="*/ 203359 h 1553527"/>
                    <a:gd name="connsiteX623" fmla="*/ 641852 w 1448551"/>
                    <a:gd name="connsiteY623" fmla="*/ 211897 h 1553527"/>
                    <a:gd name="connsiteX624" fmla="*/ 624843 w 1448551"/>
                    <a:gd name="connsiteY624" fmla="*/ 210911 h 1553527"/>
                    <a:gd name="connsiteX625" fmla="*/ 619162 w 1448551"/>
                    <a:gd name="connsiteY625" fmla="*/ 216217 h 1553527"/>
                    <a:gd name="connsiteX626" fmla="*/ 624843 w 1448551"/>
                    <a:gd name="connsiteY626" fmla="*/ 226423 h 1553527"/>
                    <a:gd name="connsiteX627" fmla="*/ 634776 w 1448551"/>
                    <a:gd name="connsiteY627" fmla="*/ 229825 h 1553527"/>
                    <a:gd name="connsiteX628" fmla="*/ 631953 w 1448551"/>
                    <a:gd name="connsiteY628" fmla="*/ 269115 h 1553527"/>
                    <a:gd name="connsiteX629" fmla="*/ 646138 w 1448551"/>
                    <a:gd name="connsiteY629" fmla="*/ 281192 h 1553527"/>
                    <a:gd name="connsiteX630" fmla="*/ 650390 w 1448551"/>
                    <a:gd name="connsiteY630" fmla="*/ 275783 h 1553527"/>
                    <a:gd name="connsiteX631" fmla="*/ 654609 w 1448551"/>
                    <a:gd name="connsiteY631" fmla="*/ 287281 h 1553527"/>
                    <a:gd name="connsiteX632" fmla="*/ 648962 w 1448551"/>
                    <a:gd name="connsiteY632" fmla="*/ 285580 h 1553527"/>
                    <a:gd name="connsiteX633" fmla="*/ 634776 w 1448551"/>
                    <a:gd name="connsiteY633" fmla="*/ 301670 h 1553527"/>
                    <a:gd name="connsiteX634" fmla="*/ 633381 w 1448551"/>
                    <a:gd name="connsiteY634" fmla="*/ 295955 h 1553527"/>
                    <a:gd name="connsiteX635" fmla="*/ 634776 w 1448551"/>
                    <a:gd name="connsiteY635" fmla="*/ 277722 h 1553527"/>
                    <a:gd name="connsiteX636" fmla="*/ 640457 w 1448551"/>
                    <a:gd name="connsiteY636" fmla="*/ 276633 h 1553527"/>
                    <a:gd name="connsiteX637" fmla="*/ 622020 w 1448551"/>
                    <a:gd name="connsiteY637" fmla="*/ 303848 h 1553527"/>
                    <a:gd name="connsiteX638" fmla="*/ 609229 w 1448551"/>
                    <a:gd name="connsiteY638" fmla="*/ 276361 h 1553527"/>
                    <a:gd name="connsiteX639" fmla="*/ 602153 w 1448551"/>
                    <a:gd name="connsiteY639" fmla="*/ 278810 h 1553527"/>
                    <a:gd name="connsiteX640" fmla="*/ 596438 w 1448551"/>
                    <a:gd name="connsiteY640" fmla="*/ 295377 h 1553527"/>
                    <a:gd name="connsiteX641" fmla="*/ 606405 w 1448551"/>
                    <a:gd name="connsiteY641" fmla="*/ 300140 h 1553527"/>
                    <a:gd name="connsiteX642" fmla="*/ 609229 w 1448551"/>
                    <a:gd name="connsiteY642" fmla="*/ 308746 h 1553527"/>
                    <a:gd name="connsiteX643" fmla="*/ 602153 w 1448551"/>
                    <a:gd name="connsiteY643" fmla="*/ 308372 h 1553527"/>
                    <a:gd name="connsiteX644" fmla="*/ 596438 w 1448551"/>
                    <a:gd name="connsiteY644" fmla="*/ 317897 h 1553527"/>
                    <a:gd name="connsiteX645" fmla="*/ 592186 w 1448551"/>
                    <a:gd name="connsiteY645" fmla="*/ 314869 h 1553527"/>
                    <a:gd name="connsiteX646" fmla="*/ 575483 w 1448551"/>
                    <a:gd name="connsiteY646" fmla="*/ 307828 h 1553527"/>
                    <a:gd name="connsiteX647" fmla="*/ 574428 w 1448551"/>
                    <a:gd name="connsiteY647" fmla="*/ 307215 h 1553527"/>
                    <a:gd name="connsiteX648" fmla="*/ 556637 w 1448551"/>
                    <a:gd name="connsiteY648" fmla="*/ 304426 h 1553527"/>
                    <a:gd name="connsiteX649" fmla="*/ 540989 w 1448551"/>
                    <a:gd name="connsiteY649" fmla="*/ 289458 h 1553527"/>
                    <a:gd name="connsiteX650" fmla="*/ 533879 w 1448551"/>
                    <a:gd name="connsiteY650" fmla="*/ 277756 h 1553527"/>
                    <a:gd name="connsiteX651" fmla="*/ 531022 w 1448551"/>
                    <a:gd name="connsiteY651" fmla="*/ 291737 h 1553527"/>
                    <a:gd name="connsiteX652" fmla="*/ 528164 w 1448551"/>
                    <a:gd name="connsiteY652" fmla="*/ 284491 h 1553527"/>
                    <a:gd name="connsiteX653" fmla="*/ 523912 w 1448551"/>
                    <a:gd name="connsiteY653" fmla="*/ 285682 h 1553527"/>
                    <a:gd name="connsiteX654" fmla="*/ 532451 w 1448551"/>
                    <a:gd name="connsiteY654" fmla="*/ 295887 h 1553527"/>
                    <a:gd name="connsiteX655" fmla="*/ 531022 w 1448551"/>
                    <a:gd name="connsiteY655" fmla="*/ 304290 h 1553527"/>
                    <a:gd name="connsiteX656" fmla="*/ 503808 w 1448551"/>
                    <a:gd name="connsiteY656" fmla="*/ 285852 h 1553527"/>
                    <a:gd name="connsiteX657" fmla="*/ 496698 w 1448551"/>
                    <a:gd name="connsiteY657" fmla="*/ 291057 h 1553527"/>
                    <a:gd name="connsiteX658" fmla="*/ 540921 w 1448551"/>
                    <a:gd name="connsiteY658" fmla="*/ 328817 h 1553527"/>
                    <a:gd name="connsiteX659" fmla="*/ 533811 w 1448551"/>
                    <a:gd name="connsiteY659" fmla="*/ 319938 h 1553527"/>
                    <a:gd name="connsiteX660" fmla="*/ 511632 w 1448551"/>
                    <a:gd name="connsiteY660" fmla="*/ 313134 h 1553527"/>
                    <a:gd name="connsiteX661" fmla="*/ 529525 w 1448551"/>
                    <a:gd name="connsiteY661" fmla="*/ 338035 h 1553527"/>
                    <a:gd name="connsiteX662" fmla="*/ 536669 w 1448551"/>
                    <a:gd name="connsiteY662" fmla="*/ 359603 h 1553527"/>
                    <a:gd name="connsiteX663" fmla="*/ 542350 w 1448551"/>
                    <a:gd name="connsiteY663" fmla="*/ 359909 h 1553527"/>
                    <a:gd name="connsiteX664" fmla="*/ 543778 w 1448551"/>
                    <a:gd name="connsiteY664" fmla="*/ 354330 h 1553527"/>
                    <a:gd name="connsiteX665" fmla="*/ 535240 w 1448551"/>
                    <a:gd name="connsiteY665" fmla="*/ 342594 h 1553527"/>
                    <a:gd name="connsiteX666" fmla="*/ 546602 w 1448551"/>
                    <a:gd name="connsiteY666" fmla="*/ 351677 h 1553527"/>
                    <a:gd name="connsiteX667" fmla="*/ 542350 w 1448551"/>
                    <a:gd name="connsiteY667" fmla="*/ 368379 h 1553527"/>
                    <a:gd name="connsiteX668" fmla="*/ 550888 w 1448551"/>
                    <a:gd name="connsiteY668" fmla="*/ 371781 h 1553527"/>
                    <a:gd name="connsiteX669" fmla="*/ 556569 w 1448551"/>
                    <a:gd name="connsiteY669" fmla="*/ 363617 h 1553527"/>
                    <a:gd name="connsiteX670" fmla="*/ 562284 w 1448551"/>
                    <a:gd name="connsiteY670" fmla="*/ 368175 h 1553527"/>
                    <a:gd name="connsiteX671" fmla="*/ 559427 w 1448551"/>
                    <a:gd name="connsiteY671" fmla="*/ 383517 h 1553527"/>
                    <a:gd name="connsiteX672" fmla="*/ 552317 w 1448551"/>
                    <a:gd name="connsiteY672" fmla="*/ 405731 h 1553527"/>
                    <a:gd name="connsiteX673" fmla="*/ 548031 w 1448551"/>
                    <a:gd name="connsiteY673" fmla="*/ 402669 h 1553527"/>
                    <a:gd name="connsiteX674" fmla="*/ 550888 w 1448551"/>
                    <a:gd name="connsiteY674" fmla="*/ 419678 h 1553527"/>
                    <a:gd name="connsiteX675" fmla="*/ 543778 w 1448551"/>
                    <a:gd name="connsiteY675" fmla="*/ 427741 h 1553527"/>
                    <a:gd name="connsiteX676" fmla="*/ 553712 w 1448551"/>
                    <a:gd name="connsiteY676" fmla="*/ 474821 h 1553527"/>
                    <a:gd name="connsiteX677" fmla="*/ 575075 w 1448551"/>
                    <a:gd name="connsiteY677" fmla="*/ 499926 h 1553527"/>
                    <a:gd name="connsiteX678" fmla="*/ 566536 w 1448551"/>
                    <a:gd name="connsiteY678" fmla="*/ 512139 h 1553527"/>
                    <a:gd name="connsiteX679" fmla="*/ 560855 w 1448551"/>
                    <a:gd name="connsiteY679" fmla="*/ 511867 h 1553527"/>
                    <a:gd name="connsiteX680" fmla="*/ 556569 w 1448551"/>
                    <a:gd name="connsiteY680" fmla="*/ 494858 h 1553527"/>
                    <a:gd name="connsiteX681" fmla="*/ 542350 w 1448551"/>
                    <a:gd name="connsiteY681" fmla="*/ 487068 h 1553527"/>
                    <a:gd name="connsiteX682" fmla="*/ 548031 w 1448551"/>
                    <a:gd name="connsiteY682" fmla="*/ 535339 h 1553527"/>
                    <a:gd name="connsiteX683" fmla="*/ 540921 w 1448551"/>
                    <a:gd name="connsiteY683" fmla="*/ 527889 h 1553527"/>
                    <a:gd name="connsiteX684" fmla="*/ 539492 w 1448551"/>
                    <a:gd name="connsiteY684" fmla="*/ 508091 h 1553527"/>
                    <a:gd name="connsiteX685" fmla="*/ 529525 w 1448551"/>
                    <a:gd name="connsiteY685" fmla="*/ 510370 h 1553527"/>
                    <a:gd name="connsiteX686" fmla="*/ 532382 w 1448551"/>
                    <a:gd name="connsiteY686" fmla="*/ 527379 h 1553527"/>
                    <a:gd name="connsiteX687" fmla="*/ 518163 w 1448551"/>
                    <a:gd name="connsiteY687" fmla="*/ 512547 h 1553527"/>
                    <a:gd name="connsiteX688" fmla="*/ 523844 w 1448551"/>
                    <a:gd name="connsiteY688" fmla="*/ 519929 h 1553527"/>
                    <a:gd name="connsiteX689" fmla="*/ 523844 w 1448551"/>
                    <a:gd name="connsiteY689" fmla="*/ 528365 h 1553527"/>
                    <a:gd name="connsiteX690" fmla="*/ 509590 w 1448551"/>
                    <a:gd name="connsiteY690" fmla="*/ 537516 h 1553527"/>
                    <a:gd name="connsiteX691" fmla="*/ 502447 w 1448551"/>
                    <a:gd name="connsiteY691" fmla="*/ 523025 h 1553527"/>
                    <a:gd name="connsiteX692" fmla="*/ 492480 w 1448551"/>
                    <a:gd name="connsiteY692" fmla="*/ 525338 h 1553527"/>
                    <a:gd name="connsiteX693" fmla="*/ 501018 w 1448551"/>
                    <a:gd name="connsiteY693" fmla="*/ 549797 h 1553527"/>
                    <a:gd name="connsiteX694" fmla="*/ 473804 w 1448551"/>
                    <a:gd name="connsiteY694" fmla="*/ 545578 h 1553527"/>
                    <a:gd name="connsiteX695" fmla="*/ 503739 w 1448551"/>
                    <a:gd name="connsiteY695" fmla="*/ 557008 h 1553527"/>
                    <a:gd name="connsiteX696" fmla="*/ 496630 w 1448551"/>
                    <a:gd name="connsiteY696" fmla="*/ 558029 h 1553527"/>
                    <a:gd name="connsiteX697" fmla="*/ 468089 w 1448551"/>
                    <a:gd name="connsiteY697" fmla="*/ 572146 h 1553527"/>
                    <a:gd name="connsiteX698" fmla="*/ 473804 w 1448551"/>
                    <a:gd name="connsiteY698" fmla="*/ 568200 h 1553527"/>
                    <a:gd name="connsiteX699" fmla="*/ 456795 w 1448551"/>
                    <a:gd name="connsiteY699" fmla="*/ 557417 h 1553527"/>
                    <a:gd name="connsiteX700" fmla="*/ 458224 w 1448551"/>
                    <a:gd name="connsiteY700" fmla="*/ 574426 h 1553527"/>
                    <a:gd name="connsiteX701" fmla="*/ 443936 w 1448551"/>
                    <a:gd name="connsiteY701" fmla="*/ 589257 h 1553527"/>
                    <a:gd name="connsiteX702" fmla="*/ 445399 w 1448551"/>
                    <a:gd name="connsiteY702" fmla="*/ 609124 h 1553527"/>
                    <a:gd name="connsiteX703" fmla="*/ 463939 w 1448551"/>
                    <a:gd name="connsiteY703" fmla="*/ 632630 h 1553527"/>
                    <a:gd name="connsiteX704" fmla="*/ 483907 w 1448551"/>
                    <a:gd name="connsiteY704" fmla="*/ 632188 h 1553527"/>
                    <a:gd name="connsiteX705" fmla="*/ 505304 w 1448551"/>
                    <a:gd name="connsiteY705" fmla="*/ 619159 h 1553527"/>
                    <a:gd name="connsiteX706" fmla="*/ 498195 w 1448551"/>
                    <a:gd name="connsiteY706" fmla="*/ 623003 h 1553527"/>
                    <a:gd name="connsiteX707" fmla="*/ 506767 w 1448551"/>
                    <a:gd name="connsiteY707" fmla="*/ 637563 h 1553527"/>
                    <a:gd name="connsiteX708" fmla="*/ 503875 w 1448551"/>
                    <a:gd name="connsiteY708" fmla="*/ 644366 h 1553527"/>
                    <a:gd name="connsiteX709" fmla="*/ 511019 w 1448551"/>
                    <a:gd name="connsiteY709" fmla="*/ 651748 h 1553527"/>
                    <a:gd name="connsiteX710" fmla="*/ 509590 w 1448551"/>
                    <a:gd name="connsiteY710" fmla="*/ 657361 h 1553527"/>
                    <a:gd name="connsiteX711" fmla="*/ 502447 w 1448551"/>
                    <a:gd name="connsiteY711" fmla="*/ 662634 h 1553527"/>
                    <a:gd name="connsiteX712" fmla="*/ 493908 w 1448551"/>
                    <a:gd name="connsiteY712" fmla="*/ 686208 h 1553527"/>
                    <a:gd name="connsiteX713" fmla="*/ 488193 w 1448551"/>
                    <a:gd name="connsiteY713" fmla="*/ 685936 h 1553527"/>
                    <a:gd name="connsiteX714" fmla="*/ 495337 w 1448551"/>
                    <a:gd name="connsiteY714" fmla="*/ 701822 h 1553527"/>
                    <a:gd name="connsiteX715" fmla="*/ 486799 w 1448551"/>
                    <a:gd name="connsiteY715" fmla="*/ 708626 h 1553527"/>
                    <a:gd name="connsiteX716" fmla="*/ 479655 w 1448551"/>
                    <a:gd name="connsiteY716" fmla="*/ 699815 h 1553527"/>
                    <a:gd name="connsiteX717" fmla="*/ 478226 w 1448551"/>
                    <a:gd name="connsiteY717" fmla="*/ 719478 h 1553527"/>
                    <a:gd name="connsiteX718" fmla="*/ 486799 w 1448551"/>
                    <a:gd name="connsiteY718" fmla="*/ 721315 h 1553527"/>
                    <a:gd name="connsiteX719" fmla="*/ 479655 w 1448551"/>
                    <a:gd name="connsiteY719" fmla="*/ 729445 h 1553527"/>
                    <a:gd name="connsiteX720" fmla="*/ 481084 w 1448551"/>
                    <a:gd name="connsiteY720" fmla="*/ 753530 h 1553527"/>
                    <a:gd name="connsiteX721" fmla="*/ 485336 w 1448551"/>
                    <a:gd name="connsiteY721" fmla="*/ 760775 h 1553527"/>
                    <a:gd name="connsiteX722" fmla="*/ 505304 w 1448551"/>
                    <a:gd name="connsiteY722" fmla="*/ 773022 h 1553527"/>
                    <a:gd name="connsiteX723" fmla="*/ 520987 w 1448551"/>
                    <a:gd name="connsiteY723" fmla="*/ 821735 h 1553527"/>
                    <a:gd name="connsiteX724" fmla="*/ 540921 w 1448551"/>
                    <a:gd name="connsiteY724" fmla="*/ 819830 h 1553527"/>
                    <a:gd name="connsiteX725" fmla="*/ 556569 w 1448551"/>
                    <a:gd name="connsiteY725" fmla="*/ 813503 h 1553527"/>
                    <a:gd name="connsiteX726" fmla="*/ 553712 w 1448551"/>
                    <a:gd name="connsiteY726" fmla="*/ 840139 h 1553527"/>
                    <a:gd name="connsiteX727" fmla="*/ 542350 w 1448551"/>
                    <a:gd name="connsiteY727" fmla="*/ 831192 h 1553527"/>
                    <a:gd name="connsiteX728" fmla="*/ 520987 w 1448551"/>
                    <a:gd name="connsiteY728" fmla="*/ 831601 h 1553527"/>
                    <a:gd name="connsiteX729" fmla="*/ 523844 w 1448551"/>
                    <a:gd name="connsiteY729" fmla="*/ 840207 h 1553527"/>
                    <a:gd name="connsiteX730" fmla="*/ 516734 w 1448551"/>
                    <a:gd name="connsiteY730" fmla="*/ 870823 h 1553527"/>
                    <a:gd name="connsiteX731" fmla="*/ 503875 w 1448551"/>
                    <a:gd name="connsiteY731" fmla="*/ 898514 h 1553527"/>
                    <a:gd name="connsiteX732" fmla="*/ 498195 w 1448551"/>
                    <a:gd name="connsiteY732" fmla="*/ 910964 h 1553527"/>
                    <a:gd name="connsiteX733" fmla="*/ 509590 w 1448551"/>
                    <a:gd name="connsiteY733" fmla="*/ 931375 h 1553527"/>
                    <a:gd name="connsiteX734" fmla="*/ 506767 w 1448551"/>
                    <a:gd name="connsiteY734" fmla="*/ 936886 h 1553527"/>
                    <a:gd name="connsiteX735" fmla="*/ 516734 w 1448551"/>
                    <a:gd name="connsiteY735" fmla="*/ 945799 h 1553527"/>
                    <a:gd name="connsiteX736" fmla="*/ 519558 w 1448551"/>
                    <a:gd name="connsiteY736" fmla="*/ 952942 h 1553527"/>
                    <a:gd name="connsiteX737" fmla="*/ 513843 w 1448551"/>
                    <a:gd name="connsiteY737" fmla="*/ 952704 h 1553527"/>
                    <a:gd name="connsiteX738" fmla="*/ 519558 w 1448551"/>
                    <a:gd name="connsiteY738" fmla="*/ 964236 h 1553527"/>
                    <a:gd name="connsiteX739" fmla="*/ 526702 w 1448551"/>
                    <a:gd name="connsiteY739" fmla="*/ 953282 h 1553527"/>
                    <a:gd name="connsiteX740" fmla="*/ 536669 w 1448551"/>
                    <a:gd name="connsiteY740" fmla="*/ 957943 h 1553527"/>
                    <a:gd name="connsiteX741" fmla="*/ 535240 w 1448551"/>
                    <a:gd name="connsiteY741" fmla="*/ 953623 h 1553527"/>
                    <a:gd name="connsiteX742" fmla="*/ 559427 w 1448551"/>
                    <a:gd name="connsiteY742" fmla="*/ 954677 h 1553527"/>
                    <a:gd name="connsiteX743" fmla="*/ 559427 w 1448551"/>
                    <a:gd name="connsiteY743" fmla="*/ 947636 h 1553527"/>
                    <a:gd name="connsiteX744" fmla="*/ 567965 w 1448551"/>
                    <a:gd name="connsiteY744" fmla="*/ 940832 h 1553527"/>
                    <a:gd name="connsiteX745" fmla="*/ 570823 w 1448551"/>
                    <a:gd name="connsiteY745" fmla="*/ 943791 h 1553527"/>
                    <a:gd name="connsiteX746" fmla="*/ 577932 w 1448551"/>
                    <a:gd name="connsiteY746" fmla="*/ 936988 h 1553527"/>
                    <a:gd name="connsiteX747" fmla="*/ 570823 w 1448551"/>
                    <a:gd name="connsiteY747" fmla="*/ 957807 h 1553527"/>
                    <a:gd name="connsiteX748" fmla="*/ 585008 w 1448551"/>
                    <a:gd name="connsiteY748" fmla="*/ 951377 h 1553527"/>
                    <a:gd name="connsiteX749" fmla="*/ 590723 w 1448551"/>
                    <a:gd name="connsiteY749" fmla="*/ 960086 h 1553527"/>
                    <a:gd name="connsiteX750" fmla="*/ 619094 w 1448551"/>
                    <a:gd name="connsiteY750" fmla="*/ 958521 h 1553527"/>
                    <a:gd name="connsiteX751" fmla="*/ 617665 w 1448551"/>
                    <a:gd name="connsiteY751" fmla="*/ 951377 h 1553527"/>
                    <a:gd name="connsiteX752" fmla="*/ 623346 w 1448551"/>
                    <a:gd name="connsiteY752" fmla="*/ 948826 h 1553527"/>
                    <a:gd name="connsiteX753" fmla="*/ 633019 w 1448551"/>
                    <a:gd name="connsiteY753" fmla="*/ 967221 h 1553527"/>
                    <a:gd name="connsiteX754" fmla="*/ 634708 w 1448551"/>
                    <a:gd name="connsiteY754" fmla="*/ 967638 h 1553527"/>
                    <a:gd name="connsiteX755" fmla="*/ 630456 w 1448551"/>
                    <a:gd name="connsiteY755" fmla="*/ 943485 h 1553527"/>
                    <a:gd name="connsiteX756" fmla="*/ 646070 w 1448551"/>
                    <a:gd name="connsiteY756" fmla="*/ 938553 h 1553527"/>
                    <a:gd name="connsiteX757" fmla="*/ 647499 w 1448551"/>
                    <a:gd name="connsiteY757" fmla="*/ 947057 h 1553527"/>
                    <a:gd name="connsiteX758" fmla="*/ 658827 w 1448551"/>
                    <a:gd name="connsiteY758" fmla="*/ 926408 h 1553527"/>
                    <a:gd name="connsiteX759" fmla="*/ 660256 w 1448551"/>
                    <a:gd name="connsiteY759" fmla="*/ 946207 h 1553527"/>
                    <a:gd name="connsiteX760" fmla="*/ 655969 w 1448551"/>
                    <a:gd name="connsiteY760" fmla="*/ 946003 h 1553527"/>
                    <a:gd name="connsiteX761" fmla="*/ 657398 w 1448551"/>
                    <a:gd name="connsiteY761" fmla="*/ 954507 h 1553527"/>
                    <a:gd name="connsiteX762" fmla="*/ 658827 w 1448551"/>
                    <a:gd name="connsiteY762" fmla="*/ 947533 h 1553527"/>
                    <a:gd name="connsiteX763" fmla="*/ 657398 w 1448551"/>
                    <a:gd name="connsiteY763" fmla="*/ 965801 h 1553527"/>
                    <a:gd name="connsiteX764" fmla="*/ 647499 w 1448551"/>
                    <a:gd name="connsiteY764" fmla="*/ 965359 h 1553527"/>
                    <a:gd name="connsiteX765" fmla="*/ 638960 w 1448551"/>
                    <a:gd name="connsiteY765" fmla="*/ 976244 h 1553527"/>
                    <a:gd name="connsiteX766" fmla="*/ 634708 w 1448551"/>
                    <a:gd name="connsiteY766" fmla="*/ 988729 h 1553527"/>
                    <a:gd name="connsiteX767" fmla="*/ 629027 w 1448551"/>
                    <a:gd name="connsiteY767" fmla="*/ 971720 h 1553527"/>
                    <a:gd name="connsiteX768" fmla="*/ 619094 w 1448551"/>
                    <a:gd name="connsiteY768" fmla="*/ 983967 h 1553527"/>
                    <a:gd name="connsiteX769" fmla="*/ 624775 w 1448551"/>
                    <a:gd name="connsiteY769" fmla="*/ 982776 h 1553527"/>
                    <a:gd name="connsiteX770" fmla="*/ 629027 w 1448551"/>
                    <a:gd name="connsiteY770" fmla="*/ 992981 h 1553527"/>
                    <a:gd name="connsiteX771" fmla="*/ 621952 w 1448551"/>
                    <a:gd name="connsiteY771" fmla="*/ 985633 h 1553527"/>
                    <a:gd name="connsiteX772" fmla="*/ 621952 w 1448551"/>
                    <a:gd name="connsiteY772" fmla="*/ 992675 h 1553527"/>
                    <a:gd name="connsiteX773" fmla="*/ 614842 w 1448551"/>
                    <a:gd name="connsiteY773" fmla="*/ 981075 h 1553527"/>
                    <a:gd name="connsiteX774" fmla="*/ 604909 w 1448551"/>
                    <a:gd name="connsiteY774" fmla="*/ 980667 h 1553527"/>
                    <a:gd name="connsiteX775" fmla="*/ 600656 w 1448551"/>
                    <a:gd name="connsiteY775" fmla="*/ 984715 h 1553527"/>
                    <a:gd name="connsiteX776" fmla="*/ 604909 w 1448551"/>
                    <a:gd name="connsiteY776" fmla="*/ 1000397 h 1553527"/>
                    <a:gd name="connsiteX777" fmla="*/ 620523 w 1448551"/>
                    <a:gd name="connsiteY777" fmla="*/ 1010943 h 1553527"/>
                    <a:gd name="connsiteX778" fmla="*/ 613447 w 1448551"/>
                    <a:gd name="connsiteY778" fmla="*/ 1021897 h 1553527"/>
                    <a:gd name="connsiteX779" fmla="*/ 606337 w 1448551"/>
                    <a:gd name="connsiteY779" fmla="*/ 1018801 h 1553527"/>
                    <a:gd name="connsiteX780" fmla="*/ 579327 w 1448551"/>
                    <a:gd name="connsiteY780" fmla="*/ 1007779 h 1553527"/>
                    <a:gd name="connsiteX781" fmla="*/ 569394 w 1448551"/>
                    <a:gd name="connsiteY781" fmla="*/ 1008765 h 1553527"/>
                    <a:gd name="connsiteX782" fmla="*/ 572217 w 1448551"/>
                    <a:gd name="connsiteY782" fmla="*/ 1020162 h 1553527"/>
                    <a:gd name="connsiteX783" fmla="*/ 557998 w 1448551"/>
                    <a:gd name="connsiteY783" fmla="*/ 1029448 h 1553527"/>
                    <a:gd name="connsiteX784" fmla="*/ 563713 w 1448551"/>
                    <a:gd name="connsiteY784" fmla="*/ 1059282 h 1553527"/>
                    <a:gd name="connsiteX785" fmla="*/ 572217 w 1448551"/>
                    <a:gd name="connsiteY785" fmla="*/ 1069488 h 1553527"/>
                    <a:gd name="connsiteX786" fmla="*/ 596370 w 1448551"/>
                    <a:gd name="connsiteY786" fmla="*/ 1076087 h 1553527"/>
                    <a:gd name="connsiteX787" fmla="*/ 607732 w 1448551"/>
                    <a:gd name="connsiteY787" fmla="*/ 1066698 h 1553527"/>
                    <a:gd name="connsiteX788" fmla="*/ 609161 w 1448551"/>
                    <a:gd name="connsiteY788" fmla="*/ 1073808 h 1553527"/>
                    <a:gd name="connsiteX789" fmla="*/ 604909 w 1448551"/>
                    <a:gd name="connsiteY789" fmla="*/ 1076461 h 1553527"/>
                    <a:gd name="connsiteX790" fmla="*/ 614842 w 1448551"/>
                    <a:gd name="connsiteY790" fmla="*/ 1092347 h 1553527"/>
                    <a:gd name="connsiteX791" fmla="*/ 616237 w 1448551"/>
                    <a:gd name="connsiteY791" fmla="*/ 1072685 h 1553527"/>
                    <a:gd name="connsiteX792" fmla="*/ 621952 w 1448551"/>
                    <a:gd name="connsiteY792" fmla="*/ 1071529 h 1553527"/>
                    <a:gd name="connsiteX793" fmla="*/ 612018 w 1448551"/>
                    <a:gd name="connsiteY793" fmla="*/ 1064045 h 1553527"/>
                    <a:gd name="connsiteX794" fmla="*/ 619094 w 1448551"/>
                    <a:gd name="connsiteY794" fmla="*/ 1048873 h 1553527"/>
                    <a:gd name="connsiteX795" fmla="*/ 621952 w 1448551"/>
                    <a:gd name="connsiteY795" fmla="*/ 1063058 h 1553527"/>
                    <a:gd name="connsiteX796" fmla="*/ 653112 w 1448551"/>
                    <a:gd name="connsiteY796" fmla="*/ 1060133 h 1553527"/>
                    <a:gd name="connsiteX797" fmla="*/ 663045 w 1448551"/>
                    <a:gd name="connsiteY797" fmla="*/ 1067583 h 1553527"/>
                    <a:gd name="connsiteX798" fmla="*/ 667297 w 1448551"/>
                    <a:gd name="connsiteY798" fmla="*/ 1062105 h 1553527"/>
                    <a:gd name="connsiteX799" fmla="*/ 663045 w 1448551"/>
                    <a:gd name="connsiteY799" fmla="*/ 1056322 h 1553527"/>
                    <a:gd name="connsiteX800" fmla="*/ 681483 w 1448551"/>
                    <a:gd name="connsiteY800" fmla="*/ 1037375 h 1553527"/>
                    <a:gd name="connsiteX801" fmla="*/ 678625 w 1448551"/>
                    <a:gd name="connsiteY801" fmla="*/ 1030231 h 1553527"/>
                    <a:gd name="connsiteX802" fmla="*/ 689987 w 1448551"/>
                    <a:gd name="connsiteY802" fmla="*/ 1018018 h 1553527"/>
                    <a:gd name="connsiteX803" fmla="*/ 688559 w 1448551"/>
                    <a:gd name="connsiteY803" fmla="*/ 1024822 h 1553527"/>
                    <a:gd name="connsiteX804" fmla="*/ 691382 w 1448551"/>
                    <a:gd name="connsiteY804" fmla="*/ 1024822 h 1553527"/>
                    <a:gd name="connsiteX805" fmla="*/ 692811 w 1448551"/>
                    <a:gd name="connsiteY805" fmla="*/ 1026285 h 1553527"/>
                    <a:gd name="connsiteX806" fmla="*/ 698458 w 1448551"/>
                    <a:gd name="connsiteY806" fmla="*/ 1011045 h 1553527"/>
                    <a:gd name="connsiteX807" fmla="*/ 695634 w 1448551"/>
                    <a:gd name="connsiteY807" fmla="*/ 999683 h 1553527"/>
                    <a:gd name="connsiteX808" fmla="*/ 688559 w 1448551"/>
                    <a:gd name="connsiteY808" fmla="*/ 971244 h 1553527"/>
                    <a:gd name="connsiteX809" fmla="*/ 723903 w 1448551"/>
                    <a:gd name="connsiteY809" fmla="*/ 968556 h 1553527"/>
                    <a:gd name="connsiteX810" fmla="*/ 740912 w 1448551"/>
                    <a:gd name="connsiteY810" fmla="*/ 962263 h 1553527"/>
                    <a:gd name="connsiteX811" fmla="*/ 750777 w 1448551"/>
                    <a:gd name="connsiteY811" fmla="*/ 940220 h 1553527"/>
                    <a:gd name="connsiteX812" fmla="*/ 745164 w 1448551"/>
                    <a:gd name="connsiteY812" fmla="*/ 930014 h 1553527"/>
                    <a:gd name="connsiteX813" fmla="*/ 749382 w 1448551"/>
                    <a:gd name="connsiteY813" fmla="*/ 920387 h 1553527"/>
                    <a:gd name="connsiteX814" fmla="*/ 749382 w 1448551"/>
                    <a:gd name="connsiteY814" fmla="*/ 923177 h 1553527"/>
                    <a:gd name="connsiteX815" fmla="*/ 725366 w 1448551"/>
                    <a:gd name="connsiteY815" fmla="*/ 902460 h 1553527"/>
                    <a:gd name="connsiteX816" fmla="*/ 731013 w 1448551"/>
                    <a:gd name="connsiteY816" fmla="*/ 898480 h 1553527"/>
                    <a:gd name="connsiteX817" fmla="*/ 733836 w 1448551"/>
                    <a:gd name="connsiteY817" fmla="*/ 902834 h 1553527"/>
                    <a:gd name="connsiteX818" fmla="*/ 757853 w 1448551"/>
                    <a:gd name="connsiteY818" fmla="*/ 894057 h 1553527"/>
                    <a:gd name="connsiteX819" fmla="*/ 759282 w 1448551"/>
                    <a:gd name="connsiteY819" fmla="*/ 899738 h 1553527"/>
                    <a:gd name="connsiteX820" fmla="*/ 771970 w 1448551"/>
                    <a:gd name="connsiteY820" fmla="*/ 911543 h 1553527"/>
                    <a:gd name="connsiteX821" fmla="*/ 777617 w 1448551"/>
                    <a:gd name="connsiteY821" fmla="*/ 908957 h 1553527"/>
                    <a:gd name="connsiteX822" fmla="*/ 800171 w 1448551"/>
                    <a:gd name="connsiteY822" fmla="*/ 931035 h 1553527"/>
                    <a:gd name="connsiteX823" fmla="*/ 807213 w 1448551"/>
                    <a:gd name="connsiteY823" fmla="*/ 928517 h 1553527"/>
                    <a:gd name="connsiteX824" fmla="*/ 817078 w 1448551"/>
                    <a:gd name="connsiteY824" fmla="*/ 941580 h 1553527"/>
                    <a:gd name="connsiteX825" fmla="*/ 825548 w 1448551"/>
                    <a:gd name="connsiteY825" fmla="*/ 944778 h 1553527"/>
                    <a:gd name="connsiteX826" fmla="*/ 884603 w 1448551"/>
                    <a:gd name="connsiteY826" fmla="*/ 944540 h 1553527"/>
                    <a:gd name="connsiteX827" fmla="*/ 883209 w 1448551"/>
                    <a:gd name="connsiteY827" fmla="*/ 951343 h 1553527"/>
                    <a:gd name="connsiteX828" fmla="*/ 902837 w 1448551"/>
                    <a:gd name="connsiteY828" fmla="*/ 959202 h 1553527"/>
                    <a:gd name="connsiteX829" fmla="*/ 904266 w 1448551"/>
                    <a:gd name="connsiteY829" fmla="*/ 966277 h 1553527"/>
                    <a:gd name="connsiteX830" fmla="*/ 911307 w 1448551"/>
                    <a:gd name="connsiteY830" fmla="*/ 965189 h 1553527"/>
                    <a:gd name="connsiteX831" fmla="*/ 909879 w 1448551"/>
                    <a:gd name="connsiteY831" fmla="*/ 958113 h 1553527"/>
                    <a:gd name="connsiteX832" fmla="*/ 917090 w 1448551"/>
                    <a:gd name="connsiteY832" fmla="*/ 956582 h 1553527"/>
                    <a:gd name="connsiteX833" fmla="*/ 917090 w 1448551"/>
                    <a:gd name="connsiteY833" fmla="*/ 957569 h 1553527"/>
                    <a:gd name="connsiteX834" fmla="*/ 920696 w 1448551"/>
                    <a:gd name="connsiteY834" fmla="*/ 961379 h 1553527"/>
                    <a:gd name="connsiteX835" fmla="*/ 921139 w 1448551"/>
                    <a:gd name="connsiteY835" fmla="*/ 966992 h 1553527"/>
                    <a:gd name="connsiteX836" fmla="*/ 921139 w 1448551"/>
                    <a:gd name="connsiteY836" fmla="*/ 969815 h 1553527"/>
                    <a:gd name="connsiteX837" fmla="*/ 921139 w 1448551"/>
                    <a:gd name="connsiteY837" fmla="*/ 973217 h 1553527"/>
                    <a:gd name="connsiteX838" fmla="*/ 920662 w 1448551"/>
                    <a:gd name="connsiteY838" fmla="*/ 971618 h 1553527"/>
                    <a:gd name="connsiteX839" fmla="*/ 916308 w 1448551"/>
                    <a:gd name="connsiteY839" fmla="*/ 972707 h 1553527"/>
                    <a:gd name="connsiteX840" fmla="*/ 917805 w 1448551"/>
                    <a:gd name="connsiteY840" fmla="*/ 976857 h 1553527"/>
                    <a:gd name="connsiteX841" fmla="*/ 921206 w 1448551"/>
                    <a:gd name="connsiteY841" fmla="*/ 973455 h 1553527"/>
                    <a:gd name="connsiteX842" fmla="*/ 930323 w 1448551"/>
                    <a:gd name="connsiteY842" fmla="*/ 993866 h 1553527"/>
                    <a:gd name="connsiteX843" fmla="*/ 948421 w 1448551"/>
                    <a:gd name="connsiteY843" fmla="*/ 1007711 h 1553527"/>
                    <a:gd name="connsiteX844" fmla="*/ 964001 w 1448551"/>
                    <a:gd name="connsiteY844" fmla="*/ 1002744 h 1553527"/>
                    <a:gd name="connsiteX845" fmla="*/ 971145 w 1448551"/>
                    <a:gd name="connsiteY845" fmla="*/ 988049 h 1553527"/>
                    <a:gd name="connsiteX846" fmla="*/ 975091 w 1448551"/>
                    <a:gd name="connsiteY846" fmla="*/ 668349 h 1553527"/>
                    <a:gd name="connsiteX847" fmla="*/ 980398 w 1448551"/>
                    <a:gd name="connsiteY847" fmla="*/ 669642 h 1553527"/>
                    <a:gd name="connsiteX848" fmla="*/ 975669 w 1448551"/>
                    <a:gd name="connsiteY848" fmla="*/ 671921 h 1553527"/>
                    <a:gd name="connsiteX849" fmla="*/ 974921 w 1448551"/>
                    <a:gd name="connsiteY849" fmla="*/ 668281 h 1553527"/>
                    <a:gd name="connsiteX850" fmla="*/ 969988 w 1448551"/>
                    <a:gd name="connsiteY850" fmla="*/ 659640 h 1553527"/>
                    <a:gd name="connsiteX851" fmla="*/ 971213 w 1448551"/>
                    <a:gd name="connsiteY851" fmla="*/ 663042 h 1553527"/>
                    <a:gd name="connsiteX852" fmla="*/ 968457 w 1448551"/>
                    <a:gd name="connsiteY852" fmla="*/ 660423 h 1553527"/>
                    <a:gd name="connsiteX853" fmla="*/ 969988 w 1448551"/>
                    <a:gd name="connsiteY853" fmla="*/ 659640 h 1553527"/>
                    <a:gd name="connsiteX854" fmla="*/ 955020 w 1448551"/>
                    <a:gd name="connsiteY854" fmla="*/ 347016 h 1553527"/>
                    <a:gd name="connsiteX855" fmla="*/ 953830 w 1448551"/>
                    <a:gd name="connsiteY855" fmla="*/ 347731 h 1553527"/>
                    <a:gd name="connsiteX856" fmla="*/ 955054 w 1448551"/>
                    <a:gd name="connsiteY856" fmla="*/ 347016 h 1553527"/>
                    <a:gd name="connsiteX857" fmla="*/ 915560 w 1448551"/>
                    <a:gd name="connsiteY857" fmla="*/ 371373 h 1553527"/>
                    <a:gd name="connsiteX858" fmla="*/ 915220 w 1448551"/>
                    <a:gd name="connsiteY858" fmla="*/ 377394 h 1553527"/>
                    <a:gd name="connsiteX859" fmla="*/ 909606 w 1448551"/>
                    <a:gd name="connsiteY859" fmla="*/ 378653 h 1553527"/>
                    <a:gd name="connsiteX860" fmla="*/ 915560 w 1448551"/>
                    <a:gd name="connsiteY860" fmla="*/ 371373 h 1553527"/>
                    <a:gd name="connsiteX861" fmla="*/ 702608 w 1448551"/>
                    <a:gd name="connsiteY861" fmla="*/ 269660 h 1553527"/>
                    <a:gd name="connsiteX862" fmla="*/ 702608 w 1448551"/>
                    <a:gd name="connsiteY862" fmla="*/ 267482 h 1553527"/>
                    <a:gd name="connsiteX863" fmla="*/ 704105 w 1448551"/>
                    <a:gd name="connsiteY863" fmla="*/ 268469 h 1553527"/>
                    <a:gd name="connsiteX864" fmla="*/ 743123 w 1448551"/>
                    <a:gd name="connsiteY864" fmla="*/ 292962 h 1553527"/>
                    <a:gd name="connsiteX865" fmla="*/ 739347 w 1448551"/>
                    <a:gd name="connsiteY865" fmla="*/ 288335 h 1553527"/>
                    <a:gd name="connsiteX866" fmla="*/ 743123 w 1448551"/>
                    <a:gd name="connsiteY866" fmla="*/ 292962 h 1553527"/>
                    <a:gd name="connsiteX867" fmla="*/ 741558 w 1448551"/>
                    <a:gd name="connsiteY867" fmla="*/ 308338 h 1553527"/>
                    <a:gd name="connsiteX868" fmla="*/ 743225 w 1448551"/>
                    <a:gd name="connsiteY868" fmla="*/ 295105 h 1553527"/>
                    <a:gd name="connsiteX869" fmla="*/ 746287 w 1448551"/>
                    <a:gd name="connsiteY869" fmla="*/ 303643 h 1553527"/>
                    <a:gd name="connsiteX870" fmla="*/ 741558 w 1448551"/>
                    <a:gd name="connsiteY870" fmla="*/ 308406 h 1553527"/>
                    <a:gd name="connsiteX871" fmla="*/ 864022 w 1448551"/>
                    <a:gd name="connsiteY871" fmla="*/ 362324 h 1553527"/>
                    <a:gd name="connsiteX872" fmla="*/ 865621 w 1448551"/>
                    <a:gd name="connsiteY872" fmla="*/ 358922 h 1553527"/>
                    <a:gd name="connsiteX873" fmla="*/ 867390 w 1448551"/>
                    <a:gd name="connsiteY873" fmla="*/ 365182 h 1553527"/>
                    <a:gd name="connsiteX874" fmla="*/ 864091 w 1448551"/>
                    <a:gd name="connsiteY874" fmla="*/ 362392 h 1553527"/>
                    <a:gd name="connsiteX875" fmla="*/ 1059489 w 1448551"/>
                    <a:gd name="connsiteY875" fmla="*/ 1068807 h 1553527"/>
                    <a:gd name="connsiteX876" fmla="*/ 1067177 w 1448551"/>
                    <a:gd name="connsiteY876" fmla="*/ 1067242 h 1553527"/>
                    <a:gd name="connsiteX877" fmla="*/ 1059557 w 1448551"/>
                    <a:gd name="connsiteY877" fmla="*/ 1068875 h 1553527"/>
                    <a:gd name="connsiteX878" fmla="*/ 1252234 w 1448551"/>
                    <a:gd name="connsiteY878" fmla="*/ 1364762 h 1553527"/>
                    <a:gd name="connsiteX879" fmla="*/ 1247948 w 1448551"/>
                    <a:gd name="connsiteY879" fmla="*/ 1365885 h 1553527"/>
                    <a:gd name="connsiteX880" fmla="*/ 1250329 w 1448551"/>
                    <a:gd name="connsiteY880" fmla="*/ 1369287 h 1553527"/>
                    <a:gd name="connsiteX881" fmla="*/ 1244478 w 1448551"/>
                    <a:gd name="connsiteY881" fmla="*/ 1368062 h 1553527"/>
                    <a:gd name="connsiteX882" fmla="*/ 1253629 w 1448551"/>
                    <a:gd name="connsiteY882" fmla="*/ 1370477 h 1553527"/>
                    <a:gd name="connsiteX883" fmla="*/ 1253629 w 1448551"/>
                    <a:gd name="connsiteY883" fmla="*/ 1372246 h 1553527"/>
                    <a:gd name="connsiteX884" fmla="*/ 1252336 w 1448551"/>
                    <a:gd name="connsiteY884" fmla="*/ 1364762 h 1553527"/>
                    <a:gd name="connsiteX885" fmla="*/ 1135111 w 1448551"/>
                    <a:gd name="connsiteY885" fmla="*/ 1289141 h 1553527"/>
                    <a:gd name="connsiteX886" fmla="*/ 1150351 w 1448551"/>
                    <a:gd name="connsiteY886" fmla="*/ 1306150 h 1553527"/>
                    <a:gd name="connsiteX887" fmla="*/ 1164945 w 1448551"/>
                    <a:gd name="connsiteY887" fmla="*/ 1301693 h 1553527"/>
                    <a:gd name="connsiteX888" fmla="*/ 1167394 w 1448551"/>
                    <a:gd name="connsiteY888" fmla="*/ 1286590 h 1553527"/>
                    <a:gd name="connsiteX889" fmla="*/ 1135179 w 1448551"/>
                    <a:gd name="connsiteY889" fmla="*/ 1289141 h 1553527"/>
                    <a:gd name="connsiteX890" fmla="*/ 1086397 w 1448551"/>
                    <a:gd name="connsiteY890" fmla="*/ 1297203 h 1553527"/>
                    <a:gd name="connsiteX891" fmla="*/ 1103066 w 1448551"/>
                    <a:gd name="connsiteY891" fmla="*/ 1286351 h 1553527"/>
                    <a:gd name="connsiteX892" fmla="*/ 1086465 w 1448551"/>
                    <a:gd name="connsiteY892" fmla="*/ 1297203 h 1553527"/>
                    <a:gd name="connsiteX893" fmla="*/ 793844 w 1448551"/>
                    <a:gd name="connsiteY893" fmla="*/ 1135074 h 1553527"/>
                    <a:gd name="connsiteX894" fmla="*/ 787653 w 1448551"/>
                    <a:gd name="connsiteY894" fmla="*/ 1139054 h 1553527"/>
                    <a:gd name="connsiteX895" fmla="*/ 793163 w 1448551"/>
                    <a:gd name="connsiteY895" fmla="*/ 1149259 h 1553527"/>
                    <a:gd name="connsiteX896" fmla="*/ 802927 w 1448551"/>
                    <a:gd name="connsiteY896" fmla="*/ 1142966 h 1553527"/>
                    <a:gd name="connsiteX897" fmla="*/ 794082 w 1448551"/>
                    <a:gd name="connsiteY897" fmla="*/ 1135074 h 1553527"/>
                    <a:gd name="connsiteX898" fmla="*/ 841945 w 1448551"/>
                    <a:gd name="connsiteY898" fmla="*/ 1098913 h 1553527"/>
                    <a:gd name="connsiteX899" fmla="*/ 841945 w 1448551"/>
                    <a:gd name="connsiteY899" fmla="*/ 1097144 h 1553527"/>
                    <a:gd name="connsiteX900" fmla="*/ 835822 w 1448551"/>
                    <a:gd name="connsiteY900" fmla="*/ 1099389 h 1553527"/>
                    <a:gd name="connsiteX901" fmla="*/ 837250 w 1448551"/>
                    <a:gd name="connsiteY901" fmla="*/ 1105308 h 1553527"/>
                    <a:gd name="connsiteX902" fmla="*/ 847456 w 1448551"/>
                    <a:gd name="connsiteY902" fmla="*/ 1105478 h 1553527"/>
                    <a:gd name="connsiteX903" fmla="*/ 844360 w 1448551"/>
                    <a:gd name="connsiteY903" fmla="*/ 1098947 h 1553527"/>
                    <a:gd name="connsiteX904" fmla="*/ 842183 w 1448551"/>
                    <a:gd name="connsiteY904" fmla="*/ 1098913 h 1553527"/>
                    <a:gd name="connsiteX905" fmla="*/ 767446 w 1448551"/>
                    <a:gd name="connsiteY905" fmla="*/ 1199844 h 1553527"/>
                    <a:gd name="connsiteX906" fmla="*/ 765439 w 1448551"/>
                    <a:gd name="connsiteY906" fmla="*/ 1206273 h 1553527"/>
                    <a:gd name="connsiteX907" fmla="*/ 769861 w 1448551"/>
                    <a:gd name="connsiteY907" fmla="*/ 1203416 h 1553527"/>
                    <a:gd name="connsiteX908" fmla="*/ 767684 w 1448551"/>
                    <a:gd name="connsiteY908" fmla="*/ 1199844 h 1553527"/>
                    <a:gd name="connsiteX909" fmla="*/ 881848 w 1448551"/>
                    <a:gd name="connsiteY909" fmla="*/ 1054451 h 1553527"/>
                    <a:gd name="connsiteX910" fmla="*/ 882528 w 1448551"/>
                    <a:gd name="connsiteY910" fmla="*/ 1040402 h 1553527"/>
                    <a:gd name="connsiteX911" fmla="*/ 883107 w 1448551"/>
                    <a:gd name="connsiteY911" fmla="*/ 1035742 h 1553527"/>
                    <a:gd name="connsiteX912" fmla="*/ 885488 w 1448551"/>
                    <a:gd name="connsiteY912" fmla="*/ 1033224 h 1553527"/>
                    <a:gd name="connsiteX913" fmla="*/ 883515 w 1448551"/>
                    <a:gd name="connsiteY913" fmla="*/ 1030605 h 1553527"/>
                    <a:gd name="connsiteX914" fmla="*/ 880317 w 1448551"/>
                    <a:gd name="connsiteY914" fmla="*/ 1016318 h 1553527"/>
                    <a:gd name="connsiteX915" fmla="*/ 853103 w 1448551"/>
                    <a:gd name="connsiteY915" fmla="*/ 998220 h 1553527"/>
                    <a:gd name="connsiteX916" fmla="*/ 834427 w 1448551"/>
                    <a:gd name="connsiteY916" fmla="*/ 1011827 h 1553527"/>
                    <a:gd name="connsiteX917" fmla="*/ 813676 w 1448551"/>
                    <a:gd name="connsiteY917" fmla="*/ 1014923 h 1553527"/>
                    <a:gd name="connsiteX918" fmla="*/ 806873 w 1448551"/>
                    <a:gd name="connsiteY918" fmla="*/ 1029482 h 1553527"/>
                    <a:gd name="connsiteX919" fmla="*/ 811737 w 1448551"/>
                    <a:gd name="connsiteY919" fmla="*/ 1034857 h 1553527"/>
                    <a:gd name="connsiteX920" fmla="*/ 836740 w 1448551"/>
                    <a:gd name="connsiteY920" fmla="*/ 1066460 h 1553527"/>
                    <a:gd name="connsiteX921" fmla="*/ 860553 w 1448551"/>
                    <a:gd name="connsiteY921" fmla="*/ 1059656 h 1553527"/>
                    <a:gd name="connsiteX922" fmla="*/ 861675 w 1448551"/>
                    <a:gd name="connsiteY922" fmla="*/ 1082482 h 1553527"/>
                    <a:gd name="connsiteX923" fmla="*/ 870996 w 1448551"/>
                    <a:gd name="connsiteY923" fmla="*/ 1058942 h 1553527"/>
                    <a:gd name="connsiteX924" fmla="*/ 882086 w 1448551"/>
                    <a:gd name="connsiteY924" fmla="*/ 1054451 h 1553527"/>
                    <a:gd name="connsiteX925" fmla="*/ 860553 w 1448551"/>
                    <a:gd name="connsiteY925" fmla="*/ 1059792 h 1553527"/>
                    <a:gd name="connsiteX926" fmla="*/ 861063 w 1448551"/>
                    <a:gd name="connsiteY926" fmla="*/ 1059350 h 1553527"/>
                    <a:gd name="connsiteX927" fmla="*/ 861063 w 1448551"/>
                    <a:gd name="connsiteY927" fmla="*/ 1059350 h 1553527"/>
                    <a:gd name="connsiteX928" fmla="*/ 860791 w 1448551"/>
                    <a:gd name="connsiteY928" fmla="*/ 1059792 h 1553527"/>
                    <a:gd name="connsiteX929" fmla="*/ 1130893 w 1448551"/>
                    <a:gd name="connsiteY929" fmla="*/ 1097212 h 1553527"/>
                    <a:gd name="connsiteX930" fmla="*/ 1125892 w 1448551"/>
                    <a:gd name="connsiteY930" fmla="*/ 1095375 h 1553527"/>
                    <a:gd name="connsiteX931" fmla="*/ 1126947 w 1448551"/>
                    <a:gd name="connsiteY931" fmla="*/ 1091293 h 1553527"/>
                    <a:gd name="connsiteX932" fmla="*/ 1085309 w 1448551"/>
                    <a:gd name="connsiteY932" fmla="*/ 1092892 h 1553527"/>
                    <a:gd name="connsiteX933" fmla="*/ 1095514 w 1448551"/>
                    <a:gd name="connsiteY933" fmla="*/ 1128678 h 1553527"/>
                    <a:gd name="connsiteX934" fmla="*/ 1113475 w 1448551"/>
                    <a:gd name="connsiteY934" fmla="*/ 1142286 h 1553527"/>
                    <a:gd name="connsiteX935" fmla="*/ 1128988 w 1448551"/>
                    <a:gd name="connsiteY935" fmla="*/ 1137319 h 1553527"/>
                    <a:gd name="connsiteX936" fmla="*/ 1131131 w 1448551"/>
                    <a:gd name="connsiteY936" fmla="*/ 1097076 h 1553527"/>
                    <a:gd name="connsiteX937" fmla="*/ 1049046 w 1448551"/>
                    <a:gd name="connsiteY937" fmla="*/ 1104492 h 1553527"/>
                    <a:gd name="connsiteX938" fmla="*/ 1044827 w 1448551"/>
                    <a:gd name="connsiteY938" fmla="*/ 1103845 h 1553527"/>
                    <a:gd name="connsiteX939" fmla="*/ 1033704 w 1448551"/>
                    <a:gd name="connsiteY939" fmla="*/ 1122929 h 1553527"/>
                    <a:gd name="connsiteX940" fmla="*/ 1065136 w 1448551"/>
                    <a:gd name="connsiteY940" fmla="*/ 1139938 h 1553527"/>
                    <a:gd name="connsiteX941" fmla="*/ 1063197 w 1448551"/>
                    <a:gd name="connsiteY941" fmla="*/ 1110683 h 1553527"/>
                    <a:gd name="connsiteX942" fmla="*/ 1049284 w 1448551"/>
                    <a:gd name="connsiteY942" fmla="*/ 1104356 h 1553527"/>
                    <a:gd name="connsiteX943" fmla="*/ 923860 w 1448551"/>
                    <a:gd name="connsiteY943" fmla="*/ 1153444 h 1553527"/>
                    <a:gd name="connsiteX944" fmla="*/ 922363 w 1448551"/>
                    <a:gd name="connsiteY944" fmla="*/ 1150858 h 1553527"/>
                    <a:gd name="connsiteX945" fmla="*/ 916376 w 1448551"/>
                    <a:gd name="connsiteY945" fmla="*/ 1151369 h 1553527"/>
                    <a:gd name="connsiteX946" fmla="*/ 916002 w 1448551"/>
                    <a:gd name="connsiteY946" fmla="*/ 1141401 h 1553527"/>
                    <a:gd name="connsiteX947" fmla="*/ 894094 w 1448551"/>
                    <a:gd name="connsiteY947" fmla="*/ 1135176 h 1553527"/>
                    <a:gd name="connsiteX948" fmla="*/ 880691 w 1448551"/>
                    <a:gd name="connsiteY948" fmla="*/ 1147252 h 1553527"/>
                    <a:gd name="connsiteX949" fmla="*/ 878616 w 1448551"/>
                    <a:gd name="connsiteY949" fmla="*/ 1153648 h 1553527"/>
                    <a:gd name="connsiteX950" fmla="*/ 883787 w 1448551"/>
                    <a:gd name="connsiteY950" fmla="*/ 1170657 h 1553527"/>
                    <a:gd name="connsiteX951" fmla="*/ 891747 w 1448551"/>
                    <a:gd name="connsiteY951" fmla="*/ 1182495 h 1553527"/>
                    <a:gd name="connsiteX952" fmla="*/ 899333 w 1448551"/>
                    <a:gd name="connsiteY952" fmla="*/ 1184400 h 1553527"/>
                    <a:gd name="connsiteX953" fmla="*/ 919131 w 1448551"/>
                    <a:gd name="connsiteY953" fmla="*/ 1181780 h 1553527"/>
                    <a:gd name="connsiteX954" fmla="*/ 923894 w 1448551"/>
                    <a:gd name="connsiteY954" fmla="*/ 1171915 h 1553527"/>
                    <a:gd name="connsiteX955" fmla="*/ 922839 w 1448551"/>
                    <a:gd name="connsiteY955" fmla="*/ 1167289 h 1553527"/>
                    <a:gd name="connsiteX956" fmla="*/ 937297 w 1448551"/>
                    <a:gd name="connsiteY956" fmla="*/ 1152729 h 1553527"/>
                    <a:gd name="connsiteX957" fmla="*/ 924098 w 1448551"/>
                    <a:gd name="connsiteY957" fmla="*/ 1153307 h 1553527"/>
                    <a:gd name="connsiteX958" fmla="*/ 1084833 w 1448551"/>
                    <a:gd name="connsiteY958" fmla="*/ 1035844 h 1553527"/>
                    <a:gd name="connsiteX959" fmla="*/ 1095038 w 1448551"/>
                    <a:gd name="connsiteY959" fmla="*/ 1049451 h 1553527"/>
                    <a:gd name="connsiteX960" fmla="*/ 1096433 w 1448551"/>
                    <a:gd name="connsiteY960" fmla="*/ 1038361 h 1553527"/>
                    <a:gd name="connsiteX961" fmla="*/ 1086431 w 1448551"/>
                    <a:gd name="connsiteY961" fmla="*/ 1034687 h 1553527"/>
                    <a:gd name="connsiteX962" fmla="*/ 1085071 w 1448551"/>
                    <a:gd name="connsiteY962" fmla="*/ 1035708 h 1553527"/>
                    <a:gd name="connsiteX963" fmla="*/ 787312 w 1448551"/>
                    <a:gd name="connsiteY963" fmla="*/ 1221649 h 1553527"/>
                    <a:gd name="connsiteX964" fmla="*/ 785271 w 1448551"/>
                    <a:gd name="connsiteY964" fmla="*/ 1228079 h 1553527"/>
                    <a:gd name="connsiteX965" fmla="*/ 787312 w 1448551"/>
                    <a:gd name="connsiteY965" fmla="*/ 1221649 h 1553527"/>
                    <a:gd name="connsiteX966" fmla="*/ 776563 w 1448551"/>
                    <a:gd name="connsiteY966" fmla="*/ 1230324 h 1553527"/>
                    <a:gd name="connsiteX967" fmla="*/ 774624 w 1448551"/>
                    <a:gd name="connsiteY967" fmla="*/ 1234984 h 1553527"/>
                    <a:gd name="connsiteX968" fmla="*/ 782346 w 1448551"/>
                    <a:gd name="connsiteY968" fmla="*/ 1234984 h 1553527"/>
                    <a:gd name="connsiteX969" fmla="*/ 776563 w 1448551"/>
                    <a:gd name="connsiteY969" fmla="*/ 1230188 h 1553527"/>
                    <a:gd name="connsiteX970" fmla="*/ 789591 w 1448551"/>
                    <a:gd name="connsiteY970" fmla="*/ 1175895 h 1553527"/>
                    <a:gd name="connsiteX971" fmla="*/ 786734 w 1448551"/>
                    <a:gd name="connsiteY971" fmla="*/ 1181134 h 1553527"/>
                    <a:gd name="connsiteX972" fmla="*/ 793538 w 1448551"/>
                    <a:gd name="connsiteY972" fmla="*/ 1180080 h 1553527"/>
                    <a:gd name="connsiteX973" fmla="*/ 789694 w 1448551"/>
                    <a:gd name="connsiteY973" fmla="*/ 1175759 h 1553527"/>
                    <a:gd name="connsiteX974" fmla="*/ 1010401 w 1448551"/>
                    <a:gd name="connsiteY974" fmla="*/ 980599 h 1553527"/>
                    <a:gd name="connsiteX975" fmla="*/ 1011150 w 1448551"/>
                    <a:gd name="connsiteY975" fmla="*/ 983524 h 1553527"/>
                    <a:gd name="connsiteX976" fmla="*/ 1009891 w 1448551"/>
                    <a:gd name="connsiteY976" fmla="*/ 974169 h 1553527"/>
                    <a:gd name="connsiteX977" fmla="*/ 1010333 w 1448551"/>
                    <a:gd name="connsiteY977" fmla="*/ 982368 h 1553527"/>
                    <a:gd name="connsiteX978" fmla="*/ 1010401 w 1448551"/>
                    <a:gd name="connsiteY978" fmla="*/ 980463 h 1553527"/>
                    <a:gd name="connsiteX979" fmla="*/ 977030 w 1448551"/>
                    <a:gd name="connsiteY979" fmla="*/ 1104016 h 1553527"/>
                    <a:gd name="connsiteX980" fmla="*/ 965090 w 1448551"/>
                    <a:gd name="connsiteY980" fmla="*/ 1104968 h 1553527"/>
                    <a:gd name="connsiteX981" fmla="*/ 973016 w 1448551"/>
                    <a:gd name="connsiteY981" fmla="*/ 1116840 h 1553527"/>
                    <a:gd name="connsiteX982" fmla="*/ 977030 w 1448551"/>
                    <a:gd name="connsiteY982" fmla="*/ 1103880 h 1553527"/>
                    <a:gd name="connsiteX983" fmla="*/ 808063 w 1448551"/>
                    <a:gd name="connsiteY983" fmla="*/ 1201239 h 1553527"/>
                    <a:gd name="connsiteX984" fmla="*/ 804661 w 1448551"/>
                    <a:gd name="connsiteY984" fmla="*/ 1198245 h 1553527"/>
                    <a:gd name="connsiteX985" fmla="*/ 802450 w 1448551"/>
                    <a:gd name="connsiteY985" fmla="*/ 1208178 h 1553527"/>
                    <a:gd name="connsiteX986" fmla="*/ 808506 w 1448551"/>
                    <a:gd name="connsiteY986" fmla="*/ 1207702 h 1553527"/>
                    <a:gd name="connsiteX987" fmla="*/ 808063 w 1448551"/>
                    <a:gd name="connsiteY987" fmla="*/ 1201239 h 1553527"/>
                    <a:gd name="connsiteX988" fmla="*/ 778944 w 1448551"/>
                    <a:gd name="connsiteY988" fmla="*/ 1199572 h 1553527"/>
                    <a:gd name="connsiteX989" fmla="*/ 781869 w 1448551"/>
                    <a:gd name="connsiteY989" fmla="*/ 1192768 h 1553527"/>
                    <a:gd name="connsiteX990" fmla="*/ 774079 w 1448551"/>
                    <a:gd name="connsiteY990" fmla="*/ 1194401 h 1553527"/>
                    <a:gd name="connsiteX991" fmla="*/ 778944 w 1448551"/>
                    <a:gd name="connsiteY991" fmla="*/ 1199640 h 1553527"/>
                    <a:gd name="connsiteX992" fmla="*/ 1277578 w 1448551"/>
                    <a:gd name="connsiteY992" fmla="*/ 1434499 h 1553527"/>
                    <a:gd name="connsiteX993" fmla="*/ 1270774 w 1448551"/>
                    <a:gd name="connsiteY993" fmla="*/ 1439057 h 1553527"/>
                    <a:gd name="connsiteX994" fmla="*/ 1274550 w 1448551"/>
                    <a:gd name="connsiteY994" fmla="*/ 1448412 h 1553527"/>
                    <a:gd name="connsiteX995" fmla="*/ 1285062 w 1448551"/>
                    <a:gd name="connsiteY995" fmla="*/ 1439806 h 1553527"/>
                    <a:gd name="connsiteX996" fmla="*/ 1277578 w 1448551"/>
                    <a:gd name="connsiteY996" fmla="*/ 1434567 h 1553527"/>
                    <a:gd name="connsiteX997" fmla="*/ 1144636 w 1448551"/>
                    <a:gd name="connsiteY997" fmla="*/ 1339011 h 1553527"/>
                    <a:gd name="connsiteX998" fmla="*/ 1149466 w 1448551"/>
                    <a:gd name="connsiteY998" fmla="*/ 1344318 h 1553527"/>
                    <a:gd name="connsiteX999" fmla="*/ 1144636 w 1448551"/>
                    <a:gd name="connsiteY999" fmla="*/ 1339079 h 1553527"/>
                    <a:gd name="connsiteX1000" fmla="*/ 1181273 w 1448551"/>
                    <a:gd name="connsiteY1000" fmla="*/ 1316899 h 1553527"/>
                    <a:gd name="connsiteX1001" fmla="*/ 1182770 w 1448551"/>
                    <a:gd name="connsiteY1001" fmla="*/ 1321016 h 1553527"/>
                    <a:gd name="connsiteX1002" fmla="*/ 1186342 w 1448551"/>
                    <a:gd name="connsiteY1002" fmla="*/ 1316967 h 1553527"/>
                    <a:gd name="connsiteX1003" fmla="*/ 1181273 w 1448551"/>
                    <a:gd name="connsiteY1003" fmla="*/ 1316899 h 1553527"/>
                    <a:gd name="connsiteX1004" fmla="*/ 1039555 w 1448551"/>
                    <a:gd name="connsiteY1004" fmla="*/ 828029 h 1553527"/>
                    <a:gd name="connsiteX1005" fmla="*/ 1035370 w 1448551"/>
                    <a:gd name="connsiteY1005" fmla="*/ 836193 h 1553527"/>
                    <a:gd name="connsiteX1006" fmla="*/ 1040983 w 1448551"/>
                    <a:gd name="connsiteY1006" fmla="*/ 837860 h 1553527"/>
                    <a:gd name="connsiteX1007" fmla="*/ 1039555 w 1448551"/>
                    <a:gd name="connsiteY1007" fmla="*/ 828029 h 1553527"/>
                    <a:gd name="connsiteX1008" fmla="*/ 1266216 w 1448551"/>
                    <a:gd name="connsiteY1008" fmla="*/ 855243 h 1553527"/>
                    <a:gd name="connsiteX1009" fmla="*/ 1260671 w 1448551"/>
                    <a:gd name="connsiteY1009" fmla="*/ 850787 h 1553527"/>
                    <a:gd name="connsiteX1010" fmla="*/ 1260671 w 1448551"/>
                    <a:gd name="connsiteY1010" fmla="*/ 857590 h 1553527"/>
                    <a:gd name="connsiteX1011" fmla="*/ 1266216 w 1448551"/>
                    <a:gd name="connsiteY1011" fmla="*/ 855175 h 1553527"/>
                    <a:gd name="connsiteX1012" fmla="*/ 1217706 w 1448551"/>
                    <a:gd name="connsiteY1012" fmla="*/ 872490 h 1553527"/>
                    <a:gd name="connsiteX1013" fmla="*/ 1194132 w 1448551"/>
                    <a:gd name="connsiteY1013" fmla="*/ 863067 h 1553527"/>
                    <a:gd name="connsiteX1014" fmla="*/ 1200935 w 1448551"/>
                    <a:gd name="connsiteY1014" fmla="*/ 884294 h 1553527"/>
                    <a:gd name="connsiteX1015" fmla="*/ 1217706 w 1448551"/>
                    <a:gd name="connsiteY1015" fmla="*/ 872422 h 1553527"/>
                    <a:gd name="connsiteX1016" fmla="*/ 1167734 w 1448551"/>
                    <a:gd name="connsiteY1016" fmla="*/ 960936 h 1553527"/>
                    <a:gd name="connsiteX1017" fmla="*/ 1185797 w 1448551"/>
                    <a:gd name="connsiteY1017" fmla="*/ 953350 h 1553527"/>
                    <a:gd name="connsiteX1018" fmla="*/ 1197091 w 1448551"/>
                    <a:gd name="connsiteY1018" fmla="*/ 903140 h 1553527"/>
                    <a:gd name="connsiteX1019" fmla="*/ 1197091 w 1448551"/>
                    <a:gd name="connsiteY1019" fmla="*/ 900215 h 1553527"/>
                    <a:gd name="connsiteX1020" fmla="*/ 1195084 w 1448551"/>
                    <a:gd name="connsiteY1020" fmla="*/ 899194 h 1553527"/>
                    <a:gd name="connsiteX1021" fmla="*/ 1191308 w 1448551"/>
                    <a:gd name="connsiteY1021" fmla="*/ 893683 h 1553527"/>
                    <a:gd name="connsiteX1022" fmla="*/ 1189914 w 1448551"/>
                    <a:gd name="connsiteY1022" fmla="*/ 886641 h 1553527"/>
                    <a:gd name="connsiteX1023" fmla="*/ 1169095 w 1448551"/>
                    <a:gd name="connsiteY1023" fmla="*/ 882933 h 1553527"/>
                    <a:gd name="connsiteX1024" fmla="*/ 1167700 w 1448551"/>
                    <a:gd name="connsiteY1024" fmla="*/ 878681 h 1553527"/>
                    <a:gd name="connsiteX1025" fmla="*/ 1157971 w 1448551"/>
                    <a:gd name="connsiteY1025" fmla="*/ 882423 h 1553527"/>
                    <a:gd name="connsiteX1026" fmla="*/ 1155181 w 1448551"/>
                    <a:gd name="connsiteY1026" fmla="*/ 878103 h 1553527"/>
                    <a:gd name="connsiteX1027" fmla="*/ 1141268 w 1448551"/>
                    <a:gd name="connsiteY1027" fmla="*/ 883070 h 1553527"/>
                    <a:gd name="connsiteX1028" fmla="*/ 1140894 w 1448551"/>
                    <a:gd name="connsiteY1028" fmla="*/ 883920 h 1553527"/>
                    <a:gd name="connsiteX1029" fmla="*/ 1138751 w 1448551"/>
                    <a:gd name="connsiteY1029" fmla="*/ 883648 h 1553527"/>
                    <a:gd name="connsiteX1030" fmla="*/ 1138955 w 1448551"/>
                    <a:gd name="connsiteY1030" fmla="*/ 887050 h 1553527"/>
                    <a:gd name="connsiteX1031" fmla="*/ 1130144 w 1448551"/>
                    <a:gd name="connsiteY1031" fmla="*/ 914740 h 1553527"/>
                    <a:gd name="connsiteX1032" fmla="*/ 1125960 w 1448551"/>
                    <a:gd name="connsiteY1032" fmla="*/ 915965 h 1553527"/>
                    <a:gd name="connsiteX1033" fmla="*/ 1128749 w 1448551"/>
                    <a:gd name="connsiteY1033" fmla="*/ 938417 h 1553527"/>
                    <a:gd name="connsiteX1034" fmla="*/ 1138513 w 1448551"/>
                    <a:gd name="connsiteY1034" fmla="*/ 951377 h 1553527"/>
                    <a:gd name="connsiteX1035" fmla="*/ 1163550 w 1448551"/>
                    <a:gd name="connsiteY1035" fmla="*/ 953861 h 1553527"/>
                    <a:gd name="connsiteX1036" fmla="*/ 1167734 w 1448551"/>
                    <a:gd name="connsiteY1036" fmla="*/ 960766 h 1553527"/>
                    <a:gd name="connsiteX1037" fmla="*/ 1252336 w 1448551"/>
                    <a:gd name="connsiteY1037" fmla="*/ 914332 h 1553527"/>
                    <a:gd name="connsiteX1038" fmla="*/ 1257847 w 1448551"/>
                    <a:gd name="connsiteY1038" fmla="*/ 915999 h 1553527"/>
                    <a:gd name="connsiteX1039" fmla="*/ 1259242 w 1448551"/>
                    <a:gd name="connsiteY1039" fmla="*/ 910488 h 1553527"/>
                    <a:gd name="connsiteX1040" fmla="*/ 1253731 w 1448551"/>
                    <a:gd name="connsiteY1040" fmla="*/ 910250 h 1553527"/>
                    <a:gd name="connsiteX1041" fmla="*/ 1252336 w 1448551"/>
                    <a:gd name="connsiteY1041" fmla="*/ 914332 h 1553527"/>
                    <a:gd name="connsiteX1042" fmla="*/ 1119054 w 1448551"/>
                    <a:gd name="connsiteY1042" fmla="*/ 1057683 h 1553527"/>
                    <a:gd name="connsiteX1043" fmla="*/ 1117660 w 1448551"/>
                    <a:gd name="connsiteY1043" fmla="*/ 1047852 h 1553527"/>
                    <a:gd name="connsiteX1044" fmla="*/ 1112081 w 1448551"/>
                    <a:gd name="connsiteY1044" fmla="*/ 1051832 h 1553527"/>
                    <a:gd name="connsiteX1045" fmla="*/ 1113475 w 1448551"/>
                    <a:gd name="connsiteY1045" fmla="*/ 1057445 h 1553527"/>
                    <a:gd name="connsiteX1046" fmla="*/ 1220496 w 1448551"/>
                    <a:gd name="connsiteY1046" fmla="*/ 1089762 h 1553527"/>
                    <a:gd name="connsiteX1047" fmla="*/ 1213692 w 1448551"/>
                    <a:gd name="connsiteY1047" fmla="*/ 1083911 h 1553527"/>
                    <a:gd name="connsiteX1048" fmla="*/ 1220496 w 1448551"/>
                    <a:gd name="connsiteY1048" fmla="*/ 1089762 h 1553527"/>
                    <a:gd name="connsiteX1049" fmla="*/ 1075852 w 1448551"/>
                    <a:gd name="connsiteY1049" fmla="*/ 1087993 h 1553527"/>
                    <a:gd name="connsiteX1050" fmla="*/ 1074457 w 1448551"/>
                    <a:gd name="connsiteY1050" fmla="*/ 1096327 h 1553527"/>
                    <a:gd name="connsiteX1051" fmla="*/ 1075852 w 1448551"/>
                    <a:gd name="connsiteY1051" fmla="*/ 1087993 h 1553527"/>
                    <a:gd name="connsiteX1052" fmla="*/ 1230191 w 1448551"/>
                    <a:gd name="connsiteY1052" fmla="*/ 1112452 h 1553527"/>
                    <a:gd name="connsiteX1053" fmla="*/ 1231586 w 1448551"/>
                    <a:gd name="connsiteY1053" fmla="*/ 1120854 h 1553527"/>
                    <a:gd name="connsiteX1054" fmla="*/ 1234341 w 1448551"/>
                    <a:gd name="connsiteY1054" fmla="*/ 1119596 h 1553527"/>
                    <a:gd name="connsiteX1055" fmla="*/ 1230191 w 1448551"/>
                    <a:gd name="connsiteY1055" fmla="*/ 1112452 h 1553527"/>
                    <a:gd name="connsiteX1056" fmla="*/ 1244070 w 1448551"/>
                    <a:gd name="connsiteY1056" fmla="*/ 1138067 h 1553527"/>
                    <a:gd name="connsiteX1057" fmla="*/ 1244070 w 1448551"/>
                    <a:gd name="connsiteY1057" fmla="*/ 1129801 h 1553527"/>
                    <a:gd name="connsiteX1058" fmla="*/ 1239886 w 1448551"/>
                    <a:gd name="connsiteY1058" fmla="*/ 1129631 h 1553527"/>
                    <a:gd name="connsiteX1059" fmla="*/ 1244070 w 1448551"/>
                    <a:gd name="connsiteY1059" fmla="*/ 1138067 h 1553527"/>
                    <a:gd name="connsiteX1060" fmla="*/ 1170694 w 1448551"/>
                    <a:gd name="connsiteY1060" fmla="*/ 1143408 h 1553527"/>
                    <a:gd name="connsiteX1061" fmla="*/ 1160964 w 1448551"/>
                    <a:gd name="connsiteY1061" fmla="*/ 1137421 h 1553527"/>
                    <a:gd name="connsiteX1062" fmla="*/ 1162359 w 1448551"/>
                    <a:gd name="connsiteY1062" fmla="*/ 1145857 h 1553527"/>
                    <a:gd name="connsiteX1063" fmla="*/ 1169163 w 1448551"/>
                    <a:gd name="connsiteY1063" fmla="*/ 1146130 h 1553527"/>
                    <a:gd name="connsiteX1064" fmla="*/ 1170694 w 1448551"/>
                    <a:gd name="connsiteY1064" fmla="*/ 1143408 h 1553527"/>
                    <a:gd name="connsiteX1065" fmla="*/ 1095548 w 1448551"/>
                    <a:gd name="connsiteY1065" fmla="*/ 1185046 h 1553527"/>
                    <a:gd name="connsiteX1066" fmla="*/ 1087180 w 1448551"/>
                    <a:gd name="connsiteY1066" fmla="*/ 1195898 h 1553527"/>
                    <a:gd name="connsiteX1067" fmla="*/ 1095378 w 1448551"/>
                    <a:gd name="connsiteY1067" fmla="*/ 1185114 h 1553527"/>
                    <a:gd name="connsiteX1068" fmla="*/ 1173449 w 1448551"/>
                    <a:gd name="connsiteY1068" fmla="*/ 1203450 h 1553527"/>
                    <a:gd name="connsiteX1069" fmla="*/ 1180253 w 1448551"/>
                    <a:gd name="connsiteY1069" fmla="*/ 1196646 h 1553527"/>
                    <a:gd name="connsiteX1070" fmla="*/ 1171918 w 1448551"/>
                    <a:gd name="connsiteY1070" fmla="*/ 1192156 h 1553527"/>
                    <a:gd name="connsiteX1071" fmla="*/ 1173279 w 1448551"/>
                    <a:gd name="connsiteY1071" fmla="*/ 1203518 h 1553527"/>
                    <a:gd name="connsiteX1072" fmla="*/ 1105413 w 1448551"/>
                    <a:gd name="connsiteY1072" fmla="*/ 1202191 h 1553527"/>
                    <a:gd name="connsiteX1073" fmla="*/ 1102624 w 1448551"/>
                    <a:gd name="connsiteY1073" fmla="*/ 1207668 h 1553527"/>
                    <a:gd name="connsiteX1074" fmla="*/ 1113748 w 1448551"/>
                    <a:gd name="connsiteY1074" fmla="*/ 1205321 h 1553527"/>
                    <a:gd name="connsiteX1075" fmla="*/ 1105141 w 1448551"/>
                    <a:gd name="connsiteY1075" fmla="*/ 1202259 h 1553527"/>
                    <a:gd name="connsiteX1076" fmla="*/ 168902 w 1448551"/>
                    <a:gd name="connsiteY1076" fmla="*/ 629739 h 1553527"/>
                    <a:gd name="connsiteX1077" fmla="*/ 180060 w 1448551"/>
                    <a:gd name="connsiteY1077" fmla="*/ 623139 h 1553527"/>
                    <a:gd name="connsiteX1078" fmla="*/ 169378 w 1448551"/>
                    <a:gd name="connsiteY1078" fmla="*/ 618036 h 1553527"/>
                    <a:gd name="connsiteX1079" fmla="*/ 168902 w 1448551"/>
                    <a:gd name="connsiteY1079" fmla="*/ 629739 h 1553527"/>
                    <a:gd name="connsiteX1080" fmla="*/ 193395 w 1448551"/>
                    <a:gd name="connsiteY1080" fmla="*/ 564016 h 1553527"/>
                    <a:gd name="connsiteX1081" fmla="*/ 184040 w 1448551"/>
                    <a:gd name="connsiteY1081" fmla="*/ 569731 h 1553527"/>
                    <a:gd name="connsiteX1082" fmla="*/ 193327 w 1448551"/>
                    <a:gd name="connsiteY1082" fmla="*/ 574358 h 1553527"/>
                    <a:gd name="connsiteX1083" fmla="*/ 193395 w 1448551"/>
                    <a:gd name="connsiteY1083" fmla="*/ 564016 h 1553527"/>
                    <a:gd name="connsiteX1084" fmla="*/ 207648 w 1448551"/>
                    <a:gd name="connsiteY1084" fmla="*/ 592523 h 1553527"/>
                    <a:gd name="connsiteX1085" fmla="*/ 198940 w 1448551"/>
                    <a:gd name="connsiteY1085" fmla="*/ 591060 h 1553527"/>
                    <a:gd name="connsiteX1086" fmla="*/ 207648 w 1448551"/>
                    <a:gd name="connsiteY1086" fmla="*/ 592523 h 1553527"/>
                    <a:gd name="connsiteX1087" fmla="*/ 207648 w 1448551"/>
                    <a:gd name="connsiteY1087" fmla="*/ 632494 h 1553527"/>
                    <a:gd name="connsiteX1088" fmla="*/ 202954 w 1448551"/>
                    <a:gd name="connsiteY1088" fmla="*/ 627936 h 1553527"/>
                    <a:gd name="connsiteX1089" fmla="*/ 198565 w 1448551"/>
                    <a:gd name="connsiteY1089" fmla="*/ 632392 h 1553527"/>
                    <a:gd name="connsiteX1090" fmla="*/ 205063 w 1448551"/>
                    <a:gd name="connsiteY1090" fmla="*/ 636066 h 1553527"/>
                    <a:gd name="connsiteX1091" fmla="*/ 207716 w 1448551"/>
                    <a:gd name="connsiteY1091" fmla="*/ 632494 h 1553527"/>
                    <a:gd name="connsiteX1092" fmla="*/ 246428 w 1448551"/>
                    <a:gd name="connsiteY1092" fmla="*/ 584869 h 1553527"/>
                    <a:gd name="connsiteX1093" fmla="*/ 238128 w 1448551"/>
                    <a:gd name="connsiteY1093" fmla="*/ 582046 h 1553527"/>
                    <a:gd name="connsiteX1094" fmla="*/ 246496 w 1448551"/>
                    <a:gd name="connsiteY1094" fmla="*/ 585005 h 1553527"/>
                    <a:gd name="connsiteX1095" fmla="*/ 273303 w 1448551"/>
                    <a:gd name="connsiteY1095" fmla="*/ 586604 h 1553527"/>
                    <a:gd name="connsiteX1096" fmla="*/ 283508 w 1448551"/>
                    <a:gd name="connsiteY1096" fmla="*/ 593033 h 1553527"/>
                    <a:gd name="connsiteX1097" fmla="*/ 291536 w 1448551"/>
                    <a:gd name="connsiteY1097" fmla="*/ 576535 h 1553527"/>
                    <a:gd name="connsiteX1098" fmla="*/ 270921 w 1448551"/>
                    <a:gd name="connsiteY1098" fmla="*/ 559186 h 1553527"/>
                    <a:gd name="connsiteX1099" fmla="*/ 264118 w 1448551"/>
                    <a:gd name="connsiteY1099" fmla="*/ 556838 h 1553527"/>
                    <a:gd name="connsiteX1100" fmla="*/ 260308 w 1448551"/>
                    <a:gd name="connsiteY1100" fmla="*/ 564424 h 1553527"/>
                    <a:gd name="connsiteX1101" fmla="*/ 248470 w 1448551"/>
                    <a:gd name="connsiteY1101" fmla="*/ 563336 h 1553527"/>
                    <a:gd name="connsiteX1102" fmla="*/ 249218 w 1448551"/>
                    <a:gd name="connsiteY1102" fmla="*/ 570956 h 1553527"/>
                    <a:gd name="connsiteX1103" fmla="*/ 273370 w 1448551"/>
                    <a:gd name="connsiteY1103" fmla="*/ 586740 h 1553527"/>
                    <a:gd name="connsiteX1104" fmla="*/ 295448 w 1448551"/>
                    <a:gd name="connsiteY1104" fmla="*/ 608886 h 1553527"/>
                    <a:gd name="connsiteX1105" fmla="*/ 277589 w 1448551"/>
                    <a:gd name="connsiteY1105" fmla="*/ 617594 h 1553527"/>
                    <a:gd name="connsiteX1106" fmla="*/ 292931 w 1448551"/>
                    <a:gd name="connsiteY1106" fmla="*/ 627255 h 1553527"/>
                    <a:gd name="connsiteX1107" fmla="*/ 295516 w 1448551"/>
                    <a:gd name="connsiteY1107" fmla="*/ 609022 h 1553527"/>
                    <a:gd name="connsiteX1108" fmla="*/ 275344 w 1448551"/>
                    <a:gd name="connsiteY1108" fmla="*/ 655286 h 1553527"/>
                    <a:gd name="connsiteX1109" fmla="*/ 283882 w 1448551"/>
                    <a:gd name="connsiteY1109" fmla="*/ 652258 h 1553527"/>
                    <a:gd name="connsiteX1110" fmla="*/ 273064 w 1448551"/>
                    <a:gd name="connsiteY1110" fmla="*/ 642665 h 1553527"/>
                    <a:gd name="connsiteX1111" fmla="*/ 275412 w 1448551"/>
                    <a:gd name="connsiteY1111" fmla="*/ 655422 h 1553527"/>
                    <a:gd name="connsiteX1112" fmla="*/ 292182 w 1448551"/>
                    <a:gd name="connsiteY1112" fmla="*/ 594496 h 1553527"/>
                    <a:gd name="connsiteX1113" fmla="*/ 288372 w 1448551"/>
                    <a:gd name="connsiteY1113" fmla="*/ 602048 h 1553527"/>
                    <a:gd name="connsiteX1114" fmla="*/ 293747 w 1448551"/>
                    <a:gd name="connsiteY1114" fmla="*/ 599429 h 1553527"/>
                    <a:gd name="connsiteX1115" fmla="*/ 292251 w 1448551"/>
                    <a:gd name="connsiteY1115" fmla="*/ 594632 h 1553527"/>
                    <a:gd name="connsiteX1116" fmla="*/ 275173 w 1448551"/>
                    <a:gd name="connsiteY1116" fmla="*/ 690699 h 1553527"/>
                    <a:gd name="connsiteX1117" fmla="*/ 268948 w 1448551"/>
                    <a:gd name="connsiteY1117" fmla="*/ 681208 h 1553527"/>
                    <a:gd name="connsiteX1118" fmla="*/ 261702 w 1448551"/>
                    <a:gd name="connsiteY1118" fmla="*/ 695053 h 1553527"/>
                    <a:gd name="connsiteX1119" fmla="*/ 288917 w 1448551"/>
                    <a:gd name="connsiteY1119" fmla="*/ 695359 h 1553527"/>
                    <a:gd name="connsiteX1120" fmla="*/ 275344 w 1448551"/>
                    <a:gd name="connsiteY1120" fmla="*/ 690971 h 1553527"/>
                    <a:gd name="connsiteX1121" fmla="*/ 300687 w 1448551"/>
                    <a:gd name="connsiteY1121" fmla="*/ 581161 h 1553527"/>
                    <a:gd name="connsiteX1122" fmla="*/ 298816 w 1448551"/>
                    <a:gd name="connsiteY1122" fmla="*/ 592353 h 1553527"/>
                    <a:gd name="connsiteX1123" fmla="*/ 306742 w 1448551"/>
                    <a:gd name="connsiteY1123" fmla="*/ 586196 h 1553527"/>
                    <a:gd name="connsiteX1124" fmla="*/ 300857 w 1448551"/>
                    <a:gd name="connsiteY1124" fmla="*/ 581297 h 1553527"/>
                    <a:gd name="connsiteX1125" fmla="*/ 264492 w 1448551"/>
                    <a:gd name="connsiteY1125" fmla="*/ 741998 h 1553527"/>
                    <a:gd name="connsiteX1126" fmla="*/ 258573 w 1448551"/>
                    <a:gd name="connsiteY1126" fmla="*/ 741453 h 1553527"/>
                    <a:gd name="connsiteX1127" fmla="*/ 264662 w 1448551"/>
                    <a:gd name="connsiteY1127" fmla="*/ 746454 h 1553527"/>
                    <a:gd name="connsiteX1128" fmla="*/ 265444 w 1448551"/>
                    <a:gd name="connsiteY1128" fmla="*/ 743766 h 1553527"/>
                    <a:gd name="connsiteX1129" fmla="*/ 264492 w 1448551"/>
                    <a:gd name="connsiteY1129" fmla="*/ 741998 h 1553527"/>
                    <a:gd name="connsiteX1130" fmla="*/ 308171 w 1448551"/>
                    <a:gd name="connsiteY1130" fmla="*/ 607525 h 1553527"/>
                    <a:gd name="connsiteX1131" fmla="*/ 325180 w 1448551"/>
                    <a:gd name="connsiteY1131" fmla="*/ 611777 h 1553527"/>
                    <a:gd name="connsiteX1132" fmla="*/ 307116 w 1448551"/>
                    <a:gd name="connsiteY1132" fmla="*/ 601232 h 1553527"/>
                    <a:gd name="connsiteX1133" fmla="*/ 308171 w 1448551"/>
                    <a:gd name="connsiteY1133" fmla="*/ 607423 h 1553527"/>
                    <a:gd name="connsiteX1134" fmla="*/ 249592 w 1448551"/>
                    <a:gd name="connsiteY1134" fmla="*/ 831601 h 1553527"/>
                    <a:gd name="connsiteX1135" fmla="*/ 241122 w 1448551"/>
                    <a:gd name="connsiteY1135" fmla="*/ 824321 h 1553527"/>
                    <a:gd name="connsiteX1136" fmla="*/ 239489 w 1448551"/>
                    <a:gd name="connsiteY1136" fmla="*/ 829661 h 1553527"/>
                    <a:gd name="connsiteX1137" fmla="*/ 249592 w 1448551"/>
                    <a:gd name="connsiteY1137" fmla="*/ 831498 h 1553527"/>
                    <a:gd name="connsiteX1138" fmla="*/ 281058 w 1448551"/>
                    <a:gd name="connsiteY1138" fmla="*/ 747542 h 1553527"/>
                    <a:gd name="connsiteX1139" fmla="*/ 274731 w 1448551"/>
                    <a:gd name="connsiteY1139" fmla="*/ 748393 h 1553527"/>
                    <a:gd name="connsiteX1140" fmla="*/ 272520 w 1448551"/>
                    <a:gd name="connsiteY1140" fmla="*/ 750604 h 1553527"/>
                    <a:gd name="connsiteX1141" fmla="*/ 264662 w 1448551"/>
                    <a:gd name="connsiteY1141" fmla="*/ 746454 h 1553527"/>
                    <a:gd name="connsiteX1142" fmla="*/ 269118 w 1448551"/>
                    <a:gd name="connsiteY1142" fmla="*/ 756829 h 1553527"/>
                    <a:gd name="connsiteX1143" fmla="*/ 281058 w 1448551"/>
                    <a:gd name="connsiteY1143" fmla="*/ 747440 h 1553527"/>
                    <a:gd name="connsiteX1144" fmla="*/ 275037 w 1448551"/>
                    <a:gd name="connsiteY1144" fmla="*/ 732234 h 1553527"/>
                    <a:gd name="connsiteX1145" fmla="*/ 273915 w 1448551"/>
                    <a:gd name="connsiteY1145" fmla="*/ 725941 h 1553527"/>
                    <a:gd name="connsiteX1146" fmla="*/ 275037 w 1448551"/>
                    <a:gd name="connsiteY1146" fmla="*/ 732132 h 1553527"/>
                    <a:gd name="connsiteX1147" fmla="*/ 244897 w 1448551"/>
                    <a:gd name="connsiteY1147" fmla="*/ 877321 h 1553527"/>
                    <a:gd name="connsiteX1148" fmla="*/ 237142 w 1448551"/>
                    <a:gd name="connsiteY1148" fmla="*/ 877695 h 1553527"/>
                    <a:gd name="connsiteX1149" fmla="*/ 244897 w 1448551"/>
                    <a:gd name="connsiteY1149" fmla="*/ 877218 h 1553527"/>
                    <a:gd name="connsiteX1150" fmla="*/ 271636 w 1448551"/>
                    <a:gd name="connsiteY1150" fmla="*/ 763599 h 1553527"/>
                    <a:gd name="connsiteX1151" fmla="*/ 279528 w 1448551"/>
                    <a:gd name="connsiteY1151" fmla="*/ 767715 h 1553527"/>
                    <a:gd name="connsiteX1152" fmla="*/ 271636 w 1448551"/>
                    <a:gd name="connsiteY1152" fmla="*/ 763497 h 1553527"/>
                    <a:gd name="connsiteX1153" fmla="*/ 253402 w 1448551"/>
                    <a:gd name="connsiteY1153" fmla="*/ 849120 h 1553527"/>
                    <a:gd name="connsiteX1154" fmla="*/ 249490 w 1448551"/>
                    <a:gd name="connsiteY1154" fmla="*/ 841908 h 1553527"/>
                    <a:gd name="connsiteX1155" fmla="*/ 253402 w 1448551"/>
                    <a:gd name="connsiteY1155" fmla="*/ 849018 h 1553527"/>
                    <a:gd name="connsiteX1156" fmla="*/ 303715 w 1448551"/>
                    <a:gd name="connsiteY1156" fmla="*/ 672465 h 1553527"/>
                    <a:gd name="connsiteX1157" fmla="*/ 301129 w 1448551"/>
                    <a:gd name="connsiteY1157" fmla="*/ 676037 h 1553527"/>
                    <a:gd name="connsiteX1158" fmla="*/ 306266 w 1448551"/>
                    <a:gd name="connsiteY1158" fmla="*/ 679235 h 1553527"/>
                    <a:gd name="connsiteX1159" fmla="*/ 303715 w 1448551"/>
                    <a:gd name="connsiteY1159" fmla="*/ 672363 h 1553527"/>
                    <a:gd name="connsiteX1160" fmla="*/ 242482 w 1448551"/>
                    <a:gd name="connsiteY1160" fmla="*/ 885383 h 1553527"/>
                    <a:gd name="connsiteX1161" fmla="*/ 261430 w 1448551"/>
                    <a:gd name="connsiteY1161" fmla="*/ 893173 h 1553527"/>
                    <a:gd name="connsiteX1162" fmla="*/ 242448 w 1448551"/>
                    <a:gd name="connsiteY1162" fmla="*/ 885281 h 1553527"/>
                    <a:gd name="connsiteX1163" fmla="*/ 313274 w 1448551"/>
                    <a:gd name="connsiteY1163" fmla="*/ 771695 h 1553527"/>
                    <a:gd name="connsiteX1164" fmla="*/ 305415 w 1448551"/>
                    <a:gd name="connsiteY1164" fmla="*/ 767545 h 1553527"/>
                    <a:gd name="connsiteX1165" fmla="*/ 300619 w 1448551"/>
                    <a:gd name="connsiteY1165" fmla="*/ 773328 h 1553527"/>
                    <a:gd name="connsiteX1166" fmla="*/ 285719 w 1448551"/>
                    <a:gd name="connsiteY1166" fmla="*/ 762408 h 1553527"/>
                    <a:gd name="connsiteX1167" fmla="*/ 276568 w 1448551"/>
                    <a:gd name="connsiteY1167" fmla="*/ 772614 h 1553527"/>
                    <a:gd name="connsiteX1168" fmla="*/ 291468 w 1448551"/>
                    <a:gd name="connsiteY1168" fmla="*/ 783533 h 1553527"/>
                    <a:gd name="connsiteX1169" fmla="*/ 302184 w 1448551"/>
                    <a:gd name="connsiteY1169" fmla="*/ 778295 h 1553527"/>
                    <a:gd name="connsiteX1170" fmla="*/ 313750 w 1448551"/>
                    <a:gd name="connsiteY1170" fmla="*/ 785098 h 1553527"/>
                    <a:gd name="connsiteX1171" fmla="*/ 313239 w 1448551"/>
                    <a:gd name="connsiteY1171" fmla="*/ 771593 h 1553527"/>
                    <a:gd name="connsiteX1172" fmla="*/ 328547 w 1448551"/>
                    <a:gd name="connsiteY1172" fmla="*/ 680867 h 1553527"/>
                    <a:gd name="connsiteX1173" fmla="*/ 333650 w 1448551"/>
                    <a:gd name="connsiteY1173" fmla="*/ 684065 h 1553527"/>
                    <a:gd name="connsiteX1174" fmla="*/ 337460 w 1448551"/>
                    <a:gd name="connsiteY1174" fmla="*/ 676479 h 1553527"/>
                    <a:gd name="connsiteX1175" fmla="*/ 330997 w 1448551"/>
                    <a:gd name="connsiteY1175" fmla="*/ 672805 h 1553527"/>
                    <a:gd name="connsiteX1176" fmla="*/ 328513 w 1448551"/>
                    <a:gd name="connsiteY1176" fmla="*/ 680765 h 1553527"/>
                    <a:gd name="connsiteX1177" fmla="*/ 304735 w 1448551"/>
                    <a:gd name="connsiteY1177" fmla="*/ 885485 h 1553527"/>
                    <a:gd name="connsiteX1178" fmla="*/ 272792 w 1448551"/>
                    <a:gd name="connsiteY1178" fmla="*/ 880722 h 1553527"/>
                    <a:gd name="connsiteX1179" fmla="*/ 268302 w 1448551"/>
                    <a:gd name="connsiteY1179" fmla="*/ 895486 h 1553527"/>
                    <a:gd name="connsiteX1180" fmla="*/ 303272 w 1448551"/>
                    <a:gd name="connsiteY1180" fmla="*/ 895486 h 1553527"/>
                    <a:gd name="connsiteX1181" fmla="*/ 304701 w 1448551"/>
                    <a:gd name="connsiteY1181" fmla="*/ 885383 h 1553527"/>
                    <a:gd name="connsiteX1182" fmla="*/ 348958 w 1448551"/>
                    <a:gd name="connsiteY1182" fmla="*/ 758632 h 1553527"/>
                    <a:gd name="connsiteX1183" fmla="*/ 321438 w 1448551"/>
                    <a:gd name="connsiteY1183" fmla="*/ 749379 h 1553527"/>
                    <a:gd name="connsiteX1184" fmla="*/ 315859 w 1448551"/>
                    <a:gd name="connsiteY1184" fmla="*/ 757816 h 1553527"/>
                    <a:gd name="connsiteX1185" fmla="*/ 349026 w 1448551"/>
                    <a:gd name="connsiteY1185" fmla="*/ 758530 h 1553527"/>
                    <a:gd name="connsiteX1186" fmla="*/ 307014 w 1448551"/>
                    <a:gd name="connsiteY1186" fmla="*/ 802107 h 1553527"/>
                    <a:gd name="connsiteX1187" fmla="*/ 311096 w 1448551"/>
                    <a:gd name="connsiteY1187" fmla="*/ 813775 h 1553527"/>
                    <a:gd name="connsiteX1188" fmla="*/ 307082 w 1448551"/>
                    <a:gd name="connsiteY1188" fmla="*/ 802005 h 1553527"/>
                    <a:gd name="connsiteX1189" fmla="*/ 355660 w 1448551"/>
                    <a:gd name="connsiteY1189" fmla="*/ 681208 h 1553527"/>
                    <a:gd name="connsiteX1190" fmla="*/ 352258 w 1448551"/>
                    <a:gd name="connsiteY1190" fmla="*/ 677125 h 1553527"/>
                    <a:gd name="connsiteX1191" fmla="*/ 355728 w 1448551"/>
                    <a:gd name="connsiteY1191" fmla="*/ 681106 h 1553527"/>
                    <a:gd name="connsiteX1192" fmla="*/ 321098 w 1448551"/>
                    <a:gd name="connsiteY1192" fmla="*/ 790575 h 1553527"/>
                    <a:gd name="connsiteX1193" fmla="*/ 340147 w 1448551"/>
                    <a:gd name="connsiteY1193" fmla="*/ 777818 h 1553527"/>
                    <a:gd name="connsiteX1194" fmla="*/ 321166 w 1448551"/>
                    <a:gd name="connsiteY1194" fmla="*/ 790473 h 1553527"/>
                    <a:gd name="connsiteX1195" fmla="*/ 359130 w 1448551"/>
                    <a:gd name="connsiteY1195" fmla="*/ 664709 h 1553527"/>
                    <a:gd name="connsiteX1196" fmla="*/ 356544 w 1448551"/>
                    <a:gd name="connsiteY1196" fmla="*/ 668111 h 1553527"/>
                    <a:gd name="connsiteX1197" fmla="*/ 365355 w 1448551"/>
                    <a:gd name="connsiteY1197" fmla="*/ 674030 h 1553527"/>
                    <a:gd name="connsiteX1198" fmla="*/ 359198 w 1448551"/>
                    <a:gd name="connsiteY1198" fmla="*/ 664573 h 1553527"/>
                    <a:gd name="connsiteX1199" fmla="*/ 323649 w 1448551"/>
                    <a:gd name="connsiteY1199" fmla="*/ 817857 h 1553527"/>
                    <a:gd name="connsiteX1200" fmla="*/ 321642 w 1448551"/>
                    <a:gd name="connsiteY1200" fmla="*/ 824661 h 1553527"/>
                    <a:gd name="connsiteX1201" fmla="*/ 328922 w 1448551"/>
                    <a:gd name="connsiteY1201" fmla="*/ 825647 h 1553527"/>
                    <a:gd name="connsiteX1202" fmla="*/ 328173 w 1448551"/>
                    <a:gd name="connsiteY1202" fmla="*/ 818027 h 1553527"/>
                    <a:gd name="connsiteX1203" fmla="*/ 323649 w 1448551"/>
                    <a:gd name="connsiteY1203" fmla="*/ 817857 h 1553527"/>
                    <a:gd name="connsiteX1204" fmla="*/ 302694 w 1448551"/>
                    <a:gd name="connsiteY1204" fmla="*/ 902426 h 1553527"/>
                    <a:gd name="connsiteX1205" fmla="*/ 302456 w 1448551"/>
                    <a:gd name="connsiteY1205" fmla="*/ 908209 h 1553527"/>
                    <a:gd name="connsiteX1206" fmla="*/ 310960 w 1448551"/>
                    <a:gd name="connsiteY1206" fmla="*/ 905147 h 1553527"/>
                    <a:gd name="connsiteX1207" fmla="*/ 302592 w 1448551"/>
                    <a:gd name="connsiteY1207" fmla="*/ 902426 h 1553527"/>
                    <a:gd name="connsiteX1208" fmla="*/ 393896 w 1448551"/>
                    <a:gd name="connsiteY1208" fmla="*/ 620078 h 1553527"/>
                    <a:gd name="connsiteX1209" fmla="*/ 388385 w 1448551"/>
                    <a:gd name="connsiteY1209" fmla="*/ 618206 h 1553527"/>
                    <a:gd name="connsiteX1210" fmla="*/ 388769 w 1448551"/>
                    <a:gd name="connsiteY1210" fmla="*/ 622519 h 1553527"/>
                    <a:gd name="connsiteX1211" fmla="*/ 393081 w 1448551"/>
                    <a:gd name="connsiteY1211" fmla="*/ 622136 h 1553527"/>
                    <a:gd name="connsiteX1212" fmla="*/ 393794 w 1448551"/>
                    <a:gd name="connsiteY1212" fmla="*/ 620248 h 1553527"/>
                    <a:gd name="connsiteX1213" fmla="*/ 362463 w 1448551"/>
                    <a:gd name="connsiteY1213" fmla="*/ 739140 h 1553527"/>
                    <a:gd name="connsiteX1214" fmla="*/ 345454 w 1448551"/>
                    <a:gd name="connsiteY1214" fmla="*/ 730431 h 1553527"/>
                    <a:gd name="connsiteX1215" fmla="*/ 337596 w 1448551"/>
                    <a:gd name="connsiteY1215" fmla="*/ 726281 h 1553527"/>
                    <a:gd name="connsiteX1216" fmla="*/ 330793 w 1448551"/>
                    <a:gd name="connsiteY1216" fmla="*/ 709272 h 1553527"/>
                    <a:gd name="connsiteX1217" fmla="*/ 322833 w 1448551"/>
                    <a:gd name="connsiteY1217" fmla="*/ 715464 h 1553527"/>
                    <a:gd name="connsiteX1218" fmla="*/ 298612 w 1448551"/>
                    <a:gd name="connsiteY1218" fmla="*/ 710225 h 1553527"/>
                    <a:gd name="connsiteX1219" fmla="*/ 295482 w 1448551"/>
                    <a:gd name="connsiteY1219" fmla="*/ 723560 h 1553527"/>
                    <a:gd name="connsiteX1220" fmla="*/ 295006 w 1448551"/>
                    <a:gd name="connsiteY1220" fmla="*/ 723322 h 1553527"/>
                    <a:gd name="connsiteX1221" fmla="*/ 293577 w 1448551"/>
                    <a:gd name="connsiteY1221" fmla="*/ 733187 h 1553527"/>
                    <a:gd name="connsiteX1222" fmla="*/ 302184 w 1448551"/>
                    <a:gd name="connsiteY1222" fmla="*/ 733561 h 1553527"/>
                    <a:gd name="connsiteX1223" fmla="*/ 352564 w 1448551"/>
                    <a:gd name="connsiteY1223" fmla="*/ 747610 h 1553527"/>
                    <a:gd name="connsiteX1224" fmla="*/ 360660 w 1448551"/>
                    <a:gd name="connsiteY1224" fmla="*/ 745910 h 1553527"/>
                    <a:gd name="connsiteX1225" fmla="*/ 362361 w 1448551"/>
                    <a:gd name="connsiteY1225" fmla="*/ 739412 h 1553527"/>
                    <a:gd name="connsiteX1226" fmla="*/ 1038500 w 1448551"/>
                    <a:gd name="connsiteY1226" fmla="*/ 202338 h 1553527"/>
                    <a:gd name="connsiteX1227" fmla="*/ 1030132 w 1448551"/>
                    <a:gd name="connsiteY1227" fmla="*/ 203257 h 1553527"/>
                    <a:gd name="connsiteX1228" fmla="*/ 1030132 w 1448551"/>
                    <a:gd name="connsiteY1228" fmla="*/ 221422 h 1553527"/>
                    <a:gd name="connsiteX1229" fmla="*/ 1038398 w 1448551"/>
                    <a:gd name="connsiteY1229" fmla="*/ 202610 h 1553527"/>
                    <a:gd name="connsiteX1230" fmla="*/ 986793 w 1448551"/>
                    <a:gd name="connsiteY1230" fmla="*/ 210536 h 1553527"/>
                    <a:gd name="connsiteX1231" fmla="*/ 981180 w 1448551"/>
                    <a:gd name="connsiteY1231" fmla="*/ 206012 h 1553527"/>
                    <a:gd name="connsiteX1232" fmla="*/ 978390 w 1448551"/>
                    <a:gd name="connsiteY1232" fmla="*/ 218463 h 1553527"/>
                    <a:gd name="connsiteX1233" fmla="*/ 986691 w 1448551"/>
                    <a:gd name="connsiteY1233" fmla="*/ 210809 h 1553527"/>
                    <a:gd name="connsiteX1234" fmla="*/ 669917 w 1448551"/>
                    <a:gd name="connsiteY1234" fmla="*/ 207917 h 1553527"/>
                    <a:gd name="connsiteX1235" fmla="*/ 667059 w 1448551"/>
                    <a:gd name="connsiteY1235" fmla="*/ 189445 h 1553527"/>
                    <a:gd name="connsiteX1236" fmla="*/ 662807 w 1448551"/>
                    <a:gd name="connsiteY1236" fmla="*/ 189207 h 1553527"/>
                    <a:gd name="connsiteX1237" fmla="*/ 665631 w 1448551"/>
                    <a:gd name="connsiteY1237" fmla="*/ 209074 h 1553527"/>
                    <a:gd name="connsiteX1238" fmla="*/ 669917 w 1448551"/>
                    <a:gd name="connsiteY1238" fmla="*/ 207917 h 1553527"/>
                    <a:gd name="connsiteX1239" fmla="*/ 792823 w 1448551"/>
                    <a:gd name="connsiteY1239" fmla="*/ 209380 h 1553527"/>
                    <a:gd name="connsiteX1240" fmla="*/ 791428 w 1448551"/>
                    <a:gd name="connsiteY1240" fmla="*/ 196657 h 1553527"/>
                    <a:gd name="connsiteX1241" fmla="*/ 785815 w 1448551"/>
                    <a:gd name="connsiteY1241" fmla="*/ 196317 h 1553527"/>
                    <a:gd name="connsiteX1242" fmla="*/ 792823 w 1448551"/>
                    <a:gd name="connsiteY1242" fmla="*/ 209414 h 1553527"/>
                    <a:gd name="connsiteX1243" fmla="*/ 929235 w 1448551"/>
                    <a:gd name="connsiteY1243" fmla="*/ 215843 h 1553527"/>
                    <a:gd name="connsiteX1244" fmla="*/ 932058 w 1448551"/>
                    <a:gd name="connsiteY1244" fmla="*/ 214619 h 1553527"/>
                    <a:gd name="connsiteX1245" fmla="*/ 929235 w 1448551"/>
                    <a:gd name="connsiteY1245" fmla="*/ 206046 h 1553527"/>
                    <a:gd name="connsiteX1246" fmla="*/ 929167 w 1448551"/>
                    <a:gd name="connsiteY1246" fmla="*/ 215877 h 1553527"/>
                    <a:gd name="connsiteX1247" fmla="*/ 753362 w 1448551"/>
                    <a:gd name="connsiteY1247" fmla="*/ 204515 h 1553527"/>
                    <a:gd name="connsiteX1248" fmla="*/ 751934 w 1448551"/>
                    <a:gd name="connsiteY1248" fmla="*/ 197406 h 1553527"/>
                    <a:gd name="connsiteX1249" fmla="*/ 753362 w 1448551"/>
                    <a:gd name="connsiteY1249" fmla="*/ 204515 h 1553527"/>
                    <a:gd name="connsiteX1250" fmla="*/ 999277 w 1448551"/>
                    <a:gd name="connsiteY1250" fmla="*/ 220095 h 1553527"/>
                    <a:gd name="connsiteX1251" fmla="*/ 995093 w 1448551"/>
                    <a:gd name="connsiteY1251" fmla="*/ 212850 h 1553527"/>
                    <a:gd name="connsiteX1252" fmla="*/ 993665 w 1448551"/>
                    <a:gd name="connsiteY1252" fmla="*/ 219653 h 1553527"/>
                    <a:gd name="connsiteX1253" fmla="*/ 483533 w 1448551"/>
                    <a:gd name="connsiteY1253" fmla="*/ 209924 h 1553527"/>
                    <a:gd name="connsiteX1254" fmla="*/ 459278 w 1448551"/>
                    <a:gd name="connsiteY1254" fmla="*/ 184513 h 1553527"/>
                    <a:gd name="connsiteX1255" fmla="*/ 483533 w 1448551"/>
                    <a:gd name="connsiteY1255" fmla="*/ 209924 h 1553527"/>
                    <a:gd name="connsiteX1256" fmla="*/ 1039657 w 1448551"/>
                    <a:gd name="connsiteY1256" fmla="*/ 229246 h 1553527"/>
                    <a:gd name="connsiteX1257" fmla="*/ 1038262 w 1448551"/>
                    <a:gd name="connsiteY1257" fmla="*/ 219381 h 1553527"/>
                    <a:gd name="connsiteX1258" fmla="*/ 1028499 w 1448551"/>
                    <a:gd name="connsiteY1258" fmla="*/ 234213 h 1553527"/>
                    <a:gd name="connsiteX1259" fmla="*/ 1039793 w 1448551"/>
                    <a:gd name="connsiteY1259" fmla="*/ 229246 h 1553527"/>
                    <a:gd name="connsiteX1260" fmla="*/ 782822 w 1448551"/>
                    <a:gd name="connsiteY1260" fmla="*/ 252378 h 1553527"/>
                    <a:gd name="connsiteX1261" fmla="*/ 782822 w 1448551"/>
                    <a:gd name="connsiteY1261" fmla="*/ 259386 h 1553527"/>
                    <a:gd name="connsiteX1262" fmla="*/ 796939 w 1448551"/>
                    <a:gd name="connsiteY1262" fmla="*/ 265815 h 1553527"/>
                    <a:gd name="connsiteX1263" fmla="*/ 799763 w 1448551"/>
                    <a:gd name="connsiteY1263" fmla="*/ 264557 h 1553527"/>
                    <a:gd name="connsiteX1264" fmla="*/ 802586 w 1448551"/>
                    <a:gd name="connsiteY1264" fmla="*/ 245065 h 1553527"/>
                    <a:gd name="connsiteX1265" fmla="*/ 809628 w 1448551"/>
                    <a:gd name="connsiteY1265" fmla="*/ 241255 h 1553527"/>
                    <a:gd name="connsiteX1266" fmla="*/ 811023 w 1448551"/>
                    <a:gd name="connsiteY1266" fmla="*/ 249759 h 1553527"/>
                    <a:gd name="connsiteX1267" fmla="*/ 823711 w 1448551"/>
                    <a:gd name="connsiteY1267" fmla="*/ 256120 h 1553527"/>
                    <a:gd name="connsiteX1268" fmla="*/ 820888 w 1448551"/>
                    <a:gd name="connsiteY1268" fmla="*/ 225062 h 1553527"/>
                    <a:gd name="connsiteX1269" fmla="*/ 809628 w 1448551"/>
                    <a:gd name="connsiteY1269" fmla="*/ 230029 h 1553527"/>
                    <a:gd name="connsiteX1270" fmla="*/ 796939 w 1448551"/>
                    <a:gd name="connsiteY1270" fmla="*/ 212476 h 1553527"/>
                    <a:gd name="connsiteX1271" fmla="*/ 795545 w 1448551"/>
                    <a:gd name="connsiteY1271" fmla="*/ 206761 h 1553527"/>
                    <a:gd name="connsiteX1272" fmla="*/ 794116 w 1448551"/>
                    <a:gd name="connsiteY1272" fmla="*/ 223531 h 1553527"/>
                    <a:gd name="connsiteX1273" fmla="*/ 785679 w 1448551"/>
                    <a:gd name="connsiteY1273" fmla="*/ 227273 h 1553527"/>
                    <a:gd name="connsiteX1274" fmla="*/ 784251 w 1448551"/>
                    <a:gd name="connsiteY1274" fmla="*/ 239826 h 1553527"/>
                    <a:gd name="connsiteX1275" fmla="*/ 780611 w 1448551"/>
                    <a:gd name="connsiteY1275" fmla="*/ 235778 h 1553527"/>
                    <a:gd name="connsiteX1276" fmla="*/ 777209 w 1448551"/>
                    <a:gd name="connsiteY1276" fmla="*/ 235199 h 1553527"/>
                    <a:gd name="connsiteX1277" fmla="*/ 776903 w 1448551"/>
                    <a:gd name="connsiteY1277" fmla="*/ 236900 h 1553527"/>
                    <a:gd name="connsiteX1278" fmla="*/ 774386 w 1448551"/>
                    <a:gd name="connsiteY1278" fmla="*/ 237819 h 1553527"/>
                    <a:gd name="connsiteX1279" fmla="*/ 775780 w 1448551"/>
                    <a:gd name="connsiteY1279" fmla="*/ 251970 h 1553527"/>
                    <a:gd name="connsiteX1280" fmla="*/ 634334 w 1448551"/>
                    <a:gd name="connsiteY1280" fmla="*/ 205910 h 1553527"/>
                    <a:gd name="connsiteX1281" fmla="*/ 632939 w 1448551"/>
                    <a:gd name="connsiteY1281" fmla="*/ 198800 h 1553527"/>
                    <a:gd name="connsiteX1282" fmla="*/ 634470 w 1448551"/>
                    <a:gd name="connsiteY1282" fmla="*/ 205910 h 1553527"/>
                    <a:gd name="connsiteX1283" fmla="*/ 550650 w 1448551"/>
                    <a:gd name="connsiteY1283" fmla="*/ 201114 h 1553527"/>
                    <a:gd name="connsiteX1284" fmla="*/ 570585 w 1448551"/>
                    <a:gd name="connsiteY1284" fmla="*/ 210707 h 1553527"/>
                    <a:gd name="connsiteX1285" fmla="*/ 550650 w 1448551"/>
                    <a:gd name="connsiteY1285" fmla="*/ 201114 h 1553527"/>
                    <a:gd name="connsiteX1286" fmla="*/ 944679 w 1448551"/>
                    <a:gd name="connsiteY1286" fmla="*/ 232206 h 1553527"/>
                    <a:gd name="connsiteX1287" fmla="*/ 947468 w 1448551"/>
                    <a:gd name="connsiteY1287" fmla="*/ 229586 h 1553527"/>
                    <a:gd name="connsiteX1288" fmla="*/ 943284 w 1448551"/>
                    <a:gd name="connsiteY1288" fmla="*/ 223735 h 1553527"/>
                    <a:gd name="connsiteX1289" fmla="*/ 944679 w 1448551"/>
                    <a:gd name="connsiteY1289" fmla="*/ 232172 h 1553527"/>
                    <a:gd name="connsiteX1290" fmla="*/ 1013259 w 1448551"/>
                    <a:gd name="connsiteY1290" fmla="*/ 250133 h 1553527"/>
                    <a:gd name="connsiteX1291" fmla="*/ 1025811 w 1448551"/>
                    <a:gd name="connsiteY1291" fmla="*/ 238261 h 1553527"/>
                    <a:gd name="connsiteX1292" fmla="*/ 1014654 w 1448551"/>
                    <a:gd name="connsiteY1292" fmla="*/ 229246 h 1553527"/>
                    <a:gd name="connsiteX1293" fmla="*/ 1013259 w 1448551"/>
                    <a:gd name="connsiteY1293" fmla="*/ 250099 h 1553527"/>
                    <a:gd name="connsiteX1294" fmla="*/ 903993 w 1448551"/>
                    <a:gd name="connsiteY1294" fmla="*/ 231253 h 1553527"/>
                    <a:gd name="connsiteX1295" fmla="*/ 896952 w 1448551"/>
                    <a:gd name="connsiteY1295" fmla="*/ 230845 h 1553527"/>
                    <a:gd name="connsiteX1296" fmla="*/ 903993 w 1448551"/>
                    <a:gd name="connsiteY1296" fmla="*/ 231219 h 1553527"/>
                    <a:gd name="connsiteX1297" fmla="*/ 1039793 w 1448551"/>
                    <a:gd name="connsiteY1297" fmla="*/ 237683 h 1553527"/>
                    <a:gd name="connsiteX1298" fmla="*/ 1045372 w 1448551"/>
                    <a:gd name="connsiteY1298" fmla="*/ 235199 h 1553527"/>
                    <a:gd name="connsiteX1299" fmla="*/ 1039793 w 1448551"/>
                    <a:gd name="connsiteY1299" fmla="*/ 233499 h 1553527"/>
                    <a:gd name="connsiteX1300" fmla="*/ 749110 w 1448551"/>
                    <a:gd name="connsiteY1300" fmla="*/ 219551 h 1553527"/>
                    <a:gd name="connsiteX1301" fmla="*/ 743463 w 1448551"/>
                    <a:gd name="connsiteY1301" fmla="*/ 219245 h 1553527"/>
                    <a:gd name="connsiteX1302" fmla="*/ 749110 w 1448551"/>
                    <a:gd name="connsiteY1302" fmla="*/ 219517 h 1553527"/>
                    <a:gd name="connsiteX1303" fmla="*/ 715092 w 1448551"/>
                    <a:gd name="connsiteY1303" fmla="*/ 230267 h 1553527"/>
                    <a:gd name="connsiteX1304" fmla="*/ 722168 w 1448551"/>
                    <a:gd name="connsiteY1304" fmla="*/ 234893 h 1553527"/>
                    <a:gd name="connsiteX1305" fmla="*/ 710840 w 1448551"/>
                    <a:gd name="connsiteY1305" fmla="*/ 218769 h 1553527"/>
                    <a:gd name="connsiteX1306" fmla="*/ 709445 w 1448551"/>
                    <a:gd name="connsiteY1306" fmla="*/ 217306 h 1553527"/>
                    <a:gd name="connsiteX1307" fmla="*/ 709445 w 1448551"/>
                    <a:gd name="connsiteY1307" fmla="*/ 236968 h 1553527"/>
                    <a:gd name="connsiteX1308" fmla="*/ 715194 w 1448551"/>
                    <a:gd name="connsiteY1308" fmla="*/ 230233 h 1553527"/>
                    <a:gd name="connsiteX1309" fmla="*/ 1084356 w 1448551"/>
                    <a:gd name="connsiteY1309" fmla="*/ 251392 h 1553527"/>
                    <a:gd name="connsiteX1310" fmla="*/ 1082962 w 1448551"/>
                    <a:gd name="connsiteY1310" fmla="*/ 238771 h 1553527"/>
                    <a:gd name="connsiteX1311" fmla="*/ 1078777 w 1448551"/>
                    <a:gd name="connsiteY1311" fmla="*/ 248296 h 1553527"/>
                    <a:gd name="connsiteX1312" fmla="*/ 1084458 w 1448551"/>
                    <a:gd name="connsiteY1312" fmla="*/ 251358 h 1553527"/>
                    <a:gd name="connsiteX1313" fmla="*/ 832182 w 1448551"/>
                    <a:gd name="connsiteY1313" fmla="*/ 267823 h 1553527"/>
                    <a:gd name="connsiteX1314" fmla="*/ 816704 w 1448551"/>
                    <a:gd name="connsiteY1314" fmla="*/ 272585 h 1553527"/>
                    <a:gd name="connsiteX1315" fmla="*/ 813880 w 1448551"/>
                    <a:gd name="connsiteY1315" fmla="*/ 289254 h 1553527"/>
                    <a:gd name="connsiteX1316" fmla="*/ 839224 w 1448551"/>
                    <a:gd name="connsiteY1316" fmla="*/ 296296 h 1553527"/>
                    <a:gd name="connsiteX1317" fmla="*/ 849089 w 1448551"/>
                    <a:gd name="connsiteY1317" fmla="*/ 280035 h 1553527"/>
                    <a:gd name="connsiteX1318" fmla="*/ 849089 w 1448551"/>
                    <a:gd name="connsiteY1318" fmla="*/ 268265 h 1553527"/>
                    <a:gd name="connsiteX1319" fmla="*/ 851776 w 1448551"/>
                    <a:gd name="connsiteY1319" fmla="*/ 273163 h 1553527"/>
                    <a:gd name="connsiteX1320" fmla="*/ 853443 w 1448551"/>
                    <a:gd name="connsiteY1320" fmla="*/ 265407 h 1553527"/>
                    <a:gd name="connsiteX1321" fmla="*/ 854600 w 1448551"/>
                    <a:gd name="connsiteY1321" fmla="*/ 270510 h 1553527"/>
                    <a:gd name="connsiteX1322" fmla="*/ 860213 w 1448551"/>
                    <a:gd name="connsiteY1322" fmla="*/ 272245 h 1553527"/>
                    <a:gd name="connsiteX1323" fmla="*/ 863036 w 1448551"/>
                    <a:gd name="connsiteY1323" fmla="*/ 263979 h 1553527"/>
                    <a:gd name="connsiteX1324" fmla="*/ 854362 w 1448551"/>
                    <a:gd name="connsiteY1324" fmla="*/ 261835 h 1553527"/>
                    <a:gd name="connsiteX1325" fmla="*/ 851810 w 1448551"/>
                    <a:gd name="connsiteY1325" fmla="*/ 259148 h 1553527"/>
                    <a:gd name="connsiteX1326" fmla="*/ 863036 w 1448551"/>
                    <a:gd name="connsiteY1326" fmla="*/ 252753 h 1553527"/>
                    <a:gd name="connsiteX1327" fmla="*/ 851776 w 1448551"/>
                    <a:gd name="connsiteY1327" fmla="*/ 259148 h 1553527"/>
                    <a:gd name="connsiteX1328" fmla="*/ 850415 w 1448551"/>
                    <a:gd name="connsiteY1328" fmla="*/ 257685 h 1553527"/>
                    <a:gd name="connsiteX1329" fmla="*/ 850075 w 1448551"/>
                    <a:gd name="connsiteY1329" fmla="*/ 258468 h 1553527"/>
                    <a:gd name="connsiteX1330" fmla="*/ 846163 w 1448551"/>
                    <a:gd name="connsiteY1330" fmla="*/ 254624 h 1553527"/>
                    <a:gd name="connsiteX1331" fmla="*/ 847592 w 1448551"/>
                    <a:gd name="connsiteY1331" fmla="*/ 237853 h 1553527"/>
                    <a:gd name="connsiteX1332" fmla="*/ 832080 w 1448551"/>
                    <a:gd name="connsiteY1332" fmla="*/ 231355 h 1553527"/>
                    <a:gd name="connsiteX1333" fmla="*/ 832284 w 1448551"/>
                    <a:gd name="connsiteY1333" fmla="*/ 267789 h 1553527"/>
                    <a:gd name="connsiteX1334" fmla="*/ 756186 w 1448551"/>
                    <a:gd name="connsiteY1334" fmla="*/ 252140 h 1553527"/>
                    <a:gd name="connsiteX1335" fmla="*/ 747682 w 1448551"/>
                    <a:gd name="connsiteY1335" fmla="*/ 247412 h 1553527"/>
                    <a:gd name="connsiteX1336" fmla="*/ 750505 w 1448551"/>
                    <a:gd name="connsiteY1336" fmla="*/ 233533 h 1553527"/>
                    <a:gd name="connsiteX1337" fmla="*/ 743463 w 1448551"/>
                    <a:gd name="connsiteY1337" fmla="*/ 231730 h 1553527"/>
                    <a:gd name="connsiteX1338" fmla="*/ 743463 w 1448551"/>
                    <a:gd name="connsiteY1338" fmla="*/ 241561 h 1553527"/>
                    <a:gd name="connsiteX1339" fmla="*/ 736388 w 1448551"/>
                    <a:gd name="connsiteY1339" fmla="*/ 242581 h 1553527"/>
                    <a:gd name="connsiteX1340" fmla="*/ 743463 w 1448551"/>
                    <a:gd name="connsiteY1340" fmla="*/ 257005 h 1553527"/>
                    <a:gd name="connsiteX1341" fmla="*/ 756186 w 1448551"/>
                    <a:gd name="connsiteY1341" fmla="*/ 252140 h 1553527"/>
                    <a:gd name="connsiteX1342" fmla="*/ 972675 w 1448551"/>
                    <a:gd name="connsiteY1342" fmla="*/ 256018 h 1553527"/>
                    <a:gd name="connsiteX1343" fmla="*/ 978289 w 1448551"/>
                    <a:gd name="connsiteY1343" fmla="*/ 256359 h 1553527"/>
                    <a:gd name="connsiteX1344" fmla="*/ 975499 w 1448551"/>
                    <a:gd name="connsiteY1344" fmla="*/ 246391 h 1553527"/>
                    <a:gd name="connsiteX1345" fmla="*/ 971281 w 1448551"/>
                    <a:gd name="connsiteY1345" fmla="*/ 250337 h 1553527"/>
                    <a:gd name="connsiteX1346" fmla="*/ 972675 w 1448551"/>
                    <a:gd name="connsiteY1346" fmla="*/ 256154 h 1553527"/>
                    <a:gd name="connsiteX1347" fmla="*/ 467987 w 1448551"/>
                    <a:gd name="connsiteY1347" fmla="*/ 230097 h 1553527"/>
                    <a:gd name="connsiteX1348" fmla="*/ 473702 w 1448551"/>
                    <a:gd name="connsiteY1348" fmla="*/ 230403 h 1553527"/>
                    <a:gd name="connsiteX1349" fmla="*/ 465163 w 1448551"/>
                    <a:gd name="connsiteY1349" fmla="*/ 224280 h 1553527"/>
                    <a:gd name="connsiteX1350" fmla="*/ 467987 w 1448551"/>
                    <a:gd name="connsiteY1350" fmla="*/ 230233 h 1553527"/>
                    <a:gd name="connsiteX1351" fmla="*/ 905354 w 1448551"/>
                    <a:gd name="connsiteY1351" fmla="*/ 250916 h 1553527"/>
                    <a:gd name="connsiteX1352" fmla="*/ 903960 w 1448551"/>
                    <a:gd name="connsiteY1352" fmla="*/ 243840 h 1553527"/>
                    <a:gd name="connsiteX1353" fmla="*/ 905354 w 1448551"/>
                    <a:gd name="connsiteY1353" fmla="*/ 250916 h 1553527"/>
                    <a:gd name="connsiteX1354" fmla="*/ 948829 w 1448551"/>
                    <a:gd name="connsiteY1354" fmla="*/ 257719 h 1553527"/>
                    <a:gd name="connsiteX1355" fmla="*/ 955837 w 1448551"/>
                    <a:gd name="connsiteY1355" fmla="*/ 248296 h 1553527"/>
                    <a:gd name="connsiteX1356" fmla="*/ 948829 w 1448551"/>
                    <a:gd name="connsiteY1356" fmla="*/ 247888 h 1553527"/>
                    <a:gd name="connsiteX1357" fmla="*/ 948863 w 1448551"/>
                    <a:gd name="connsiteY1357" fmla="*/ 257617 h 1553527"/>
                    <a:gd name="connsiteX1358" fmla="*/ 1010435 w 1448551"/>
                    <a:gd name="connsiteY1358" fmla="*/ 262618 h 1553527"/>
                    <a:gd name="connsiteX1359" fmla="*/ 1011830 w 1448551"/>
                    <a:gd name="connsiteY1359" fmla="*/ 255814 h 1553527"/>
                    <a:gd name="connsiteX1360" fmla="*/ 1005027 w 1448551"/>
                    <a:gd name="connsiteY1360" fmla="*/ 254011 h 1553527"/>
                    <a:gd name="connsiteX1361" fmla="*/ 996624 w 1448551"/>
                    <a:gd name="connsiteY1361" fmla="*/ 277314 h 1553527"/>
                    <a:gd name="connsiteX1362" fmla="*/ 1010469 w 1448551"/>
                    <a:gd name="connsiteY1362" fmla="*/ 262516 h 1553527"/>
                    <a:gd name="connsiteX1363" fmla="*/ 617393 w 1448551"/>
                    <a:gd name="connsiteY1363" fmla="*/ 250099 h 1553527"/>
                    <a:gd name="connsiteX1364" fmla="*/ 620251 w 1448551"/>
                    <a:gd name="connsiteY1364" fmla="*/ 250269 h 1553527"/>
                    <a:gd name="connsiteX1365" fmla="*/ 625932 w 1448551"/>
                    <a:gd name="connsiteY1365" fmla="*/ 236492 h 1553527"/>
                    <a:gd name="connsiteX1366" fmla="*/ 611746 w 1448551"/>
                    <a:gd name="connsiteY1366" fmla="*/ 239894 h 1553527"/>
                    <a:gd name="connsiteX1367" fmla="*/ 617427 w 1448551"/>
                    <a:gd name="connsiteY1367" fmla="*/ 249997 h 1553527"/>
                    <a:gd name="connsiteX1368" fmla="*/ 899741 w 1448551"/>
                    <a:gd name="connsiteY1368" fmla="*/ 260543 h 1553527"/>
                    <a:gd name="connsiteX1369" fmla="*/ 892734 w 1448551"/>
                    <a:gd name="connsiteY1369" fmla="*/ 251732 h 1553527"/>
                    <a:gd name="connsiteX1370" fmla="*/ 889910 w 1448551"/>
                    <a:gd name="connsiteY1370" fmla="*/ 259965 h 1553527"/>
                    <a:gd name="connsiteX1371" fmla="*/ 899775 w 1448551"/>
                    <a:gd name="connsiteY1371" fmla="*/ 260441 h 1553527"/>
                    <a:gd name="connsiteX1372" fmla="*/ 1035609 w 1448551"/>
                    <a:gd name="connsiteY1372" fmla="*/ 279355 h 1553527"/>
                    <a:gd name="connsiteX1373" fmla="*/ 1017443 w 1448551"/>
                    <a:gd name="connsiteY1373" fmla="*/ 262958 h 1553527"/>
                    <a:gd name="connsiteX1374" fmla="*/ 1014654 w 1448551"/>
                    <a:gd name="connsiteY1374" fmla="*/ 282382 h 1553527"/>
                    <a:gd name="connsiteX1375" fmla="*/ 1035609 w 1448551"/>
                    <a:gd name="connsiteY1375" fmla="*/ 279355 h 1553527"/>
                    <a:gd name="connsiteX1376" fmla="*/ 440840 w 1448551"/>
                    <a:gd name="connsiteY1376" fmla="*/ 227307 h 1553527"/>
                    <a:gd name="connsiteX1377" fmla="*/ 443698 w 1448551"/>
                    <a:gd name="connsiteY1377" fmla="*/ 237343 h 1553527"/>
                    <a:gd name="connsiteX1378" fmla="*/ 440840 w 1448551"/>
                    <a:gd name="connsiteY1378" fmla="*/ 227273 h 1553527"/>
                    <a:gd name="connsiteX1379" fmla="*/ 971281 w 1448551"/>
                    <a:gd name="connsiteY1379" fmla="*/ 264523 h 1553527"/>
                    <a:gd name="connsiteX1380" fmla="*/ 964273 w 1448551"/>
                    <a:gd name="connsiteY1380" fmla="*/ 261325 h 1553527"/>
                    <a:gd name="connsiteX1381" fmla="*/ 957266 w 1448551"/>
                    <a:gd name="connsiteY1381" fmla="*/ 281906 h 1553527"/>
                    <a:gd name="connsiteX1382" fmla="*/ 971281 w 1448551"/>
                    <a:gd name="connsiteY1382" fmla="*/ 264489 h 1553527"/>
                    <a:gd name="connsiteX1383" fmla="*/ 927840 w 1448551"/>
                    <a:gd name="connsiteY1383" fmla="*/ 269149 h 1553527"/>
                    <a:gd name="connsiteX1384" fmla="*/ 930664 w 1448551"/>
                    <a:gd name="connsiteY1384" fmla="*/ 287519 h 1553527"/>
                    <a:gd name="connsiteX1385" fmla="*/ 934848 w 1448551"/>
                    <a:gd name="connsiteY1385" fmla="*/ 269557 h 1553527"/>
                    <a:gd name="connsiteX1386" fmla="*/ 927840 w 1448551"/>
                    <a:gd name="connsiteY1386" fmla="*/ 269149 h 1553527"/>
                    <a:gd name="connsiteX1387" fmla="*/ 813982 w 1448551"/>
                    <a:gd name="connsiteY1387" fmla="*/ 262686 h 1553527"/>
                    <a:gd name="connsiteX1388" fmla="*/ 809764 w 1448551"/>
                    <a:gd name="connsiteY1388" fmla="*/ 263877 h 1553527"/>
                    <a:gd name="connsiteX1389" fmla="*/ 813982 w 1448551"/>
                    <a:gd name="connsiteY1389" fmla="*/ 271122 h 1553527"/>
                    <a:gd name="connsiteX1390" fmla="*/ 813982 w 1448551"/>
                    <a:gd name="connsiteY1390" fmla="*/ 262550 h 1553527"/>
                    <a:gd name="connsiteX1391" fmla="*/ 583341 w 1448551"/>
                    <a:gd name="connsiteY1391" fmla="*/ 272177 h 1553527"/>
                    <a:gd name="connsiteX1392" fmla="*/ 573408 w 1448551"/>
                    <a:gd name="connsiteY1392" fmla="*/ 264557 h 1553527"/>
                    <a:gd name="connsiteX1393" fmla="*/ 571979 w 1448551"/>
                    <a:gd name="connsiteY1393" fmla="*/ 251766 h 1553527"/>
                    <a:gd name="connsiteX1394" fmla="*/ 562046 w 1448551"/>
                    <a:gd name="connsiteY1394" fmla="*/ 254045 h 1553527"/>
                    <a:gd name="connsiteX1395" fmla="*/ 562046 w 1448551"/>
                    <a:gd name="connsiteY1395" fmla="*/ 261087 h 1553527"/>
                    <a:gd name="connsiteX1396" fmla="*/ 579055 w 1448551"/>
                    <a:gd name="connsiteY1396" fmla="*/ 274694 h 1553527"/>
                    <a:gd name="connsiteX1397" fmla="*/ 583341 w 1448551"/>
                    <a:gd name="connsiteY1397" fmla="*/ 272041 h 1553527"/>
                    <a:gd name="connsiteX1398" fmla="*/ 969886 w 1448551"/>
                    <a:gd name="connsiteY1398" fmla="*/ 274320 h 1553527"/>
                    <a:gd name="connsiteX1399" fmla="*/ 974104 w 1448551"/>
                    <a:gd name="connsiteY1399" fmla="*/ 287179 h 1553527"/>
                    <a:gd name="connsiteX1400" fmla="*/ 980908 w 1448551"/>
                    <a:gd name="connsiteY1400" fmla="*/ 276361 h 1553527"/>
                    <a:gd name="connsiteX1401" fmla="*/ 969988 w 1448551"/>
                    <a:gd name="connsiteY1401" fmla="*/ 274184 h 1553527"/>
                    <a:gd name="connsiteX1402" fmla="*/ 1084458 w 1448551"/>
                    <a:gd name="connsiteY1402" fmla="*/ 279423 h 1553527"/>
                    <a:gd name="connsiteX1403" fmla="*/ 1077655 w 1448551"/>
                    <a:gd name="connsiteY1403" fmla="*/ 288812 h 1553527"/>
                    <a:gd name="connsiteX1404" fmla="*/ 1084458 w 1448551"/>
                    <a:gd name="connsiteY1404" fmla="*/ 279355 h 1553527"/>
                    <a:gd name="connsiteX1405" fmla="*/ 475096 w 1448551"/>
                    <a:gd name="connsiteY1405" fmla="*/ 321027 h 1553527"/>
                    <a:gd name="connsiteX1406" fmla="*/ 472273 w 1448551"/>
                    <a:gd name="connsiteY1406" fmla="*/ 313815 h 1553527"/>
                    <a:gd name="connsiteX1407" fmla="*/ 490813 w 1448551"/>
                    <a:gd name="connsiteY1407" fmla="*/ 300718 h 1553527"/>
                    <a:gd name="connsiteX1408" fmla="*/ 485098 w 1448551"/>
                    <a:gd name="connsiteY1408" fmla="*/ 298983 h 1553527"/>
                    <a:gd name="connsiteX1409" fmla="*/ 490813 w 1448551"/>
                    <a:gd name="connsiteY1409" fmla="*/ 285376 h 1553527"/>
                    <a:gd name="connsiteX1410" fmla="*/ 486560 w 1448551"/>
                    <a:gd name="connsiteY1410" fmla="*/ 261121 h 1553527"/>
                    <a:gd name="connsiteX1411" fmla="*/ 480845 w 1448551"/>
                    <a:gd name="connsiteY1411" fmla="*/ 256529 h 1553527"/>
                    <a:gd name="connsiteX1412" fmla="*/ 480845 w 1448551"/>
                    <a:gd name="connsiteY1412" fmla="*/ 262210 h 1553527"/>
                    <a:gd name="connsiteX1413" fmla="*/ 467987 w 1448551"/>
                    <a:gd name="connsiteY1413" fmla="*/ 248602 h 1553527"/>
                    <a:gd name="connsiteX1414" fmla="*/ 462272 w 1448551"/>
                    <a:gd name="connsiteY1414" fmla="*/ 255406 h 1553527"/>
                    <a:gd name="connsiteX1415" fmla="*/ 459414 w 1448551"/>
                    <a:gd name="connsiteY1415" fmla="*/ 248160 h 1553527"/>
                    <a:gd name="connsiteX1416" fmla="*/ 458053 w 1448551"/>
                    <a:gd name="connsiteY1416" fmla="*/ 249963 h 1553527"/>
                    <a:gd name="connsiteX1417" fmla="*/ 456591 w 1448551"/>
                    <a:gd name="connsiteY1417" fmla="*/ 245167 h 1553527"/>
                    <a:gd name="connsiteX1418" fmla="*/ 429376 w 1448551"/>
                    <a:gd name="connsiteY1418" fmla="*/ 238737 h 1553527"/>
                    <a:gd name="connsiteX1419" fmla="*/ 423797 w 1448551"/>
                    <a:gd name="connsiteY1419" fmla="*/ 239078 h 1553527"/>
                    <a:gd name="connsiteX1420" fmla="*/ 423797 w 1448551"/>
                    <a:gd name="connsiteY1420" fmla="*/ 240506 h 1553527"/>
                    <a:gd name="connsiteX1421" fmla="*/ 420974 w 1448551"/>
                    <a:gd name="connsiteY1421" fmla="*/ 241765 h 1553527"/>
                    <a:gd name="connsiteX1422" fmla="*/ 419715 w 1448551"/>
                    <a:gd name="connsiteY1422" fmla="*/ 269285 h 1553527"/>
                    <a:gd name="connsiteX1423" fmla="*/ 418083 w 1448551"/>
                    <a:gd name="connsiteY1423" fmla="*/ 268469 h 1553527"/>
                    <a:gd name="connsiteX1424" fmla="*/ 413796 w 1448551"/>
                    <a:gd name="connsiteY1424" fmla="*/ 269626 h 1553527"/>
                    <a:gd name="connsiteX1425" fmla="*/ 413796 w 1448551"/>
                    <a:gd name="connsiteY1425" fmla="*/ 280953 h 1553527"/>
                    <a:gd name="connsiteX1426" fmla="*/ 422290 w 1448551"/>
                    <a:gd name="connsiteY1426" fmla="*/ 274400 h 1553527"/>
                    <a:gd name="connsiteX1427" fmla="*/ 422335 w 1448551"/>
                    <a:gd name="connsiteY1427" fmla="*/ 273946 h 1553527"/>
                    <a:gd name="connsiteX1428" fmla="*/ 435636 w 1448551"/>
                    <a:gd name="connsiteY1428" fmla="*/ 284151 h 1553527"/>
                    <a:gd name="connsiteX1429" fmla="*/ 448120 w 1448551"/>
                    <a:gd name="connsiteY1429" fmla="*/ 308406 h 1553527"/>
                    <a:gd name="connsiteX1430" fmla="*/ 450944 w 1448551"/>
                    <a:gd name="connsiteY1430" fmla="*/ 312828 h 1553527"/>
                    <a:gd name="connsiteX1431" fmla="*/ 475096 w 1448551"/>
                    <a:gd name="connsiteY1431" fmla="*/ 321027 h 1553527"/>
                    <a:gd name="connsiteX1432" fmla="*/ 787210 w 1448551"/>
                    <a:gd name="connsiteY1432" fmla="*/ 269489 h 1553527"/>
                    <a:gd name="connsiteX1433" fmla="*/ 794252 w 1448551"/>
                    <a:gd name="connsiteY1433" fmla="*/ 276905 h 1553527"/>
                    <a:gd name="connsiteX1434" fmla="*/ 792823 w 1448551"/>
                    <a:gd name="connsiteY1434" fmla="*/ 268367 h 1553527"/>
                    <a:gd name="connsiteX1435" fmla="*/ 787210 w 1448551"/>
                    <a:gd name="connsiteY1435" fmla="*/ 269489 h 1553527"/>
                    <a:gd name="connsiteX1436" fmla="*/ 860417 w 1448551"/>
                    <a:gd name="connsiteY1436" fmla="*/ 289016 h 1553527"/>
                    <a:gd name="connsiteX1437" fmla="*/ 860417 w 1448551"/>
                    <a:gd name="connsiteY1437" fmla="*/ 289016 h 1553527"/>
                    <a:gd name="connsiteX1438" fmla="*/ 1013259 w 1448551"/>
                    <a:gd name="connsiteY1438" fmla="*/ 294833 h 1553527"/>
                    <a:gd name="connsiteX1439" fmla="*/ 1009075 w 1448551"/>
                    <a:gd name="connsiteY1439" fmla="*/ 283403 h 1553527"/>
                    <a:gd name="connsiteX1440" fmla="*/ 997883 w 1448551"/>
                    <a:gd name="connsiteY1440" fmla="*/ 289764 h 1553527"/>
                    <a:gd name="connsiteX1441" fmla="*/ 1000672 w 1448551"/>
                    <a:gd name="connsiteY1441" fmla="*/ 294118 h 1553527"/>
                    <a:gd name="connsiteX1442" fmla="*/ 1013259 w 1448551"/>
                    <a:gd name="connsiteY1442" fmla="*/ 294833 h 1553527"/>
                    <a:gd name="connsiteX1443" fmla="*/ 1028635 w 1448551"/>
                    <a:gd name="connsiteY1443" fmla="*/ 291431 h 1553527"/>
                    <a:gd name="connsiteX1444" fmla="*/ 1021627 w 1448551"/>
                    <a:gd name="connsiteY1444" fmla="*/ 286839 h 1553527"/>
                    <a:gd name="connsiteX1445" fmla="*/ 1021627 w 1448551"/>
                    <a:gd name="connsiteY1445" fmla="*/ 291023 h 1553527"/>
                    <a:gd name="connsiteX1446" fmla="*/ 1028635 w 1448551"/>
                    <a:gd name="connsiteY1446" fmla="*/ 291499 h 1553527"/>
                    <a:gd name="connsiteX1447" fmla="*/ 881542 w 1448551"/>
                    <a:gd name="connsiteY1447" fmla="*/ 295819 h 1553527"/>
                    <a:gd name="connsiteX1448" fmla="*/ 881542 w 1448551"/>
                    <a:gd name="connsiteY1448" fmla="*/ 281804 h 1553527"/>
                    <a:gd name="connsiteX1449" fmla="*/ 871711 w 1448551"/>
                    <a:gd name="connsiteY1449" fmla="*/ 289662 h 1553527"/>
                    <a:gd name="connsiteX1450" fmla="*/ 881542 w 1448551"/>
                    <a:gd name="connsiteY1450" fmla="*/ 295819 h 1553527"/>
                    <a:gd name="connsiteX1451" fmla="*/ 771732 w 1448551"/>
                    <a:gd name="connsiteY1451" fmla="*/ 284049 h 1553527"/>
                    <a:gd name="connsiteX1452" fmla="*/ 768909 w 1448551"/>
                    <a:gd name="connsiteY1452" fmla="*/ 276837 h 1553527"/>
                    <a:gd name="connsiteX1453" fmla="*/ 763262 w 1448551"/>
                    <a:gd name="connsiteY1453" fmla="*/ 277960 h 1553527"/>
                    <a:gd name="connsiteX1454" fmla="*/ 771698 w 1448551"/>
                    <a:gd name="connsiteY1454" fmla="*/ 284049 h 1553527"/>
                    <a:gd name="connsiteX1455" fmla="*/ 1042650 w 1448551"/>
                    <a:gd name="connsiteY1455" fmla="*/ 304868 h 1553527"/>
                    <a:gd name="connsiteX1456" fmla="*/ 1052413 w 1448551"/>
                    <a:gd name="connsiteY1456" fmla="*/ 297044 h 1553527"/>
                    <a:gd name="connsiteX1457" fmla="*/ 1044045 w 1448551"/>
                    <a:gd name="connsiteY1457" fmla="*/ 292349 h 1553527"/>
                    <a:gd name="connsiteX1458" fmla="*/ 1042616 w 1448551"/>
                    <a:gd name="connsiteY1458" fmla="*/ 304868 h 1553527"/>
                    <a:gd name="connsiteX1459" fmla="*/ 969988 w 1448551"/>
                    <a:gd name="connsiteY1459" fmla="*/ 325959 h 1553527"/>
                    <a:gd name="connsiteX1460" fmla="*/ 993801 w 1448551"/>
                    <a:gd name="connsiteY1460" fmla="*/ 299323 h 1553527"/>
                    <a:gd name="connsiteX1461" fmla="*/ 991011 w 1448551"/>
                    <a:gd name="connsiteY1461" fmla="*/ 292179 h 1553527"/>
                    <a:gd name="connsiteX1462" fmla="*/ 969988 w 1448551"/>
                    <a:gd name="connsiteY1462" fmla="*/ 325959 h 1553527"/>
                    <a:gd name="connsiteX1463" fmla="*/ 537961 w 1448551"/>
                    <a:gd name="connsiteY1463" fmla="*/ 273708 h 1553527"/>
                    <a:gd name="connsiteX1464" fmla="*/ 537961 w 1448551"/>
                    <a:gd name="connsiteY1464" fmla="*/ 268061 h 1553527"/>
                    <a:gd name="connsiteX1465" fmla="*/ 533675 w 1448551"/>
                    <a:gd name="connsiteY1465" fmla="*/ 267823 h 1553527"/>
                    <a:gd name="connsiteX1466" fmla="*/ 537961 w 1448551"/>
                    <a:gd name="connsiteY1466" fmla="*/ 273708 h 1553527"/>
                    <a:gd name="connsiteX1467" fmla="*/ 919540 w 1448551"/>
                    <a:gd name="connsiteY1467" fmla="*/ 297928 h 1553527"/>
                    <a:gd name="connsiteX1468" fmla="*/ 920934 w 1448551"/>
                    <a:gd name="connsiteY1468" fmla="*/ 292417 h 1553527"/>
                    <a:gd name="connsiteX1469" fmla="*/ 913893 w 1448551"/>
                    <a:gd name="connsiteY1469" fmla="*/ 292043 h 1553527"/>
                    <a:gd name="connsiteX1470" fmla="*/ 919438 w 1448551"/>
                    <a:gd name="connsiteY1470" fmla="*/ 297928 h 1553527"/>
                    <a:gd name="connsiteX1471" fmla="*/ 811261 w 1448551"/>
                    <a:gd name="connsiteY1471" fmla="*/ 290478 h 1553527"/>
                    <a:gd name="connsiteX1472" fmla="*/ 809866 w 1448551"/>
                    <a:gd name="connsiteY1472" fmla="*/ 298813 h 1553527"/>
                    <a:gd name="connsiteX1473" fmla="*/ 814084 w 1448551"/>
                    <a:gd name="connsiteY1473" fmla="*/ 300446 h 1553527"/>
                    <a:gd name="connsiteX1474" fmla="*/ 815513 w 1448551"/>
                    <a:gd name="connsiteY1474" fmla="*/ 292111 h 1553527"/>
                    <a:gd name="connsiteX1475" fmla="*/ 811159 w 1448551"/>
                    <a:gd name="connsiteY1475" fmla="*/ 290478 h 1553527"/>
                    <a:gd name="connsiteX1476" fmla="*/ 1006353 w 1448551"/>
                    <a:gd name="connsiteY1476" fmla="*/ 305616 h 1553527"/>
                    <a:gd name="connsiteX1477" fmla="*/ 993767 w 1448551"/>
                    <a:gd name="connsiteY1477" fmla="*/ 304902 h 1553527"/>
                    <a:gd name="connsiteX1478" fmla="*/ 1002169 w 1448551"/>
                    <a:gd name="connsiteY1478" fmla="*/ 319360 h 1553527"/>
                    <a:gd name="connsiteX1479" fmla="*/ 1006251 w 1448551"/>
                    <a:gd name="connsiteY1479" fmla="*/ 305616 h 1553527"/>
                    <a:gd name="connsiteX1480" fmla="*/ 799899 w 1448551"/>
                    <a:gd name="connsiteY1480" fmla="*/ 302487 h 1553527"/>
                    <a:gd name="connsiteX1481" fmla="*/ 801294 w 1448551"/>
                    <a:gd name="connsiteY1481" fmla="*/ 295513 h 1553527"/>
                    <a:gd name="connsiteX1482" fmla="*/ 799899 w 1448551"/>
                    <a:gd name="connsiteY1482" fmla="*/ 302487 h 1553527"/>
                    <a:gd name="connsiteX1483" fmla="*/ 877290 w 1448551"/>
                    <a:gd name="connsiteY1483" fmla="*/ 311025 h 1553527"/>
                    <a:gd name="connsiteX1484" fmla="*/ 884331 w 1448551"/>
                    <a:gd name="connsiteY1484" fmla="*/ 312794 h 1553527"/>
                    <a:gd name="connsiteX1485" fmla="*/ 889944 w 1448551"/>
                    <a:gd name="connsiteY1485" fmla="*/ 303303 h 1553527"/>
                    <a:gd name="connsiteX1486" fmla="*/ 877290 w 1448551"/>
                    <a:gd name="connsiteY1486" fmla="*/ 311025 h 1553527"/>
                    <a:gd name="connsiteX1487" fmla="*/ 564869 w 1448551"/>
                    <a:gd name="connsiteY1487" fmla="*/ 299187 h 1553527"/>
                    <a:gd name="connsiteX1488" fmla="*/ 574837 w 1448551"/>
                    <a:gd name="connsiteY1488" fmla="*/ 301160 h 1553527"/>
                    <a:gd name="connsiteX1489" fmla="*/ 576266 w 1448551"/>
                    <a:gd name="connsiteY1489" fmla="*/ 291363 h 1553527"/>
                    <a:gd name="connsiteX1490" fmla="*/ 564869 w 1448551"/>
                    <a:gd name="connsiteY1490" fmla="*/ 299187 h 1553527"/>
                    <a:gd name="connsiteX1491" fmla="*/ 950258 w 1448551"/>
                    <a:gd name="connsiteY1491" fmla="*/ 326401 h 1553527"/>
                    <a:gd name="connsiteX1492" fmla="*/ 961484 w 1448551"/>
                    <a:gd name="connsiteY1492" fmla="*/ 315856 h 1553527"/>
                    <a:gd name="connsiteX1493" fmla="*/ 950258 w 1448551"/>
                    <a:gd name="connsiteY1493" fmla="*/ 326265 h 1553527"/>
                    <a:gd name="connsiteX1494" fmla="*/ 1030030 w 1448551"/>
                    <a:gd name="connsiteY1494" fmla="*/ 319598 h 1553527"/>
                    <a:gd name="connsiteX1495" fmla="*/ 1016048 w 1448551"/>
                    <a:gd name="connsiteY1495" fmla="*/ 331402 h 1553527"/>
                    <a:gd name="connsiteX1496" fmla="*/ 1030030 w 1448551"/>
                    <a:gd name="connsiteY1496" fmla="*/ 319530 h 1553527"/>
                    <a:gd name="connsiteX1497" fmla="*/ 1004891 w 1448551"/>
                    <a:gd name="connsiteY1497" fmla="*/ 333579 h 1553527"/>
                    <a:gd name="connsiteX1498" fmla="*/ 990875 w 1448551"/>
                    <a:gd name="connsiteY1498" fmla="*/ 332797 h 1553527"/>
                    <a:gd name="connsiteX1499" fmla="*/ 979683 w 1448551"/>
                    <a:gd name="connsiteY1499" fmla="*/ 347560 h 1553527"/>
                    <a:gd name="connsiteX1500" fmla="*/ 974104 w 1448551"/>
                    <a:gd name="connsiteY1500" fmla="*/ 343036 h 1553527"/>
                    <a:gd name="connsiteX1501" fmla="*/ 971281 w 1448551"/>
                    <a:gd name="connsiteY1501" fmla="*/ 359705 h 1553527"/>
                    <a:gd name="connsiteX1502" fmla="*/ 975499 w 1448551"/>
                    <a:gd name="connsiteY1502" fmla="*/ 361338 h 1553527"/>
                    <a:gd name="connsiteX1503" fmla="*/ 996488 w 1448551"/>
                    <a:gd name="connsiteY1503" fmla="*/ 347084 h 1553527"/>
                    <a:gd name="connsiteX1504" fmla="*/ 1004891 w 1448551"/>
                    <a:gd name="connsiteY1504" fmla="*/ 333511 h 1553527"/>
                    <a:gd name="connsiteX1505" fmla="*/ 500780 w 1448551"/>
                    <a:gd name="connsiteY1505" fmla="*/ 318271 h 1553527"/>
                    <a:gd name="connsiteX1506" fmla="*/ 482274 w 1448551"/>
                    <a:gd name="connsiteY1506" fmla="*/ 315822 h 1553527"/>
                    <a:gd name="connsiteX1507" fmla="*/ 506529 w 1448551"/>
                    <a:gd name="connsiteY1507" fmla="*/ 331300 h 1553527"/>
                    <a:gd name="connsiteX1508" fmla="*/ 507924 w 1448551"/>
                    <a:gd name="connsiteY1508" fmla="*/ 313032 h 1553527"/>
                    <a:gd name="connsiteX1509" fmla="*/ 500780 w 1448551"/>
                    <a:gd name="connsiteY1509" fmla="*/ 318203 h 1553527"/>
                    <a:gd name="connsiteX1510" fmla="*/ 961484 w 1448551"/>
                    <a:gd name="connsiteY1510" fmla="*/ 345145 h 1553527"/>
                    <a:gd name="connsiteX1511" fmla="*/ 964273 w 1448551"/>
                    <a:gd name="connsiteY1511" fmla="*/ 331334 h 1553527"/>
                    <a:gd name="connsiteX1512" fmla="*/ 961484 w 1448551"/>
                    <a:gd name="connsiteY1512" fmla="*/ 345077 h 1553527"/>
                    <a:gd name="connsiteX1513" fmla="*/ 878718 w 1448551"/>
                    <a:gd name="connsiteY1513" fmla="*/ 356031 h 1553527"/>
                    <a:gd name="connsiteX1514" fmla="*/ 895727 w 1448551"/>
                    <a:gd name="connsiteY1514" fmla="*/ 340110 h 1553527"/>
                    <a:gd name="connsiteX1515" fmla="*/ 884501 w 1448551"/>
                    <a:gd name="connsiteY1515" fmla="*/ 331096 h 1553527"/>
                    <a:gd name="connsiteX1516" fmla="*/ 888685 w 1448551"/>
                    <a:gd name="connsiteY1516" fmla="*/ 336947 h 1553527"/>
                    <a:gd name="connsiteX1517" fmla="*/ 885896 w 1448551"/>
                    <a:gd name="connsiteY1517" fmla="*/ 346574 h 1553527"/>
                    <a:gd name="connsiteX1518" fmla="*/ 878718 w 1448551"/>
                    <a:gd name="connsiteY1518" fmla="*/ 355963 h 1553527"/>
                    <a:gd name="connsiteX1519" fmla="*/ 1020233 w 1448551"/>
                    <a:gd name="connsiteY1519" fmla="*/ 340008 h 1553527"/>
                    <a:gd name="connsiteX1520" fmla="*/ 1016048 w 1448551"/>
                    <a:gd name="connsiteY1520" fmla="*/ 339770 h 1553527"/>
                    <a:gd name="connsiteX1521" fmla="*/ 1009245 w 1448551"/>
                    <a:gd name="connsiteY1521" fmla="*/ 354772 h 1553527"/>
                    <a:gd name="connsiteX1522" fmla="*/ 1020233 w 1448551"/>
                    <a:gd name="connsiteY1522" fmla="*/ 339940 h 1553527"/>
                    <a:gd name="connsiteX1523" fmla="*/ 1062143 w 1448551"/>
                    <a:gd name="connsiteY1523" fmla="*/ 347901 h 1553527"/>
                    <a:gd name="connsiteX1524" fmla="*/ 1057958 w 1448551"/>
                    <a:gd name="connsiteY1524" fmla="*/ 354704 h 1553527"/>
                    <a:gd name="connsiteX1525" fmla="*/ 1063537 w 1448551"/>
                    <a:gd name="connsiteY1525" fmla="*/ 363413 h 1553527"/>
                    <a:gd name="connsiteX1526" fmla="*/ 1070341 w 1448551"/>
                    <a:gd name="connsiteY1526" fmla="*/ 362392 h 1553527"/>
                    <a:gd name="connsiteX1527" fmla="*/ 1070341 w 1448551"/>
                    <a:gd name="connsiteY1527" fmla="*/ 356813 h 1553527"/>
                    <a:gd name="connsiteX1528" fmla="*/ 1062143 w 1448551"/>
                    <a:gd name="connsiteY1528" fmla="*/ 347833 h 1553527"/>
                    <a:gd name="connsiteX1529" fmla="*/ 1094221 w 1448551"/>
                    <a:gd name="connsiteY1529" fmla="*/ 356677 h 1553527"/>
                    <a:gd name="connsiteX1530" fmla="*/ 1094221 w 1448551"/>
                    <a:gd name="connsiteY1530" fmla="*/ 363651 h 1553527"/>
                    <a:gd name="connsiteX1531" fmla="*/ 1094221 w 1448551"/>
                    <a:gd name="connsiteY1531" fmla="*/ 356609 h 1553527"/>
                    <a:gd name="connsiteX1532" fmla="*/ 1030030 w 1448551"/>
                    <a:gd name="connsiteY1532" fmla="*/ 365726 h 1553527"/>
                    <a:gd name="connsiteX1533" fmla="*/ 1030030 w 1448551"/>
                    <a:gd name="connsiteY1533" fmla="*/ 358752 h 1553527"/>
                    <a:gd name="connsiteX1534" fmla="*/ 1024451 w 1448551"/>
                    <a:gd name="connsiteY1534" fmla="*/ 361236 h 1553527"/>
                    <a:gd name="connsiteX1535" fmla="*/ 1030030 w 1448551"/>
                    <a:gd name="connsiteY1535" fmla="*/ 365658 h 1553527"/>
                    <a:gd name="connsiteX1536" fmla="*/ 392229 w 1448551"/>
                    <a:gd name="connsiteY1536" fmla="*/ 333443 h 1553527"/>
                    <a:gd name="connsiteX1537" fmla="*/ 392229 w 1448551"/>
                    <a:gd name="connsiteY1537" fmla="*/ 324939 h 1553527"/>
                    <a:gd name="connsiteX1538" fmla="*/ 392229 w 1448551"/>
                    <a:gd name="connsiteY1538" fmla="*/ 333443 h 1553527"/>
                    <a:gd name="connsiteX1539" fmla="*/ 1030030 w 1448551"/>
                    <a:gd name="connsiteY1539" fmla="*/ 372632 h 1553527"/>
                    <a:gd name="connsiteX1540" fmla="*/ 1037003 w 1448551"/>
                    <a:gd name="connsiteY1540" fmla="*/ 375829 h 1553527"/>
                    <a:gd name="connsiteX1541" fmla="*/ 1030030 w 1448551"/>
                    <a:gd name="connsiteY1541" fmla="*/ 372632 h 1553527"/>
                    <a:gd name="connsiteX1542" fmla="*/ 1097011 w 1448551"/>
                    <a:gd name="connsiteY1542" fmla="*/ 380524 h 1553527"/>
                    <a:gd name="connsiteX1543" fmla="*/ 1102556 w 1448551"/>
                    <a:gd name="connsiteY1543" fmla="*/ 380830 h 1553527"/>
                    <a:gd name="connsiteX1544" fmla="*/ 1098406 w 1448551"/>
                    <a:gd name="connsiteY1544" fmla="*/ 375013 h 1553527"/>
                    <a:gd name="connsiteX1545" fmla="*/ 1097011 w 1448551"/>
                    <a:gd name="connsiteY1545" fmla="*/ 380524 h 1553527"/>
                    <a:gd name="connsiteX1546" fmla="*/ 1127627 w 1448551"/>
                    <a:gd name="connsiteY1546" fmla="*/ 390525 h 1553527"/>
                    <a:gd name="connsiteX1547" fmla="*/ 1126232 w 1448551"/>
                    <a:gd name="connsiteY1547" fmla="*/ 383483 h 1553527"/>
                    <a:gd name="connsiteX1548" fmla="*/ 1122048 w 1448551"/>
                    <a:gd name="connsiteY1548" fmla="*/ 384674 h 1553527"/>
                    <a:gd name="connsiteX1549" fmla="*/ 1127627 w 1448551"/>
                    <a:gd name="connsiteY1549" fmla="*/ 390525 h 1553527"/>
                    <a:gd name="connsiteX1550" fmla="*/ 1007646 w 1448551"/>
                    <a:gd name="connsiteY1550" fmla="*/ 378415 h 1553527"/>
                    <a:gd name="connsiteX1551" fmla="*/ 997883 w 1448551"/>
                    <a:gd name="connsiteY1551" fmla="*/ 389062 h 1553527"/>
                    <a:gd name="connsiteX1552" fmla="*/ 1007646 w 1448551"/>
                    <a:gd name="connsiteY1552" fmla="*/ 378415 h 1553527"/>
                    <a:gd name="connsiteX1553" fmla="*/ 1131811 w 1448551"/>
                    <a:gd name="connsiteY1553" fmla="*/ 401955 h 1553527"/>
                    <a:gd name="connsiteX1554" fmla="*/ 1141540 w 1448551"/>
                    <a:gd name="connsiteY1554" fmla="*/ 392702 h 1553527"/>
                    <a:gd name="connsiteX1555" fmla="*/ 1138785 w 1448551"/>
                    <a:gd name="connsiteY1555" fmla="*/ 385592 h 1553527"/>
                    <a:gd name="connsiteX1556" fmla="*/ 1131811 w 1448551"/>
                    <a:gd name="connsiteY1556" fmla="*/ 401819 h 1553527"/>
                    <a:gd name="connsiteX1557" fmla="*/ 507924 w 1448551"/>
                    <a:gd name="connsiteY1557" fmla="*/ 356711 h 1553527"/>
                    <a:gd name="connsiteX1558" fmla="*/ 497956 w 1448551"/>
                    <a:gd name="connsiteY1558" fmla="*/ 370318 h 1553527"/>
                    <a:gd name="connsiteX1559" fmla="*/ 510781 w 1448551"/>
                    <a:gd name="connsiteY1559" fmla="*/ 382327 h 1553527"/>
                    <a:gd name="connsiteX1560" fmla="*/ 507924 w 1448551"/>
                    <a:gd name="connsiteY1560" fmla="*/ 356711 h 1553527"/>
                    <a:gd name="connsiteX1561" fmla="*/ 1023056 w 1448551"/>
                    <a:gd name="connsiteY1561" fmla="*/ 391818 h 1553527"/>
                    <a:gd name="connsiteX1562" fmla="*/ 1013259 w 1448551"/>
                    <a:gd name="connsiteY1562" fmla="*/ 388416 h 1553527"/>
                    <a:gd name="connsiteX1563" fmla="*/ 1023056 w 1448551"/>
                    <a:gd name="connsiteY1563" fmla="*/ 391818 h 1553527"/>
                    <a:gd name="connsiteX1564" fmla="*/ 482172 w 1448551"/>
                    <a:gd name="connsiteY1564" fmla="*/ 365216 h 1553527"/>
                    <a:gd name="connsiteX1565" fmla="*/ 476457 w 1448551"/>
                    <a:gd name="connsiteY1565" fmla="*/ 359229 h 1553527"/>
                    <a:gd name="connsiteX1566" fmla="*/ 473600 w 1448551"/>
                    <a:gd name="connsiteY1566" fmla="*/ 366032 h 1553527"/>
                    <a:gd name="connsiteX1567" fmla="*/ 482274 w 1448551"/>
                    <a:gd name="connsiteY1567" fmla="*/ 365216 h 1553527"/>
                    <a:gd name="connsiteX1568" fmla="*/ 1187328 w 1448551"/>
                    <a:gd name="connsiteY1568" fmla="*/ 409133 h 1553527"/>
                    <a:gd name="connsiteX1569" fmla="*/ 1188689 w 1448551"/>
                    <a:gd name="connsiteY1569" fmla="*/ 402329 h 1553527"/>
                    <a:gd name="connsiteX1570" fmla="*/ 1181885 w 1448551"/>
                    <a:gd name="connsiteY1570" fmla="*/ 406105 h 1553527"/>
                    <a:gd name="connsiteX1571" fmla="*/ 1187430 w 1448551"/>
                    <a:gd name="connsiteY1571" fmla="*/ 409133 h 1553527"/>
                    <a:gd name="connsiteX1572" fmla="*/ 916512 w 1448551"/>
                    <a:gd name="connsiteY1572" fmla="*/ 393042 h 1553527"/>
                    <a:gd name="connsiteX1573" fmla="*/ 917941 w 1448551"/>
                    <a:gd name="connsiteY1573" fmla="*/ 404302 h 1553527"/>
                    <a:gd name="connsiteX1574" fmla="*/ 916614 w 1448551"/>
                    <a:gd name="connsiteY1574" fmla="*/ 393042 h 1553527"/>
                    <a:gd name="connsiteX1575" fmla="*/ 476729 w 1448551"/>
                    <a:gd name="connsiteY1575" fmla="*/ 377598 h 1553527"/>
                    <a:gd name="connsiteX1576" fmla="*/ 473872 w 1448551"/>
                    <a:gd name="connsiteY1576" fmla="*/ 385933 h 1553527"/>
                    <a:gd name="connsiteX1577" fmla="*/ 488125 w 1448551"/>
                    <a:gd name="connsiteY1577" fmla="*/ 390933 h 1553527"/>
                    <a:gd name="connsiteX1578" fmla="*/ 476729 w 1448551"/>
                    <a:gd name="connsiteY1578" fmla="*/ 377598 h 1553527"/>
                    <a:gd name="connsiteX1579" fmla="*/ 1168142 w 1448551"/>
                    <a:gd name="connsiteY1579" fmla="*/ 415018 h 1553527"/>
                    <a:gd name="connsiteX1580" fmla="*/ 1159808 w 1448551"/>
                    <a:gd name="connsiteY1580" fmla="*/ 417331 h 1553527"/>
                    <a:gd name="connsiteX1581" fmla="*/ 1167972 w 1448551"/>
                    <a:gd name="connsiteY1581" fmla="*/ 415052 h 1553527"/>
                    <a:gd name="connsiteX1582" fmla="*/ 1032989 w 1448551"/>
                    <a:gd name="connsiteY1582" fmla="*/ 438456 h 1553527"/>
                    <a:gd name="connsiteX1583" fmla="*/ 1031594 w 1448551"/>
                    <a:gd name="connsiteY1583" fmla="*/ 409031 h 1553527"/>
                    <a:gd name="connsiteX1584" fmla="*/ 1025982 w 1448551"/>
                    <a:gd name="connsiteY1584" fmla="*/ 417093 h 1553527"/>
                    <a:gd name="connsiteX1585" fmla="*/ 1032819 w 1448551"/>
                    <a:gd name="connsiteY1585" fmla="*/ 438490 h 1553527"/>
                    <a:gd name="connsiteX1586" fmla="*/ 926615 w 1448551"/>
                    <a:gd name="connsiteY1586" fmla="*/ 410323 h 1553527"/>
                    <a:gd name="connsiteX1587" fmla="*/ 923826 w 1448551"/>
                    <a:gd name="connsiteY1587" fmla="*/ 407398 h 1553527"/>
                    <a:gd name="connsiteX1588" fmla="*/ 921002 w 1448551"/>
                    <a:gd name="connsiteY1588" fmla="*/ 415630 h 1553527"/>
                    <a:gd name="connsiteX1589" fmla="*/ 926445 w 1448551"/>
                    <a:gd name="connsiteY1589" fmla="*/ 410357 h 1553527"/>
                    <a:gd name="connsiteX1590" fmla="*/ 526633 w 1448551"/>
                    <a:gd name="connsiteY1590" fmla="*/ 395798 h 1553527"/>
                    <a:gd name="connsiteX1591" fmla="*/ 533743 w 1448551"/>
                    <a:gd name="connsiteY1591" fmla="*/ 387702 h 1553527"/>
                    <a:gd name="connsiteX1592" fmla="*/ 526463 w 1448551"/>
                    <a:gd name="connsiteY1592" fmla="*/ 395832 h 1553527"/>
                    <a:gd name="connsiteX1593" fmla="*/ 500950 w 1448551"/>
                    <a:gd name="connsiteY1593" fmla="*/ 401479 h 1553527"/>
                    <a:gd name="connsiteX1594" fmla="*/ 506699 w 1448551"/>
                    <a:gd name="connsiteY1594" fmla="*/ 400356 h 1553527"/>
                    <a:gd name="connsiteX1595" fmla="*/ 505236 w 1448551"/>
                    <a:gd name="connsiteY1595" fmla="*/ 387565 h 1553527"/>
                    <a:gd name="connsiteX1596" fmla="*/ 499521 w 1448551"/>
                    <a:gd name="connsiteY1596" fmla="*/ 387259 h 1553527"/>
                    <a:gd name="connsiteX1597" fmla="*/ 498126 w 1448551"/>
                    <a:gd name="connsiteY1597" fmla="*/ 394267 h 1553527"/>
                    <a:gd name="connsiteX1598" fmla="*/ 488125 w 1448551"/>
                    <a:gd name="connsiteY1598" fmla="*/ 393723 h 1553527"/>
                    <a:gd name="connsiteX1599" fmla="*/ 495269 w 1448551"/>
                    <a:gd name="connsiteY1599" fmla="*/ 402601 h 1553527"/>
                    <a:gd name="connsiteX1600" fmla="*/ 493840 w 1448551"/>
                    <a:gd name="connsiteY1600" fmla="*/ 416651 h 1553527"/>
                    <a:gd name="connsiteX1601" fmla="*/ 485268 w 1448551"/>
                    <a:gd name="connsiteY1601" fmla="*/ 404846 h 1553527"/>
                    <a:gd name="connsiteX1602" fmla="*/ 476729 w 1448551"/>
                    <a:gd name="connsiteY1602" fmla="*/ 424169 h 1553527"/>
                    <a:gd name="connsiteX1603" fmla="*/ 502379 w 1448551"/>
                    <a:gd name="connsiteY1603" fmla="*/ 424169 h 1553527"/>
                    <a:gd name="connsiteX1604" fmla="*/ 500780 w 1448551"/>
                    <a:gd name="connsiteY1604" fmla="*/ 401513 h 1553527"/>
                    <a:gd name="connsiteX1605" fmla="*/ 461013 w 1448551"/>
                    <a:gd name="connsiteY1605" fmla="*/ 402159 h 1553527"/>
                    <a:gd name="connsiteX1606" fmla="*/ 462442 w 1448551"/>
                    <a:gd name="connsiteY1606" fmla="*/ 390933 h 1553527"/>
                    <a:gd name="connsiteX1607" fmla="*/ 455298 w 1448551"/>
                    <a:gd name="connsiteY1607" fmla="*/ 387735 h 1553527"/>
                    <a:gd name="connsiteX1608" fmla="*/ 460843 w 1448551"/>
                    <a:gd name="connsiteY1608" fmla="*/ 402193 h 1553527"/>
                    <a:gd name="connsiteX1609" fmla="*/ 547963 w 1448551"/>
                    <a:gd name="connsiteY1609" fmla="*/ 396954 h 1553527"/>
                    <a:gd name="connsiteX1610" fmla="*/ 539424 w 1448551"/>
                    <a:gd name="connsiteY1610" fmla="*/ 392260 h 1553527"/>
                    <a:gd name="connsiteX1611" fmla="*/ 547793 w 1448551"/>
                    <a:gd name="connsiteY1611" fmla="*/ 396988 h 1553527"/>
                    <a:gd name="connsiteX1612" fmla="*/ 1136165 w 1448551"/>
                    <a:gd name="connsiteY1612" fmla="*/ 424441 h 1553527"/>
                    <a:gd name="connsiteX1613" fmla="*/ 1140316 w 1448551"/>
                    <a:gd name="connsiteY1613" fmla="*/ 439987 h 1553527"/>
                    <a:gd name="connsiteX1614" fmla="*/ 1143139 w 1448551"/>
                    <a:gd name="connsiteY1614" fmla="*/ 424815 h 1553527"/>
                    <a:gd name="connsiteX1615" fmla="*/ 1135995 w 1448551"/>
                    <a:gd name="connsiteY1615" fmla="*/ 424475 h 1553527"/>
                    <a:gd name="connsiteX1616" fmla="*/ 1048365 w 1448551"/>
                    <a:gd name="connsiteY1616" fmla="*/ 421039 h 1553527"/>
                    <a:gd name="connsiteX1617" fmla="*/ 1040795 w 1448551"/>
                    <a:gd name="connsiteY1617" fmla="*/ 425627 h 1553527"/>
                    <a:gd name="connsiteX1618" fmla="*/ 1041562 w 1448551"/>
                    <a:gd name="connsiteY1618" fmla="*/ 430428 h 1553527"/>
                    <a:gd name="connsiteX1619" fmla="*/ 1048229 w 1448551"/>
                    <a:gd name="connsiteY1619" fmla="*/ 421141 h 1553527"/>
                    <a:gd name="connsiteX1620" fmla="*/ 963082 w 1448551"/>
                    <a:gd name="connsiteY1620" fmla="*/ 419236 h 1553527"/>
                    <a:gd name="connsiteX1621" fmla="*/ 965838 w 1448551"/>
                    <a:gd name="connsiteY1621" fmla="*/ 433387 h 1553527"/>
                    <a:gd name="connsiteX1622" fmla="*/ 962912 w 1448551"/>
                    <a:gd name="connsiteY1622" fmla="*/ 419338 h 1553527"/>
                    <a:gd name="connsiteX1623" fmla="*/ 904164 w 1448551"/>
                    <a:gd name="connsiteY1623" fmla="*/ 441280 h 1553527"/>
                    <a:gd name="connsiteX1624" fmla="*/ 912566 w 1448551"/>
                    <a:gd name="connsiteY1624" fmla="*/ 443151 h 1553527"/>
                    <a:gd name="connsiteX1625" fmla="*/ 922397 w 1448551"/>
                    <a:gd name="connsiteY1625" fmla="*/ 431040 h 1553527"/>
                    <a:gd name="connsiteX1626" fmla="*/ 915390 w 1448551"/>
                    <a:gd name="connsiteY1626" fmla="*/ 427877 h 1553527"/>
                    <a:gd name="connsiteX1627" fmla="*/ 903993 w 1448551"/>
                    <a:gd name="connsiteY1627" fmla="*/ 441382 h 1553527"/>
                    <a:gd name="connsiteX1628" fmla="*/ 993835 w 1448551"/>
                    <a:gd name="connsiteY1628" fmla="*/ 440463 h 1553527"/>
                    <a:gd name="connsiteX1629" fmla="*/ 993835 w 1448551"/>
                    <a:gd name="connsiteY1629" fmla="*/ 433490 h 1553527"/>
                    <a:gd name="connsiteX1630" fmla="*/ 986861 w 1448551"/>
                    <a:gd name="connsiteY1630" fmla="*/ 433115 h 1553527"/>
                    <a:gd name="connsiteX1631" fmla="*/ 993801 w 1448551"/>
                    <a:gd name="connsiteY1631" fmla="*/ 440565 h 1553527"/>
                    <a:gd name="connsiteX1632" fmla="*/ 527756 w 1448551"/>
                    <a:gd name="connsiteY1632" fmla="*/ 411446 h 1553527"/>
                    <a:gd name="connsiteX1633" fmla="*/ 533471 w 1448551"/>
                    <a:gd name="connsiteY1633" fmla="*/ 427264 h 1553527"/>
                    <a:gd name="connsiteX1634" fmla="*/ 540581 w 1448551"/>
                    <a:gd name="connsiteY1634" fmla="*/ 421991 h 1553527"/>
                    <a:gd name="connsiteX1635" fmla="*/ 527756 w 1448551"/>
                    <a:gd name="connsiteY1635" fmla="*/ 411446 h 1553527"/>
                    <a:gd name="connsiteX1636" fmla="*/ 1126130 w 1448551"/>
                    <a:gd name="connsiteY1636" fmla="*/ 453254 h 1553527"/>
                    <a:gd name="connsiteX1637" fmla="*/ 1121946 w 1448551"/>
                    <a:gd name="connsiteY1637" fmla="*/ 447437 h 1553527"/>
                    <a:gd name="connsiteX1638" fmla="*/ 1119190 w 1448551"/>
                    <a:gd name="connsiteY1638" fmla="*/ 455669 h 1553527"/>
                    <a:gd name="connsiteX1639" fmla="*/ 1126232 w 1448551"/>
                    <a:gd name="connsiteY1639" fmla="*/ 453254 h 1553527"/>
                    <a:gd name="connsiteX1640" fmla="*/ 1011864 w 1448551"/>
                    <a:gd name="connsiteY1640" fmla="*/ 452846 h 1553527"/>
                    <a:gd name="connsiteX1641" fmla="*/ 1011864 w 1448551"/>
                    <a:gd name="connsiteY1641" fmla="*/ 445838 h 1553527"/>
                    <a:gd name="connsiteX1642" fmla="*/ 1011864 w 1448551"/>
                    <a:gd name="connsiteY1642" fmla="*/ 452846 h 1553527"/>
                    <a:gd name="connsiteX1643" fmla="*/ 450842 w 1448551"/>
                    <a:gd name="connsiteY1643" fmla="*/ 421549 h 1553527"/>
                    <a:gd name="connsiteX1644" fmla="*/ 450842 w 1448551"/>
                    <a:gd name="connsiteY1644" fmla="*/ 427196 h 1553527"/>
                    <a:gd name="connsiteX1645" fmla="*/ 450842 w 1448551"/>
                    <a:gd name="connsiteY1645" fmla="*/ 421447 h 1553527"/>
                    <a:gd name="connsiteX1646" fmla="*/ 1083064 w 1448551"/>
                    <a:gd name="connsiteY1646" fmla="*/ 463595 h 1553527"/>
                    <a:gd name="connsiteX1647" fmla="*/ 1083064 w 1448551"/>
                    <a:gd name="connsiteY1647" fmla="*/ 455227 h 1553527"/>
                    <a:gd name="connsiteX1648" fmla="*/ 1074695 w 1448551"/>
                    <a:gd name="connsiteY1648" fmla="*/ 461758 h 1553527"/>
                    <a:gd name="connsiteX1649" fmla="*/ 1083064 w 1448551"/>
                    <a:gd name="connsiteY1649" fmla="*/ 463493 h 1553527"/>
                    <a:gd name="connsiteX1650" fmla="*/ 490813 w 1448551"/>
                    <a:gd name="connsiteY1650" fmla="*/ 433558 h 1553527"/>
                    <a:gd name="connsiteX1651" fmla="*/ 485098 w 1448551"/>
                    <a:gd name="connsiteY1651" fmla="*/ 433251 h 1553527"/>
                    <a:gd name="connsiteX1652" fmla="*/ 489384 w 1448551"/>
                    <a:gd name="connsiteY1652" fmla="*/ 440531 h 1553527"/>
                    <a:gd name="connsiteX1653" fmla="*/ 490813 w 1448551"/>
                    <a:gd name="connsiteY1653" fmla="*/ 433455 h 1553527"/>
                    <a:gd name="connsiteX1654" fmla="*/ 453699 w 1448551"/>
                    <a:gd name="connsiteY1654" fmla="*/ 444307 h 1553527"/>
                    <a:gd name="connsiteX1655" fmla="*/ 453699 w 1448551"/>
                    <a:gd name="connsiteY1655" fmla="*/ 437232 h 1553527"/>
                    <a:gd name="connsiteX1656" fmla="*/ 445161 w 1448551"/>
                    <a:gd name="connsiteY1656" fmla="*/ 436789 h 1553527"/>
                    <a:gd name="connsiteX1657" fmla="*/ 453699 w 1448551"/>
                    <a:gd name="connsiteY1657" fmla="*/ 444205 h 1553527"/>
                    <a:gd name="connsiteX1658" fmla="*/ 527858 w 1448551"/>
                    <a:gd name="connsiteY1658" fmla="*/ 455295 h 1553527"/>
                    <a:gd name="connsiteX1659" fmla="*/ 535002 w 1448551"/>
                    <a:gd name="connsiteY1659" fmla="*/ 448491 h 1553527"/>
                    <a:gd name="connsiteX1660" fmla="*/ 530716 w 1448551"/>
                    <a:gd name="connsiteY1660" fmla="*/ 446859 h 1553527"/>
                    <a:gd name="connsiteX1661" fmla="*/ 527756 w 1448551"/>
                    <a:gd name="connsiteY1661" fmla="*/ 455193 h 1553527"/>
                    <a:gd name="connsiteX1662" fmla="*/ 423695 w 1448551"/>
                    <a:gd name="connsiteY1662" fmla="*/ 449784 h 1553527"/>
                    <a:gd name="connsiteX1663" fmla="*/ 425124 w 1448551"/>
                    <a:gd name="connsiteY1663" fmla="*/ 459751 h 1553527"/>
                    <a:gd name="connsiteX1664" fmla="*/ 430839 w 1448551"/>
                    <a:gd name="connsiteY1664" fmla="*/ 458663 h 1553527"/>
                    <a:gd name="connsiteX1665" fmla="*/ 423695 w 1448551"/>
                    <a:gd name="connsiteY1665" fmla="*/ 449682 h 1553527"/>
                    <a:gd name="connsiteX1666" fmla="*/ 525035 w 1448551"/>
                    <a:gd name="connsiteY1666" fmla="*/ 467814 h 1553527"/>
                    <a:gd name="connsiteX1667" fmla="*/ 517925 w 1448551"/>
                    <a:gd name="connsiteY1667" fmla="*/ 463221 h 1553527"/>
                    <a:gd name="connsiteX1668" fmla="*/ 530716 w 1448551"/>
                    <a:gd name="connsiteY1668" fmla="*/ 475195 h 1553527"/>
                    <a:gd name="connsiteX1669" fmla="*/ 536431 w 1448551"/>
                    <a:gd name="connsiteY1669" fmla="*/ 464208 h 1553527"/>
                    <a:gd name="connsiteX1670" fmla="*/ 532144 w 1448551"/>
                    <a:gd name="connsiteY1670" fmla="*/ 458323 h 1553527"/>
                    <a:gd name="connsiteX1671" fmla="*/ 525034 w 1448551"/>
                    <a:gd name="connsiteY1671" fmla="*/ 457948 h 1553527"/>
                    <a:gd name="connsiteX1672" fmla="*/ 525035 w 1448551"/>
                    <a:gd name="connsiteY1672" fmla="*/ 467712 h 1553527"/>
                    <a:gd name="connsiteX1673" fmla="*/ 1115108 w 1448551"/>
                    <a:gd name="connsiteY1673" fmla="*/ 490265 h 1553527"/>
                    <a:gd name="connsiteX1674" fmla="*/ 1109530 w 1448551"/>
                    <a:gd name="connsiteY1674" fmla="*/ 499722 h 1553527"/>
                    <a:gd name="connsiteX1675" fmla="*/ 1115108 w 1448551"/>
                    <a:gd name="connsiteY1675" fmla="*/ 490265 h 1553527"/>
                    <a:gd name="connsiteX1676" fmla="*/ 1166577 w 1448551"/>
                    <a:gd name="connsiteY1676" fmla="*/ 502716 h 1553527"/>
                    <a:gd name="connsiteX1677" fmla="*/ 1166577 w 1448551"/>
                    <a:gd name="connsiteY1677" fmla="*/ 509690 h 1553527"/>
                    <a:gd name="connsiteX1678" fmla="*/ 1179062 w 1448551"/>
                    <a:gd name="connsiteY1678" fmla="*/ 503396 h 1553527"/>
                    <a:gd name="connsiteX1679" fmla="*/ 1166578 w 1448551"/>
                    <a:gd name="connsiteY1679" fmla="*/ 502784 h 1553527"/>
                    <a:gd name="connsiteX1680" fmla="*/ 392229 w 1448551"/>
                    <a:gd name="connsiteY1680" fmla="*/ 472100 h 1553527"/>
                    <a:gd name="connsiteX1681" fmla="*/ 399431 w 1448551"/>
                    <a:gd name="connsiteY1681" fmla="*/ 464947 h 1553527"/>
                    <a:gd name="connsiteX1682" fmla="*/ 399372 w 1448551"/>
                    <a:gd name="connsiteY1682" fmla="*/ 464004 h 1553527"/>
                    <a:gd name="connsiteX1683" fmla="*/ 393658 w 1448551"/>
                    <a:gd name="connsiteY1683" fmla="*/ 463697 h 1553527"/>
                    <a:gd name="connsiteX1684" fmla="*/ 392229 w 1448551"/>
                    <a:gd name="connsiteY1684" fmla="*/ 472066 h 1553527"/>
                    <a:gd name="connsiteX1685" fmla="*/ 493738 w 1448551"/>
                    <a:gd name="connsiteY1685" fmla="*/ 492919 h 1553527"/>
                    <a:gd name="connsiteX1686" fmla="*/ 502277 w 1448551"/>
                    <a:gd name="connsiteY1686" fmla="*/ 499008 h 1553527"/>
                    <a:gd name="connsiteX1687" fmla="*/ 512244 w 1448551"/>
                    <a:gd name="connsiteY1687" fmla="*/ 488224 h 1553527"/>
                    <a:gd name="connsiteX1688" fmla="*/ 525103 w 1448551"/>
                    <a:gd name="connsiteY1688" fmla="*/ 490299 h 1553527"/>
                    <a:gd name="connsiteX1689" fmla="*/ 519388 w 1448551"/>
                    <a:gd name="connsiteY1689" fmla="*/ 475876 h 1553527"/>
                    <a:gd name="connsiteX1690" fmla="*/ 493738 w 1448551"/>
                    <a:gd name="connsiteY1690" fmla="*/ 492919 h 1553527"/>
                    <a:gd name="connsiteX1691" fmla="*/ 1041426 w 1448551"/>
                    <a:gd name="connsiteY1691" fmla="*/ 512989 h 1553527"/>
                    <a:gd name="connsiteX1692" fmla="*/ 1048229 w 1448551"/>
                    <a:gd name="connsiteY1692" fmla="*/ 506356 h 1553527"/>
                    <a:gd name="connsiteX1693" fmla="*/ 1041222 w 1448551"/>
                    <a:gd name="connsiteY1693" fmla="*/ 512989 h 1553527"/>
                    <a:gd name="connsiteX1694" fmla="*/ 1035813 w 1448551"/>
                    <a:gd name="connsiteY1694" fmla="*/ 525270 h 1553527"/>
                    <a:gd name="connsiteX1695" fmla="*/ 1042820 w 1448551"/>
                    <a:gd name="connsiteY1695" fmla="*/ 529828 h 1553527"/>
                    <a:gd name="connsiteX1696" fmla="*/ 1041426 w 1448551"/>
                    <a:gd name="connsiteY1696" fmla="*/ 522752 h 1553527"/>
                    <a:gd name="connsiteX1697" fmla="*/ 1035609 w 1448551"/>
                    <a:gd name="connsiteY1697" fmla="*/ 525270 h 1553527"/>
                    <a:gd name="connsiteX1698" fmla="*/ 483533 w 1448551"/>
                    <a:gd name="connsiteY1698" fmla="*/ 512173 h 1553527"/>
                    <a:gd name="connsiteX1699" fmla="*/ 486424 w 1448551"/>
                    <a:gd name="connsiteY1699" fmla="*/ 499620 h 1553527"/>
                    <a:gd name="connsiteX1700" fmla="*/ 477852 w 1448551"/>
                    <a:gd name="connsiteY1700" fmla="*/ 496218 h 1553527"/>
                    <a:gd name="connsiteX1701" fmla="*/ 483533 w 1448551"/>
                    <a:gd name="connsiteY1701" fmla="*/ 512173 h 1553527"/>
                    <a:gd name="connsiteX1702" fmla="*/ 1094085 w 1448551"/>
                    <a:gd name="connsiteY1702" fmla="*/ 553437 h 1553527"/>
                    <a:gd name="connsiteX1703" fmla="*/ 1100889 w 1448551"/>
                    <a:gd name="connsiteY1703" fmla="*/ 548232 h 1553527"/>
                    <a:gd name="connsiteX1704" fmla="*/ 1096739 w 1448551"/>
                    <a:gd name="connsiteY1704" fmla="*/ 543810 h 1553527"/>
                    <a:gd name="connsiteX1705" fmla="*/ 1094221 w 1448551"/>
                    <a:gd name="connsiteY1705" fmla="*/ 553437 h 1553527"/>
                    <a:gd name="connsiteX1706" fmla="*/ 1020096 w 1448551"/>
                    <a:gd name="connsiteY1706" fmla="*/ 552416 h 1553527"/>
                    <a:gd name="connsiteX1707" fmla="*/ 1021491 w 1448551"/>
                    <a:gd name="connsiteY1707" fmla="*/ 562281 h 1553527"/>
                    <a:gd name="connsiteX1708" fmla="*/ 1031288 w 1448551"/>
                    <a:gd name="connsiteY1708" fmla="*/ 555784 h 1553527"/>
                    <a:gd name="connsiteX1709" fmla="*/ 1031288 w 1448551"/>
                    <a:gd name="connsiteY1709" fmla="*/ 543231 h 1553527"/>
                    <a:gd name="connsiteX1710" fmla="*/ 1020233 w 1448551"/>
                    <a:gd name="connsiteY1710" fmla="*/ 552416 h 1553527"/>
                    <a:gd name="connsiteX1711" fmla="*/ 1063401 w 1448551"/>
                    <a:gd name="connsiteY1711" fmla="*/ 546293 h 1553527"/>
                    <a:gd name="connsiteX1712" fmla="*/ 1055033 w 1448551"/>
                    <a:gd name="connsiteY1712" fmla="*/ 552824 h 1553527"/>
                    <a:gd name="connsiteX1713" fmla="*/ 1063537 w 1448551"/>
                    <a:gd name="connsiteY1713" fmla="*/ 546293 h 1553527"/>
                    <a:gd name="connsiteX1714" fmla="*/ 1170694 w 1448551"/>
                    <a:gd name="connsiteY1714" fmla="*/ 557383 h 1553527"/>
                    <a:gd name="connsiteX1715" fmla="*/ 1167938 w 1448551"/>
                    <a:gd name="connsiteY1715" fmla="*/ 562791 h 1553527"/>
                    <a:gd name="connsiteX1716" fmla="*/ 1174742 w 1448551"/>
                    <a:gd name="connsiteY1716" fmla="*/ 564560 h 1553527"/>
                    <a:gd name="connsiteX1717" fmla="*/ 1170694 w 1448551"/>
                    <a:gd name="connsiteY1717" fmla="*/ 557383 h 1553527"/>
                    <a:gd name="connsiteX1718" fmla="*/ 1042582 w 1448551"/>
                    <a:gd name="connsiteY1718" fmla="*/ 553573 h 1553527"/>
                    <a:gd name="connsiteX1719" fmla="*/ 1045338 w 1448551"/>
                    <a:gd name="connsiteY1719" fmla="*/ 560716 h 1553527"/>
                    <a:gd name="connsiteX1720" fmla="*/ 1042616 w 1448551"/>
                    <a:gd name="connsiteY1720" fmla="*/ 553573 h 1553527"/>
                    <a:gd name="connsiteX1721" fmla="*/ 1109461 w 1448551"/>
                    <a:gd name="connsiteY1721" fmla="*/ 573779 h 1553527"/>
                    <a:gd name="connsiteX1722" fmla="*/ 1117830 w 1448551"/>
                    <a:gd name="connsiteY1722" fmla="*/ 574187 h 1553527"/>
                    <a:gd name="connsiteX1723" fmla="*/ 1123409 w 1448551"/>
                    <a:gd name="connsiteY1723" fmla="*/ 564731 h 1553527"/>
                    <a:gd name="connsiteX1724" fmla="*/ 1116605 w 1448551"/>
                    <a:gd name="connsiteY1724" fmla="*/ 558743 h 1553527"/>
                    <a:gd name="connsiteX1725" fmla="*/ 1106876 w 1448551"/>
                    <a:gd name="connsiteY1725" fmla="*/ 566636 h 1553527"/>
                    <a:gd name="connsiteX1726" fmla="*/ 1109461 w 1448551"/>
                    <a:gd name="connsiteY1726" fmla="*/ 573779 h 1553527"/>
                    <a:gd name="connsiteX1727" fmla="*/ 1088574 w 1448551"/>
                    <a:gd name="connsiteY1727" fmla="*/ 572691 h 1553527"/>
                    <a:gd name="connsiteX1728" fmla="*/ 1099732 w 1448551"/>
                    <a:gd name="connsiteY1728" fmla="*/ 559288 h 1553527"/>
                    <a:gd name="connsiteX1729" fmla="*/ 1088642 w 1448551"/>
                    <a:gd name="connsiteY1729" fmla="*/ 572691 h 1553527"/>
                    <a:gd name="connsiteX1730" fmla="*/ 437983 w 1448551"/>
                    <a:gd name="connsiteY1730" fmla="*/ 528195 h 1553527"/>
                    <a:gd name="connsiteX1731" fmla="*/ 442375 w 1448551"/>
                    <a:gd name="connsiteY1731" fmla="*/ 535378 h 1553527"/>
                    <a:gd name="connsiteX1732" fmla="*/ 443698 w 1448551"/>
                    <a:gd name="connsiteY1732" fmla="*/ 535543 h 1553527"/>
                    <a:gd name="connsiteX1733" fmla="*/ 437983 w 1448551"/>
                    <a:gd name="connsiteY1733" fmla="*/ 528195 h 1553527"/>
                    <a:gd name="connsiteX1734" fmla="*/ 1076090 w 1448551"/>
                    <a:gd name="connsiteY1734" fmla="*/ 573473 h 1553527"/>
                    <a:gd name="connsiteX1735" fmla="*/ 1082893 w 1448551"/>
                    <a:gd name="connsiteY1735" fmla="*/ 573813 h 1553527"/>
                    <a:gd name="connsiteX1736" fmla="*/ 1082893 w 1448551"/>
                    <a:gd name="connsiteY1736" fmla="*/ 565411 h 1553527"/>
                    <a:gd name="connsiteX1737" fmla="*/ 1076035 w 1448551"/>
                    <a:gd name="connsiteY1737" fmla="*/ 572829 h 1553527"/>
                    <a:gd name="connsiteX1738" fmla="*/ 1076090 w 1448551"/>
                    <a:gd name="connsiteY1738" fmla="*/ 573473 h 1553527"/>
                    <a:gd name="connsiteX1739" fmla="*/ 409408 w 1448551"/>
                    <a:gd name="connsiteY1739" fmla="*/ 537890 h 1553527"/>
                    <a:gd name="connsiteX1740" fmla="*/ 406516 w 1448551"/>
                    <a:gd name="connsiteY1740" fmla="*/ 539183 h 1553527"/>
                    <a:gd name="connsiteX1741" fmla="*/ 413694 w 1448551"/>
                    <a:gd name="connsiteY1741" fmla="*/ 542347 h 1553527"/>
                    <a:gd name="connsiteX1742" fmla="*/ 409408 w 1448551"/>
                    <a:gd name="connsiteY1742" fmla="*/ 537890 h 1553527"/>
                    <a:gd name="connsiteX1743" fmla="*/ 1138785 w 1448551"/>
                    <a:gd name="connsiteY1743" fmla="*/ 588917 h 1553527"/>
                    <a:gd name="connsiteX1744" fmla="*/ 1133206 w 1448551"/>
                    <a:gd name="connsiteY1744" fmla="*/ 580243 h 1553527"/>
                    <a:gd name="connsiteX1745" fmla="*/ 1131811 w 1448551"/>
                    <a:gd name="connsiteY1745" fmla="*/ 591332 h 1553527"/>
                    <a:gd name="connsiteX1746" fmla="*/ 1138785 w 1448551"/>
                    <a:gd name="connsiteY1746" fmla="*/ 589223 h 1553527"/>
                    <a:gd name="connsiteX1747" fmla="*/ 425124 w 1448551"/>
                    <a:gd name="connsiteY1747" fmla="*/ 552994 h 1553527"/>
                    <a:gd name="connsiteX1748" fmla="*/ 426553 w 1448551"/>
                    <a:gd name="connsiteY1748" fmla="*/ 547381 h 1553527"/>
                    <a:gd name="connsiteX1749" fmla="*/ 425124 w 1448551"/>
                    <a:gd name="connsiteY1749" fmla="*/ 552994 h 1553527"/>
                    <a:gd name="connsiteX1750" fmla="*/ 993801 w 1448551"/>
                    <a:gd name="connsiteY1750" fmla="*/ 590210 h 1553527"/>
                    <a:gd name="connsiteX1751" fmla="*/ 995229 w 1448551"/>
                    <a:gd name="connsiteY1751" fmla="*/ 586094 h 1553527"/>
                    <a:gd name="connsiteX1752" fmla="*/ 993801 w 1448551"/>
                    <a:gd name="connsiteY1752" fmla="*/ 590210 h 1553527"/>
                    <a:gd name="connsiteX1753" fmla="*/ 1186172 w 1448551"/>
                    <a:gd name="connsiteY1753" fmla="*/ 594394 h 1553527"/>
                    <a:gd name="connsiteX1754" fmla="*/ 1181987 w 1448551"/>
                    <a:gd name="connsiteY1754" fmla="*/ 594156 h 1553527"/>
                    <a:gd name="connsiteX1755" fmla="*/ 1180593 w 1448551"/>
                    <a:gd name="connsiteY1755" fmla="*/ 600960 h 1553527"/>
                    <a:gd name="connsiteX1756" fmla="*/ 1186036 w 1448551"/>
                    <a:gd name="connsiteY1756" fmla="*/ 594394 h 1553527"/>
                    <a:gd name="connsiteX1757" fmla="*/ 1007782 w 1448551"/>
                    <a:gd name="connsiteY1757" fmla="*/ 593748 h 1553527"/>
                    <a:gd name="connsiteX1758" fmla="*/ 1003598 w 1448551"/>
                    <a:gd name="connsiteY1758" fmla="*/ 590720 h 1553527"/>
                    <a:gd name="connsiteX1759" fmla="*/ 1005027 w 1448551"/>
                    <a:gd name="connsiteY1759" fmla="*/ 600585 h 1553527"/>
                    <a:gd name="connsiteX1760" fmla="*/ 1007646 w 1448551"/>
                    <a:gd name="connsiteY1760" fmla="*/ 593748 h 1553527"/>
                    <a:gd name="connsiteX1761" fmla="*/ 1069252 w 1448551"/>
                    <a:gd name="connsiteY1761" fmla="*/ 594020 h 1553527"/>
                    <a:gd name="connsiteX1762" fmla="*/ 1067007 w 1448551"/>
                    <a:gd name="connsiteY1762" fmla="*/ 599803 h 1553527"/>
                    <a:gd name="connsiteX1763" fmla="*/ 1065068 w 1448551"/>
                    <a:gd name="connsiteY1763" fmla="*/ 600823 h 1553527"/>
                    <a:gd name="connsiteX1764" fmla="*/ 1091500 w 1448551"/>
                    <a:gd name="connsiteY1764" fmla="*/ 631439 h 1553527"/>
                    <a:gd name="connsiteX1765" fmla="*/ 1091500 w 1448551"/>
                    <a:gd name="connsiteY1765" fmla="*/ 631439 h 1553527"/>
                    <a:gd name="connsiteX1766" fmla="*/ 1098303 w 1448551"/>
                    <a:gd name="connsiteY1766" fmla="*/ 629024 h 1553527"/>
                    <a:gd name="connsiteX1767" fmla="*/ 1101059 w 1448551"/>
                    <a:gd name="connsiteY1767" fmla="*/ 594258 h 1553527"/>
                    <a:gd name="connsiteX1768" fmla="*/ 1088540 w 1448551"/>
                    <a:gd name="connsiteY1768" fmla="*/ 589461 h 1553527"/>
                    <a:gd name="connsiteX1769" fmla="*/ 1073198 w 1448551"/>
                    <a:gd name="connsiteY1769" fmla="*/ 591468 h 1553527"/>
                    <a:gd name="connsiteX1770" fmla="*/ 1071293 w 1448551"/>
                    <a:gd name="connsiteY1770" fmla="*/ 594564 h 1553527"/>
                    <a:gd name="connsiteX1771" fmla="*/ 1069116 w 1448551"/>
                    <a:gd name="connsiteY1771" fmla="*/ 594020 h 1553527"/>
                    <a:gd name="connsiteX1772" fmla="*/ 450978 w 1448551"/>
                    <a:gd name="connsiteY1772" fmla="*/ 569833 h 1553527"/>
                    <a:gd name="connsiteX1773" fmla="*/ 445297 w 1448551"/>
                    <a:gd name="connsiteY1773" fmla="*/ 568098 h 1553527"/>
                    <a:gd name="connsiteX1774" fmla="*/ 446725 w 1448551"/>
                    <a:gd name="connsiteY1774" fmla="*/ 575276 h 1553527"/>
                    <a:gd name="connsiteX1775" fmla="*/ 450842 w 1448551"/>
                    <a:gd name="connsiteY1775" fmla="*/ 569833 h 1553527"/>
                    <a:gd name="connsiteX1776" fmla="*/ 992406 w 1448551"/>
                    <a:gd name="connsiteY1776" fmla="*/ 608341 h 1553527"/>
                    <a:gd name="connsiteX1777" fmla="*/ 996624 w 1448551"/>
                    <a:gd name="connsiteY1777" fmla="*/ 607151 h 1553527"/>
                    <a:gd name="connsiteX1778" fmla="*/ 995230 w 1448551"/>
                    <a:gd name="connsiteY1778" fmla="*/ 598680 h 1553527"/>
                    <a:gd name="connsiteX1779" fmla="*/ 989617 w 1448551"/>
                    <a:gd name="connsiteY1779" fmla="*/ 599803 h 1553527"/>
                    <a:gd name="connsiteX1780" fmla="*/ 992270 w 1448551"/>
                    <a:gd name="connsiteY1780" fmla="*/ 608341 h 1553527"/>
                    <a:gd name="connsiteX1781" fmla="*/ 1042752 w 1448551"/>
                    <a:gd name="connsiteY1781" fmla="*/ 617832 h 1553527"/>
                    <a:gd name="connsiteX1782" fmla="*/ 1039929 w 1448551"/>
                    <a:gd name="connsiteY1782" fmla="*/ 612117 h 1553527"/>
                    <a:gd name="connsiteX1783" fmla="*/ 1035745 w 1448551"/>
                    <a:gd name="connsiteY1783" fmla="*/ 618921 h 1553527"/>
                    <a:gd name="connsiteX1784" fmla="*/ 1042616 w 1448551"/>
                    <a:gd name="connsiteY1784" fmla="*/ 617832 h 1553527"/>
                    <a:gd name="connsiteX1785" fmla="*/ 1168108 w 1448551"/>
                    <a:gd name="connsiteY1785" fmla="*/ 626915 h 1553527"/>
                    <a:gd name="connsiteX1786" fmla="*/ 1165319 w 1448551"/>
                    <a:gd name="connsiteY1786" fmla="*/ 618411 h 1553527"/>
                    <a:gd name="connsiteX1787" fmla="*/ 1167972 w 1448551"/>
                    <a:gd name="connsiteY1787" fmla="*/ 626915 h 1553527"/>
                    <a:gd name="connsiteX1788" fmla="*/ 1027376 w 1448551"/>
                    <a:gd name="connsiteY1788" fmla="*/ 632460 h 1553527"/>
                    <a:gd name="connsiteX1789" fmla="*/ 1027376 w 1448551"/>
                    <a:gd name="connsiteY1789" fmla="*/ 639468 h 1553527"/>
                    <a:gd name="connsiteX1790" fmla="*/ 1037139 w 1448551"/>
                    <a:gd name="connsiteY1790" fmla="*/ 641339 h 1553527"/>
                    <a:gd name="connsiteX1791" fmla="*/ 1044147 w 1448551"/>
                    <a:gd name="connsiteY1791" fmla="*/ 633276 h 1553527"/>
                    <a:gd name="connsiteX1792" fmla="*/ 1041358 w 1448551"/>
                    <a:gd name="connsiteY1792" fmla="*/ 627561 h 1553527"/>
                    <a:gd name="connsiteX1793" fmla="*/ 1027240 w 1448551"/>
                    <a:gd name="connsiteY1793" fmla="*/ 632460 h 1553527"/>
                    <a:gd name="connsiteX1794" fmla="*/ 435296 w 1448551"/>
                    <a:gd name="connsiteY1794" fmla="*/ 600143 h 1553527"/>
                    <a:gd name="connsiteX1795" fmla="*/ 426689 w 1448551"/>
                    <a:gd name="connsiteY1795" fmla="*/ 601130 h 1553527"/>
                    <a:gd name="connsiteX1796" fmla="*/ 429547 w 1448551"/>
                    <a:gd name="connsiteY1796" fmla="*/ 611335 h 1553527"/>
                    <a:gd name="connsiteX1797" fmla="*/ 435160 w 1448551"/>
                    <a:gd name="connsiteY1797" fmla="*/ 600143 h 1553527"/>
                    <a:gd name="connsiteX1798" fmla="*/ 1199915 w 1448551"/>
                    <a:gd name="connsiteY1798" fmla="*/ 653551 h 1553527"/>
                    <a:gd name="connsiteX1799" fmla="*/ 1193111 w 1448551"/>
                    <a:gd name="connsiteY1799" fmla="*/ 651816 h 1553527"/>
                    <a:gd name="connsiteX1800" fmla="*/ 1193111 w 1448551"/>
                    <a:gd name="connsiteY1800" fmla="*/ 664369 h 1553527"/>
                    <a:gd name="connsiteX1801" fmla="*/ 1199915 w 1448551"/>
                    <a:gd name="connsiteY1801" fmla="*/ 653551 h 1553527"/>
                    <a:gd name="connsiteX1802" fmla="*/ 343515 w 1448551"/>
                    <a:gd name="connsiteY1802" fmla="*/ 616812 h 1553527"/>
                    <a:gd name="connsiteX1803" fmla="*/ 343515 w 1448551"/>
                    <a:gd name="connsiteY1803" fmla="*/ 625282 h 1553527"/>
                    <a:gd name="connsiteX1804" fmla="*/ 343515 w 1448551"/>
                    <a:gd name="connsiteY1804" fmla="*/ 616812 h 1553527"/>
                    <a:gd name="connsiteX1805" fmla="*/ 1085853 w 1448551"/>
                    <a:gd name="connsiteY1805" fmla="*/ 656341 h 1553527"/>
                    <a:gd name="connsiteX1806" fmla="*/ 1091432 w 1448551"/>
                    <a:gd name="connsiteY1806" fmla="*/ 664981 h 1553527"/>
                    <a:gd name="connsiteX1807" fmla="*/ 1089972 w 1448551"/>
                    <a:gd name="connsiteY1807" fmla="*/ 657227 h 1553527"/>
                    <a:gd name="connsiteX1808" fmla="*/ 1085853 w 1448551"/>
                    <a:gd name="connsiteY1808" fmla="*/ 656341 h 1553527"/>
                    <a:gd name="connsiteX1809" fmla="*/ 1112319 w 1448551"/>
                    <a:gd name="connsiteY1809" fmla="*/ 659028 h 1553527"/>
                    <a:gd name="connsiteX1810" fmla="*/ 1110924 w 1448551"/>
                    <a:gd name="connsiteY1810" fmla="*/ 670118 h 1553527"/>
                    <a:gd name="connsiteX1811" fmla="*/ 1123477 w 1448551"/>
                    <a:gd name="connsiteY1811" fmla="*/ 662362 h 1553527"/>
                    <a:gd name="connsiteX1812" fmla="*/ 1112319 w 1448551"/>
                    <a:gd name="connsiteY1812" fmla="*/ 659028 h 1553527"/>
                    <a:gd name="connsiteX1813" fmla="*/ 1190186 w 1448551"/>
                    <a:gd name="connsiteY1813" fmla="*/ 676785 h 1553527"/>
                    <a:gd name="connsiteX1814" fmla="*/ 1194370 w 1448551"/>
                    <a:gd name="connsiteY1814" fmla="*/ 669982 h 1553527"/>
                    <a:gd name="connsiteX1815" fmla="*/ 1187566 w 1448551"/>
                    <a:gd name="connsiteY1815" fmla="*/ 669642 h 1553527"/>
                    <a:gd name="connsiteX1816" fmla="*/ 1190186 w 1448551"/>
                    <a:gd name="connsiteY1816" fmla="*/ 676785 h 1553527"/>
                    <a:gd name="connsiteX1817" fmla="*/ 470844 w 1448551"/>
                    <a:gd name="connsiteY1817" fmla="*/ 644298 h 1553527"/>
                    <a:gd name="connsiteX1818" fmla="*/ 456557 w 1448551"/>
                    <a:gd name="connsiteY1818" fmla="*/ 637937 h 1553527"/>
                    <a:gd name="connsiteX1819" fmla="*/ 453699 w 1448551"/>
                    <a:gd name="connsiteY1819" fmla="*/ 660389 h 1553527"/>
                    <a:gd name="connsiteX1820" fmla="*/ 470844 w 1448551"/>
                    <a:gd name="connsiteY1820" fmla="*/ 644298 h 1553527"/>
                    <a:gd name="connsiteX1821" fmla="*/ 1161032 w 1448551"/>
                    <a:gd name="connsiteY1821" fmla="*/ 679541 h 1553527"/>
                    <a:gd name="connsiteX1822" fmla="*/ 1148514 w 1448551"/>
                    <a:gd name="connsiteY1822" fmla="*/ 681718 h 1553527"/>
                    <a:gd name="connsiteX1823" fmla="*/ 1158243 w 1448551"/>
                    <a:gd name="connsiteY1823" fmla="*/ 685120 h 1553527"/>
                    <a:gd name="connsiteX1824" fmla="*/ 1161032 w 1448551"/>
                    <a:gd name="connsiteY1824" fmla="*/ 679541 h 1553527"/>
                    <a:gd name="connsiteX1825" fmla="*/ 1211039 w 1448551"/>
                    <a:gd name="connsiteY1825" fmla="*/ 687569 h 1553527"/>
                    <a:gd name="connsiteX1826" fmla="*/ 1192975 w 1448551"/>
                    <a:gd name="connsiteY1826" fmla="*/ 697774 h 1553527"/>
                    <a:gd name="connsiteX1827" fmla="*/ 1190186 w 1448551"/>
                    <a:gd name="connsiteY1827" fmla="*/ 701822 h 1553527"/>
                    <a:gd name="connsiteX1828" fmla="*/ 1190186 w 1448551"/>
                    <a:gd name="connsiteY1828" fmla="*/ 743596 h 1553527"/>
                    <a:gd name="connsiteX1829" fmla="*/ 1196989 w 1448551"/>
                    <a:gd name="connsiteY1829" fmla="*/ 753802 h 1553527"/>
                    <a:gd name="connsiteX1830" fmla="*/ 1208079 w 1448551"/>
                    <a:gd name="connsiteY1830" fmla="*/ 752917 h 1553527"/>
                    <a:gd name="connsiteX1831" fmla="*/ 1223353 w 1448551"/>
                    <a:gd name="connsiteY1831" fmla="*/ 759245 h 1553527"/>
                    <a:gd name="connsiteX1832" fmla="*/ 1238593 w 1448551"/>
                    <a:gd name="connsiteY1832" fmla="*/ 761354 h 1553527"/>
                    <a:gd name="connsiteX1833" fmla="*/ 1248288 w 1448551"/>
                    <a:gd name="connsiteY1833" fmla="*/ 756251 h 1553527"/>
                    <a:gd name="connsiteX1834" fmla="*/ 1256623 w 1448551"/>
                    <a:gd name="connsiteY1834" fmla="*/ 738528 h 1553527"/>
                    <a:gd name="connsiteX1835" fmla="*/ 1257983 w 1448551"/>
                    <a:gd name="connsiteY1835" fmla="*/ 714953 h 1553527"/>
                    <a:gd name="connsiteX1836" fmla="*/ 1249683 w 1448551"/>
                    <a:gd name="connsiteY1836" fmla="*/ 685324 h 1553527"/>
                    <a:gd name="connsiteX1837" fmla="*/ 1238593 w 1448551"/>
                    <a:gd name="connsiteY1837" fmla="*/ 695903 h 1553527"/>
                    <a:gd name="connsiteX1838" fmla="*/ 1234443 w 1448551"/>
                    <a:gd name="connsiteY1838" fmla="*/ 685970 h 1553527"/>
                    <a:gd name="connsiteX1839" fmla="*/ 1221958 w 1448551"/>
                    <a:gd name="connsiteY1839" fmla="*/ 685358 h 1553527"/>
                    <a:gd name="connsiteX1840" fmla="*/ 1219203 w 1448551"/>
                    <a:gd name="connsiteY1840" fmla="*/ 690801 h 1553527"/>
                    <a:gd name="connsiteX1841" fmla="*/ 1211039 w 1448551"/>
                    <a:gd name="connsiteY1841" fmla="*/ 687569 h 1553527"/>
                    <a:gd name="connsiteX1842" fmla="*/ 311947 w 1448551"/>
                    <a:gd name="connsiteY1842" fmla="*/ 652054 h 1553527"/>
                    <a:gd name="connsiteX1843" fmla="*/ 320553 w 1448551"/>
                    <a:gd name="connsiteY1843" fmla="*/ 646850 h 1553527"/>
                    <a:gd name="connsiteX1844" fmla="*/ 311947 w 1448551"/>
                    <a:gd name="connsiteY1844" fmla="*/ 652054 h 1553527"/>
                    <a:gd name="connsiteX1845" fmla="*/ 1123477 w 1448551"/>
                    <a:gd name="connsiteY1845" fmla="*/ 697230 h 1553527"/>
                    <a:gd name="connsiteX1846" fmla="*/ 1120653 w 1448551"/>
                    <a:gd name="connsiteY1846" fmla="*/ 709646 h 1553527"/>
                    <a:gd name="connsiteX1847" fmla="*/ 1123477 w 1448551"/>
                    <a:gd name="connsiteY1847" fmla="*/ 697230 h 1553527"/>
                    <a:gd name="connsiteX1848" fmla="*/ 1098406 w 1448551"/>
                    <a:gd name="connsiteY1848" fmla="*/ 698795 h 1553527"/>
                    <a:gd name="connsiteX1849" fmla="*/ 1095582 w 1448551"/>
                    <a:gd name="connsiteY1849" fmla="*/ 704238 h 1553527"/>
                    <a:gd name="connsiteX1850" fmla="*/ 1102556 w 1448551"/>
                    <a:gd name="connsiteY1850" fmla="*/ 700428 h 1553527"/>
                    <a:gd name="connsiteX1851" fmla="*/ 1098406 w 1448551"/>
                    <a:gd name="connsiteY1851" fmla="*/ 698795 h 1553527"/>
                    <a:gd name="connsiteX1852" fmla="*/ 1151303 w 1448551"/>
                    <a:gd name="connsiteY1852" fmla="*/ 713933 h 1553527"/>
                    <a:gd name="connsiteX1853" fmla="*/ 1156848 w 1448551"/>
                    <a:gd name="connsiteY1853" fmla="*/ 714205 h 1553527"/>
                    <a:gd name="connsiteX1854" fmla="*/ 1151303 w 1448551"/>
                    <a:gd name="connsiteY1854" fmla="*/ 704170 h 1553527"/>
                    <a:gd name="connsiteX1855" fmla="*/ 1151303 w 1448551"/>
                    <a:gd name="connsiteY1855" fmla="*/ 713933 h 1553527"/>
                    <a:gd name="connsiteX1856" fmla="*/ 480845 w 1448551"/>
                    <a:gd name="connsiteY1856" fmla="*/ 674438 h 1553527"/>
                    <a:gd name="connsiteX1857" fmla="*/ 475096 w 1448551"/>
                    <a:gd name="connsiteY1857" fmla="*/ 672737 h 1553527"/>
                    <a:gd name="connsiteX1858" fmla="*/ 475096 w 1448551"/>
                    <a:gd name="connsiteY1858" fmla="*/ 682636 h 1553527"/>
                    <a:gd name="connsiteX1859" fmla="*/ 480845 w 1448551"/>
                    <a:gd name="connsiteY1859" fmla="*/ 674438 h 1553527"/>
                    <a:gd name="connsiteX1860" fmla="*/ 1094221 w 1448551"/>
                    <a:gd name="connsiteY1860" fmla="*/ 718185 h 1553527"/>
                    <a:gd name="connsiteX1861" fmla="*/ 1098406 w 1448551"/>
                    <a:gd name="connsiteY1861" fmla="*/ 722573 h 1553527"/>
                    <a:gd name="connsiteX1862" fmla="*/ 1106774 w 1448551"/>
                    <a:gd name="connsiteY1862" fmla="*/ 708966 h 1553527"/>
                    <a:gd name="connsiteX1863" fmla="*/ 1094221 w 1448551"/>
                    <a:gd name="connsiteY1863" fmla="*/ 718185 h 1553527"/>
                    <a:gd name="connsiteX1864" fmla="*/ 372158 w 1448551"/>
                    <a:gd name="connsiteY1864" fmla="*/ 687569 h 1553527"/>
                    <a:gd name="connsiteX1865" fmla="*/ 363586 w 1448551"/>
                    <a:gd name="connsiteY1865" fmla="*/ 678656 h 1553527"/>
                    <a:gd name="connsiteX1866" fmla="*/ 372158 w 1448551"/>
                    <a:gd name="connsiteY1866" fmla="*/ 687569 h 1553527"/>
                    <a:gd name="connsiteX1867" fmla="*/ 1097011 w 1448551"/>
                    <a:gd name="connsiteY1867" fmla="*/ 753189 h 1553527"/>
                    <a:gd name="connsiteX1868" fmla="*/ 1098406 w 1448551"/>
                    <a:gd name="connsiteY1868" fmla="*/ 747644 h 1553527"/>
                    <a:gd name="connsiteX1869" fmla="*/ 1083064 w 1448551"/>
                    <a:gd name="connsiteY1869" fmla="*/ 744243 h 1553527"/>
                    <a:gd name="connsiteX1870" fmla="*/ 1097011 w 1448551"/>
                    <a:gd name="connsiteY1870" fmla="*/ 753189 h 1553527"/>
                    <a:gd name="connsiteX1871" fmla="*/ 1141540 w 1448551"/>
                    <a:gd name="connsiteY1871" fmla="*/ 780404 h 1553527"/>
                    <a:gd name="connsiteX1872" fmla="*/ 1135995 w 1448551"/>
                    <a:gd name="connsiteY1872" fmla="*/ 766184 h 1553527"/>
                    <a:gd name="connsiteX1873" fmla="*/ 1144330 w 1448551"/>
                    <a:gd name="connsiteY1873" fmla="*/ 766592 h 1553527"/>
                    <a:gd name="connsiteX1874" fmla="*/ 1135995 w 1448551"/>
                    <a:gd name="connsiteY1874" fmla="*/ 759211 h 1553527"/>
                    <a:gd name="connsiteX1875" fmla="*/ 1129192 w 1448551"/>
                    <a:gd name="connsiteY1875" fmla="*/ 771423 h 1553527"/>
                    <a:gd name="connsiteX1876" fmla="*/ 1123647 w 1448551"/>
                    <a:gd name="connsiteY1876" fmla="*/ 762816 h 1553527"/>
                    <a:gd name="connsiteX1877" fmla="*/ 1104155 w 1448551"/>
                    <a:gd name="connsiteY1877" fmla="*/ 771661 h 1553527"/>
                    <a:gd name="connsiteX1878" fmla="*/ 1095752 w 1448551"/>
                    <a:gd name="connsiteY1878" fmla="*/ 768463 h 1553527"/>
                    <a:gd name="connsiteX1879" fmla="*/ 1097181 w 1448551"/>
                    <a:gd name="connsiteY1879" fmla="*/ 776900 h 1553527"/>
                    <a:gd name="connsiteX1880" fmla="*/ 1087418 w 1448551"/>
                    <a:gd name="connsiteY1880" fmla="*/ 784826 h 1553527"/>
                    <a:gd name="connsiteX1881" fmla="*/ 1084628 w 1448551"/>
                    <a:gd name="connsiteY1881" fmla="*/ 798671 h 1553527"/>
                    <a:gd name="connsiteX1882" fmla="*/ 1094392 w 1448551"/>
                    <a:gd name="connsiteY1882" fmla="*/ 820034 h 1553527"/>
                    <a:gd name="connsiteX1883" fmla="*/ 1087588 w 1448551"/>
                    <a:gd name="connsiteY1883" fmla="*/ 822518 h 1553527"/>
                    <a:gd name="connsiteX1884" fmla="*/ 1104325 w 1448551"/>
                    <a:gd name="connsiteY1884" fmla="*/ 828879 h 1553527"/>
                    <a:gd name="connsiteX1885" fmla="*/ 1141744 w 1448551"/>
                    <a:gd name="connsiteY1885" fmla="*/ 818061 h 1553527"/>
                    <a:gd name="connsiteX1886" fmla="*/ 1141540 w 1448551"/>
                    <a:gd name="connsiteY1886" fmla="*/ 780404 h 1553527"/>
                    <a:gd name="connsiteX1887" fmla="*/ 1145724 w 1448551"/>
                    <a:gd name="connsiteY1887" fmla="*/ 780608 h 1553527"/>
                    <a:gd name="connsiteX1888" fmla="*/ 1149909 w 1448551"/>
                    <a:gd name="connsiteY1888" fmla="*/ 786357 h 1553527"/>
                    <a:gd name="connsiteX1889" fmla="*/ 1163822 w 1448551"/>
                    <a:gd name="connsiteY1889" fmla="*/ 780064 h 1553527"/>
                    <a:gd name="connsiteX1890" fmla="*/ 1145724 w 1448551"/>
                    <a:gd name="connsiteY1890" fmla="*/ 780608 h 1553527"/>
                    <a:gd name="connsiteX1891" fmla="*/ 1198520 w 1448551"/>
                    <a:gd name="connsiteY1891" fmla="*/ 795610 h 1553527"/>
                    <a:gd name="connsiteX1892" fmla="*/ 1194370 w 1448551"/>
                    <a:gd name="connsiteY1892" fmla="*/ 792650 h 1553527"/>
                    <a:gd name="connsiteX1893" fmla="*/ 1192975 w 1448551"/>
                    <a:gd name="connsiteY1893" fmla="*/ 798161 h 1553527"/>
                    <a:gd name="connsiteX1894" fmla="*/ 1198520 w 1448551"/>
                    <a:gd name="connsiteY1894" fmla="*/ 795610 h 1553527"/>
                    <a:gd name="connsiteX1895" fmla="*/ 497956 w 1448551"/>
                    <a:gd name="connsiteY1895" fmla="*/ 776934 h 1553527"/>
                    <a:gd name="connsiteX1896" fmla="*/ 489384 w 1448551"/>
                    <a:gd name="connsiteY1896" fmla="*/ 772273 h 1553527"/>
                    <a:gd name="connsiteX1897" fmla="*/ 497956 w 1448551"/>
                    <a:gd name="connsiteY1897" fmla="*/ 776934 h 1553527"/>
                    <a:gd name="connsiteX1898" fmla="*/ 387943 w 1448551"/>
                    <a:gd name="connsiteY1898" fmla="*/ 791630 h 1553527"/>
                    <a:gd name="connsiteX1899" fmla="*/ 392229 w 1448551"/>
                    <a:gd name="connsiteY1899" fmla="*/ 769178 h 1553527"/>
                    <a:gd name="connsiteX1900" fmla="*/ 387943 w 1448551"/>
                    <a:gd name="connsiteY1900" fmla="*/ 791630 h 1553527"/>
                    <a:gd name="connsiteX1901" fmla="*/ 480845 w 1448551"/>
                    <a:gd name="connsiteY1901" fmla="*/ 777546 h 1553527"/>
                    <a:gd name="connsiteX1902" fmla="*/ 475096 w 1448551"/>
                    <a:gd name="connsiteY1902" fmla="*/ 782921 h 1553527"/>
                    <a:gd name="connsiteX1903" fmla="*/ 490813 w 1448551"/>
                    <a:gd name="connsiteY1903" fmla="*/ 789282 h 1553527"/>
                    <a:gd name="connsiteX1904" fmla="*/ 480845 w 1448551"/>
                    <a:gd name="connsiteY1904" fmla="*/ 777546 h 1553527"/>
                    <a:gd name="connsiteX1905" fmla="*/ 1192975 w 1448551"/>
                    <a:gd name="connsiteY1905" fmla="*/ 853882 h 1553527"/>
                    <a:gd name="connsiteX1906" fmla="*/ 1208215 w 1448551"/>
                    <a:gd name="connsiteY1906" fmla="*/ 821123 h 1553527"/>
                    <a:gd name="connsiteX1907" fmla="*/ 1204099 w 1448551"/>
                    <a:gd name="connsiteY1907" fmla="*/ 819558 h 1553527"/>
                    <a:gd name="connsiteX1908" fmla="*/ 1192975 w 1448551"/>
                    <a:gd name="connsiteY1908" fmla="*/ 853882 h 1553527"/>
                    <a:gd name="connsiteX1909" fmla="*/ 472273 w 1448551"/>
                    <a:gd name="connsiteY1909" fmla="*/ 809659 h 1553527"/>
                    <a:gd name="connsiteX1910" fmla="*/ 480845 w 1448551"/>
                    <a:gd name="connsiteY1910" fmla="*/ 812891 h 1553527"/>
                    <a:gd name="connsiteX1911" fmla="*/ 472273 w 1448551"/>
                    <a:gd name="connsiteY1911" fmla="*/ 809625 h 1553527"/>
                    <a:gd name="connsiteX1912" fmla="*/ 459414 w 1448551"/>
                    <a:gd name="connsiteY1912" fmla="*/ 803230 h 1553527"/>
                    <a:gd name="connsiteX1913" fmla="*/ 457985 w 1448551"/>
                    <a:gd name="connsiteY1913" fmla="*/ 813095 h 1553527"/>
                    <a:gd name="connsiteX1914" fmla="*/ 466558 w 1448551"/>
                    <a:gd name="connsiteY1914" fmla="*/ 810646 h 1553527"/>
                    <a:gd name="connsiteX1915" fmla="*/ 459414 w 1448551"/>
                    <a:gd name="connsiteY1915" fmla="*/ 803230 h 1553527"/>
                    <a:gd name="connsiteX1916" fmla="*/ 1011864 w 1448551"/>
                    <a:gd name="connsiteY1916" fmla="*/ 832893 h 1553527"/>
                    <a:gd name="connsiteX1917" fmla="*/ 1009075 w 1448551"/>
                    <a:gd name="connsiteY1917" fmla="*/ 836941 h 1553527"/>
                    <a:gd name="connsiteX1918" fmla="*/ 1017443 w 1448551"/>
                    <a:gd name="connsiteY1918" fmla="*/ 838710 h 1553527"/>
                    <a:gd name="connsiteX1919" fmla="*/ 1011864 w 1448551"/>
                    <a:gd name="connsiteY1919" fmla="*/ 833029 h 1553527"/>
                    <a:gd name="connsiteX1920" fmla="*/ 497956 w 1448551"/>
                    <a:gd name="connsiteY1920" fmla="*/ 826090 h 1553527"/>
                    <a:gd name="connsiteX1921" fmla="*/ 502209 w 1448551"/>
                    <a:gd name="connsiteY1921" fmla="*/ 834764 h 1553527"/>
                    <a:gd name="connsiteX1922" fmla="*/ 505066 w 1448551"/>
                    <a:gd name="connsiteY1922" fmla="*/ 827961 h 1553527"/>
                    <a:gd name="connsiteX1923" fmla="*/ 497956 w 1448551"/>
                    <a:gd name="connsiteY1923" fmla="*/ 826328 h 1553527"/>
                    <a:gd name="connsiteX1924" fmla="*/ 1106876 w 1448551"/>
                    <a:gd name="connsiteY1924" fmla="*/ 866435 h 1553527"/>
                    <a:gd name="connsiteX1925" fmla="*/ 1095684 w 1448551"/>
                    <a:gd name="connsiteY1925" fmla="*/ 878511 h 1553527"/>
                    <a:gd name="connsiteX1926" fmla="*/ 1111026 w 1448551"/>
                    <a:gd name="connsiteY1926" fmla="*/ 877797 h 1553527"/>
                    <a:gd name="connsiteX1927" fmla="*/ 1106774 w 1448551"/>
                    <a:gd name="connsiteY1927" fmla="*/ 866673 h 1553527"/>
                    <a:gd name="connsiteX1928" fmla="*/ 432370 w 1448551"/>
                    <a:gd name="connsiteY1928" fmla="*/ 848541 h 1553527"/>
                    <a:gd name="connsiteX1929" fmla="*/ 439548 w 1448551"/>
                    <a:gd name="connsiteY1929" fmla="*/ 843235 h 1553527"/>
                    <a:gd name="connsiteX1930" fmla="*/ 432370 w 1448551"/>
                    <a:gd name="connsiteY1930" fmla="*/ 840071 h 1553527"/>
                    <a:gd name="connsiteX1931" fmla="*/ 432268 w 1448551"/>
                    <a:gd name="connsiteY1931" fmla="*/ 848780 h 1553527"/>
                    <a:gd name="connsiteX1932" fmla="*/ 486799 w 1448551"/>
                    <a:gd name="connsiteY1932" fmla="*/ 856638 h 1553527"/>
                    <a:gd name="connsiteX1933" fmla="*/ 495337 w 1448551"/>
                    <a:gd name="connsiteY1933" fmla="*/ 855617 h 1553527"/>
                    <a:gd name="connsiteX1934" fmla="*/ 495337 w 1448551"/>
                    <a:gd name="connsiteY1934" fmla="*/ 847453 h 1553527"/>
                    <a:gd name="connsiteX1935" fmla="*/ 483907 w 1448551"/>
                    <a:gd name="connsiteY1935" fmla="*/ 844051 h 1553527"/>
                    <a:gd name="connsiteX1936" fmla="*/ 486560 w 1448551"/>
                    <a:gd name="connsiteY1936" fmla="*/ 856876 h 1553527"/>
                    <a:gd name="connsiteX1937" fmla="*/ 501018 w 1448551"/>
                    <a:gd name="connsiteY1937" fmla="*/ 858713 h 1553527"/>
                    <a:gd name="connsiteX1938" fmla="*/ 511019 w 1448551"/>
                    <a:gd name="connsiteY1938" fmla="*/ 854903 h 1553527"/>
                    <a:gd name="connsiteX1939" fmla="*/ 502447 w 1448551"/>
                    <a:gd name="connsiteY1939" fmla="*/ 851705 h 1553527"/>
                    <a:gd name="connsiteX1940" fmla="*/ 500780 w 1448551"/>
                    <a:gd name="connsiteY1940" fmla="*/ 858951 h 1553527"/>
                    <a:gd name="connsiteX1941" fmla="*/ 1026050 w 1448551"/>
                    <a:gd name="connsiteY1941" fmla="*/ 882321 h 1553527"/>
                    <a:gd name="connsiteX1942" fmla="*/ 1033057 w 1448551"/>
                    <a:gd name="connsiteY1942" fmla="*/ 886846 h 1553527"/>
                    <a:gd name="connsiteX1943" fmla="*/ 1033057 w 1448551"/>
                    <a:gd name="connsiteY1943" fmla="*/ 875654 h 1553527"/>
                    <a:gd name="connsiteX1944" fmla="*/ 1025811 w 1448551"/>
                    <a:gd name="connsiteY1944" fmla="*/ 882559 h 1553527"/>
                    <a:gd name="connsiteX1945" fmla="*/ 991113 w 1448551"/>
                    <a:gd name="connsiteY1945" fmla="*/ 886369 h 1553527"/>
                    <a:gd name="connsiteX1946" fmla="*/ 988324 w 1448551"/>
                    <a:gd name="connsiteY1946" fmla="*/ 880620 h 1553527"/>
                    <a:gd name="connsiteX1947" fmla="*/ 978527 w 1448551"/>
                    <a:gd name="connsiteY1947" fmla="*/ 877389 h 1553527"/>
                    <a:gd name="connsiteX1948" fmla="*/ 982711 w 1448551"/>
                    <a:gd name="connsiteY1948" fmla="*/ 890179 h 1553527"/>
                    <a:gd name="connsiteX1949" fmla="*/ 990875 w 1448551"/>
                    <a:gd name="connsiteY1949" fmla="*/ 886607 h 1553527"/>
                    <a:gd name="connsiteX1950" fmla="*/ 468225 w 1448551"/>
                    <a:gd name="connsiteY1950" fmla="*/ 888308 h 1553527"/>
                    <a:gd name="connsiteX1951" fmla="*/ 462510 w 1448551"/>
                    <a:gd name="connsiteY1951" fmla="*/ 858373 h 1553527"/>
                    <a:gd name="connsiteX1952" fmla="*/ 460707 w 1448551"/>
                    <a:gd name="connsiteY1952" fmla="*/ 858373 h 1553527"/>
                    <a:gd name="connsiteX1953" fmla="*/ 451080 w 1448551"/>
                    <a:gd name="connsiteY1953" fmla="*/ 848167 h 1553527"/>
                    <a:gd name="connsiteX1954" fmla="*/ 441079 w 1448551"/>
                    <a:gd name="connsiteY1954" fmla="*/ 867489 h 1553527"/>
                    <a:gd name="connsiteX1955" fmla="*/ 451080 w 1448551"/>
                    <a:gd name="connsiteY1955" fmla="*/ 873613 h 1553527"/>
                    <a:gd name="connsiteX1956" fmla="*/ 456114 w 1448551"/>
                    <a:gd name="connsiteY1956" fmla="*/ 871572 h 1553527"/>
                    <a:gd name="connsiteX1957" fmla="*/ 467987 w 1448551"/>
                    <a:gd name="connsiteY1957" fmla="*/ 888546 h 1553527"/>
                    <a:gd name="connsiteX1958" fmla="*/ 1013497 w 1448551"/>
                    <a:gd name="connsiteY1958" fmla="*/ 883172 h 1553527"/>
                    <a:gd name="connsiteX1959" fmla="*/ 1010707 w 1448551"/>
                    <a:gd name="connsiteY1959" fmla="*/ 892833 h 1553527"/>
                    <a:gd name="connsiteX1960" fmla="*/ 1017681 w 1448551"/>
                    <a:gd name="connsiteY1960" fmla="*/ 890349 h 1553527"/>
                    <a:gd name="connsiteX1961" fmla="*/ 1013259 w 1448551"/>
                    <a:gd name="connsiteY1961" fmla="*/ 883410 h 1553527"/>
                    <a:gd name="connsiteX1962" fmla="*/ 1002305 w 1448551"/>
                    <a:gd name="connsiteY1962" fmla="*/ 895248 h 1553527"/>
                    <a:gd name="connsiteX1963" fmla="*/ 1006489 w 1448551"/>
                    <a:gd name="connsiteY1963" fmla="*/ 889839 h 1553527"/>
                    <a:gd name="connsiteX1964" fmla="*/ 1002305 w 1448551"/>
                    <a:gd name="connsiteY1964" fmla="*/ 889635 h 1553527"/>
                    <a:gd name="connsiteX1965" fmla="*/ 1035847 w 1448551"/>
                    <a:gd name="connsiteY1965" fmla="*/ 898174 h 1553527"/>
                    <a:gd name="connsiteX1966" fmla="*/ 1040031 w 1448551"/>
                    <a:gd name="connsiteY1966" fmla="*/ 892731 h 1553527"/>
                    <a:gd name="connsiteX1967" fmla="*/ 1035847 w 1448551"/>
                    <a:gd name="connsiteY1967" fmla="*/ 892561 h 1553527"/>
                    <a:gd name="connsiteX1968" fmla="*/ 979921 w 1448551"/>
                    <a:gd name="connsiteY1968" fmla="*/ 892867 h 1553527"/>
                    <a:gd name="connsiteX1969" fmla="*/ 981316 w 1448551"/>
                    <a:gd name="connsiteY1969" fmla="*/ 899908 h 1553527"/>
                    <a:gd name="connsiteX1970" fmla="*/ 979683 w 1448551"/>
                    <a:gd name="connsiteY1970" fmla="*/ 893105 h 1553527"/>
                    <a:gd name="connsiteX1971" fmla="*/ 408217 w 1448551"/>
                    <a:gd name="connsiteY1971" fmla="*/ 870109 h 1553527"/>
                    <a:gd name="connsiteX1972" fmla="*/ 399611 w 1448551"/>
                    <a:gd name="connsiteY1972" fmla="*/ 869701 h 1553527"/>
                    <a:gd name="connsiteX1973" fmla="*/ 407979 w 1448551"/>
                    <a:gd name="connsiteY1973" fmla="*/ 870347 h 1553527"/>
                    <a:gd name="connsiteX1974" fmla="*/ 961722 w 1448551"/>
                    <a:gd name="connsiteY1974" fmla="*/ 896234 h 1553527"/>
                    <a:gd name="connsiteX1975" fmla="*/ 960327 w 1448551"/>
                    <a:gd name="connsiteY1975" fmla="*/ 911577 h 1553527"/>
                    <a:gd name="connsiteX1976" fmla="*/ 965906 w 1448551"/>
                    <a:gd name="connsiteY1976" fmla="*/ 895044 h 1553527"/>
                    <a:gd name="connsiteX1977" fmla="*/ 961484 w 1448551"/>
                    <a:gd name="connsiteY1977" fmla="*/ 896473 h 1553527"/>
                    <a:gd name="connsiteX1978" fmla="*/ 1113714 w 1448551"/>
                    <a:gd name="connsiteY1978" fmla="*/ 925694 h 1553527"/>
                    <a:gd name="connsiteX1979" fmla="*/ 1113714 w 1448551"/>
                    <a:gd name="connsiteY1979" fmla="*/ 913141 h 1553527"/>
                    <a:gd name="connsiteX1980" fmla="*/ 1105345 w 1448551"/>
                    <a:gd name="connsiteY1980" fmla="*/ 926748 h 1553527"/>
                    <a:gd name="connsiteX1981" fmla="*/ 1113714 w 1448551"/>
                    <a:gd name="connsiteY1981" fmla="*/ 925694 h 1553527"/>
                    <a:gd name="connsiteX1982" fmla="*/ 475096 w 1448551"/>
                    <a:gd name="connsiteY1982" fmla="*/ 917224 h 1553527"/>
                    <a:gd name="connsiteX1983" fmla="*/ 470844 w 1448551"/>
                    <a:gd name="connsiteY1983" fmla="*/ 898650 h 1553527"/>
                    <a:gd name="connsiteX1984" fmla="*/ 462272 w 1448551"/>
                    <a:gd name="connsiteY1984" fmla="*/ 910998 h 1553527"/>
                    <a:gd name="connsiteX1985" fmla="*/ 475096 w 1448551"/>
                    <a:gd name="connsiteY1985" fmla="*/ 917121 h 1553527"/>
                    <a:gd name="connsiteX1986" fmla="*/ 992168 w 1448551"/>
                    <a:gd name="connsiteY1986" fmla="*/ 925932 h 1553527"/>
                    <a:gd name="connsiteX1987" fmla="*/ 987984 w 1448551"/>
                    <a:gd name="connsiteY1987" fmla="*/ 924333 h 1553527"/>
                    <a:gd name="connsiteX1988" fmla="*/ 989378 w 1448551"/>
                    <a:gd name="connsiteY1988" fmla="*/ 934198 h 1553527"/>
                    <a:gd name="connsiteX1989" fmla="*/ 992270 w 1448551"/>
                    <a:gd name="connsiteY1989" fmla="*/ 925694 h 1553527"/>
                    <a:gd name="connsiteX1990" fmla="*/ 410735 w 1448551"/>
                    <a:gd name="connsiteY1990" fmla="*/ 900249 h 1553527"/>
                    <a:gd name="connsiteX1991" fmla="*/ 413592 w 1448551"/>
                    <a:gd name="connsiteY1991" fmla="*/ 910284 h 1553527"/>
                    <a:gd name="connsiteX1992" fmla="*/ 410837 w 1448551"/>
                    <a:gd name="connsiteY1992" fmla="*/ 900146 h 1553527"/>
                    <a:gd name="connsiteX1993" fmla="*/ 447916 w 1448551"/>
                    <a:gd name="connsiteY1993" fmla="*/ 934266 h 1553527"/>
                    <a:gd name="connsiteX1994" fmla="*/ 442167 w 1448551"/>
                    <a:gd name="connsiteY1994" fmla="*/ 905760 h 1553527"/>
                    <a:gd name="connsiteX1995" fmla="*/ 439344 w 1448551"/>
                    <a:gd name="connsiteY1995" fmla="*/ 929572 h 1553527"/>
                    <a:gd name="connsiteX1996" fmla="*/ 448018 w 1448551"/>
                    <a:gd name="connsiteY1996" fmla="*/ 934300 h 1553527"/>
                    <a:gd name="connsiteX1997" fmla="*/ 457883 w 1448551"/>
                    <a:gd name="connsiteY1997" fmla="*/ 917734 h 1553527"/>
                    <a:gd name="connsiteX1998" fmla="*/ 453597 w 1448551"/>
                    <a:gd name="connsiteY1998" fmla="*/ 916135 h 1553527"/>
                    <a:gd name="connsiteX1999" fmla="*/ 455448 w 1448551"/>
                    <a:gd name="connsiteY1999" fmla="*/ 925577 h 1553527"/>
                    <a:gd name="connsiteX2000" fmla="*/ 456455 w 1448551"/>
                    <a:gd name="connsiteY2000" fmla="*/ 926136 h 1553527"/>
                    <a:gd name="connsiteX2001" fmla="*/ 457985 w 1448551"/>
                    <a:gd name="connsiteY2001" fmla="*/ 917768 h 1553527"/>
                    <a:gd name="connsiteX2002" fmla="*/ 796973 w 1448551"/>
                    <a:gd name="connsiteY2002" fmla="*/ 952262 h 1553527"/>
                    <a:gd name="connsiteX2003" fmla="*/ 805444 w 1448551"/>
                    <a:gd name="connsiteY2003" fmla="*/ 962467 h 1553527"/>
                    <a:gd name="connsiteX2004" fmla="*/ 811057 w 1448551"/>
                    <a:gd name="connsiteY2004" fmla="*/ 945901 h 1553527"/>
                    <a:gd name="connsiteX2005" fmla="*/ 799797 w 1448551"/>
                    <a:gd name="connsiteY2005" fmla="*/ 932770 h 1553527"/>
                    <a:gd name="connsiteX2006" fmla="*/ 795579 w 1448551"/>
                    <a:gd name="connsiteY2006" fmla="*/ 945220 h 1553527"/>
                    <a:gd name="connsiteX2007" fmla="*/ 804049 w 1448551"/>
                    <a:gd name="connsiteY2007" fmla="*/ 949813 h 1553527"/>
                    <a:gd name="connsiteX2008" fmla="*/ 797075 w 1448551"/>
                    <a:gd name="connsiteY2008" fmla="*/ 952296 h 1553527"/>
                    <a:gd name="connsiteX2009" fmla="*/ 1178960 w 1448551"/>
                    <a:gd name="connsiteY2009" fmla="*/ 954949 h 1553527"/>
                    <a:gd name="connsiteX2010" fmla="*/ 1177599 w 1448551"/>
                    <a:gd name="connsiteY2010" fmla="*/ 961753 h 1553527"/>
                    <a:gd name="connsiteX2011" fmla="*/ 1179062 w 1448551"/>
                    <a:gd name="connsiteY2011" fmla="*/ 954983 h 1553527"/>
                    <a:gd name="connsiteX2012" fmla="*/ 363484 w 1448551"/>
                    <a:gd name="connsiteY2012" fmla="*/ 927735 h 1553527"/>
                    <a:gd name="connsiteX2013" fmla="*/ 372056 w 1448551"/>
                    <a:gd name="connsiteY2013" fmla="*/ 933756 h 1553527"/>
                    <a:gd name="connsiteX2014" fmla="*/ 370628 w 1448551"/>
                    <a:gd name="connsiteY2014" fmla="*/ 920965 h 1553527"/>
                    <a:gd name="connsiteX2015" fmla="*/ 363586 w 1448551"/>
                    <a:gd name="connsiteY2015" fmla="*/ 927803 h 1553527"/>
                    <a:gd name="connsiteX2016" fmla="*/ 784285 w 1448551"/>
                    <a:gd name="connsiteY2016" fmla="*/ 948894 h 1553527"/>
                    <a:gd name="connsiteX2017" fmla="*/ 778638 w 1448551"/>
                    <a:gd name="connsiteY2017" fmla="*/ 940186 h 1553527"/>
                    <a:gd name="connsiteX2018" fmla="*/ 777243 w 1448551"/>
                    <a:gd name="connsiteY2018" fmla="*/ 952772 h 1553527"/>
                    <a:gd name="connsiteX2019" fmla="*/ 784387 w 1448551"/>
                    <a:gd name="connsiteY2019" fmla="*/ 948962 h 1553527"/>
                    <a:gd name="connsiteX2020" fmla="*/ 868751 w 1448551"/>
                    <a:gd name="connsiteY2020" fmla="*/ 944132 h 1553527"/>
                    <a:gd name="connsiteX2021" fmla="*/ 863138 w 1448551"/>
                    <a:gd name="connsiteY2021" fmla="*/ 943894 h 1553527"/>
                    <a:gd name="connsiteX2022" fmla="*/ 865962 w 1448551"/>
                    <a:gd name="connsiteY2022" fmla="*/ 951037 h 1553527"/>
                    <a:gd name="connsiteX2023" fmla="*/ 868853 w 1448551"/>
                    <a:gd name="connsiteY2023" fmla="*/ 944200 h 1553527"/>
                    <a:gd name="connsiteX2024" fmla="*/ 470742 w 1448551"/>
                    <a:gd name="connsiteY2024" fmla="*/ 947942 h 1553527"/>
                    <a:gd name="connsiteX2025" fmla="*/ 476457 w 1448551"/>
                    <a:gd name="connsiteY2025" fmla="*/ 935491 h 1553527"/>
                    <a:gd name="connsiteX2026" fmla="*/ 463598 w 1448551"/>
                    <a:gd name="connsiteY2026" fmla="*/ 939165 h 1553527"/>
                    <a:gd name="connsiteX2027" fmla="*/ 470844 w 1448551"/>
                    <a:gd name="connsiteY2027" fmla="*/ 948010 h 1553527"/>
                    <a:gd name="connsiteX2028" fmla="*/ 449311 w 1448551"/>
                    <a:gd name="connsiteY2028" fmla="*/ 965393 h 1553527"/>
                    <a:gd name="connsiteX2029" fmla="*/ 455026 w 1448551"/>
                    <a:gd name="connsiteY2029" fmla="*/ 948656 h 1553527"/>
                    <a:gd name="connsiteX2030" fmla="*/ 447916 w 1448551"/>
                    <a:gd name="connsiteY2030" fmla="*/ 946921 h 1553527"/>
                    <a:gd name="connsiteX2031" fmla="*/ 440738 w 1448551"/>
                    <a:gd name="connsiteY2031" fmla="*/ 963590 h 1553527"/>
                    <a:gd name="connsiteX2032" fmla="*/ 449515 w 1448551"/>
                    <a:gd name="connsiteY2032" fmla="*/ 965461 h 1553527"/>
                    <a:gd name="connsiteX2033" fmla="*/ 502209 w 1448551"/>
                    <a:gd name="connsiteY2033" fmla="*/ 949506 h 1553527"/>
                    <a:gd name="connsiteX2034" fmla="*/ 487955 w 1448551"/>
                    <a:gd name="connsiteY2034" fmla="*/ 951752 h 1553527"/>
                    <a:gd name="connsiteX2035" fmla="*/ 486560 w 1448551"/>
                    <a:gd name="connsiteY2035" fmla="*/ 957331 h 1553527"/>
                    <a:gd name="connsiteX2036" fmla="*/ 490813 w 1448551"/>
                    <a:gd name="connsiteY2036" fmla="*/ 963148 h 1553527"/>
                    <a:gd name="connsiteX2037" fmla="*/ 502209 w 1448551"/>
                    <a:gd name="connsiteY2037" fmla="*/ 960834 h 1553527"/>
                    <a:gd name="connsiteX2038" fmla="*/ 502209 w 1448551"/>
                    <a:gd name="connsiteY2038" fmla="*/ 949506 h 1553527"/>
                    <a:gd name="connsiteX2039" fmla="*/ 412265 w 1448551"/>
                    <a:gd name="connsiteY2039" fmla="*/ 955528 h 1553527"/>
                    <a:gd name="connsiteX2040" fmla="*/ 405581 w 1448551"/>
                    <a:gd name="connsiteY2040" fmla="*/ 958492 h 1553527"/>
                    <a:gd name="connsiteX2041" fmla="*/ 406516 w 1448551"/>
                    <a:gd name="connsiteY2041" fmla="*/ 963760 h 1553527"/>
                    <a:gd name="connsiteX2042" fmla="*/ 412265 w 1448551"/>
                    <a:gd name="connsiteY2042" fmla="*/ 955358 h 1553527"/>
                    <a:gd name="connsiteX2043" fmla="*/ 756186 w 1448551"/>
                    <a:gd name="connsiteY2043" fmla="*/ 986926 h 1553527"/>
                    <a:gd name="connsiteX2044" fmla="*/ 746287 w 1448551"/>
                    <a:gd name="connsiteY2044" fmla="*/ 973863 h 1553527"/>
                    <a:gd name="connsiteX2045" fmla="*/ 756186 w 1448551"/>
                    <a:gd name="connsiteY2045" fmla="*/ 986926 h 1553527"/>
                    <a:gd name="connsiteX2046" fmla="*/ 860417 w 1448551"/>
                    <a:gd name="connsiteY2046" fmla="*/ 984375 h 1553527"/>
                    <a:gd name="connsiteX2047" fmla="*/ 870282 w 1448551"/>
                    <a:gd name="connsiteY2047" fmla="*/ 977809 h 1553527"/>
                    <a:gd name="connsiteX2048" fmla="*/ 868853 w 1448551"/>
                    <a:gd name="connsiteY2048" fmla="*/ 974952 h 1553527"/>
                    <a:gd name="connsiteX2049" fmla="*/ 860417 w 1448551"/>
                    <a:gd name="connsiteY2049" fmla="*/ 984477 h 1553527"/>
                    <a:gd name="connsiteX2050" fmla="*/ 1091432 w 1448551"/>
                    <a:gd name="connsiteY2050" fmla="*/ 1012474 h 1553527"/>
                    <a:gd name="connsiteX2051" fmla="*/ 1101161 w 1448551"/>
                    <a:gd name="connsiteY2051" fmla="*/ 993321 h 1553527"/>
                    <a:gd name="connsiteX2052" fmla="*/ 1099800 w 1448551"/>
                    <a:gd name="connsiteY2052" fmla="*/ 989069 h 1553527"/>
                    <a:gd name="connsiteX2053" fmla="*/ 1095582 w 1448551"/>
                    <a:gd name="connsiteY2053" fmla="*/ 989069 h 1553527"/>
                    <a:gd name="connsiteX2054" fmla="*/ 1092759 w 1448551"/>
                    <a:gd name="connsiteY2054" fmla="*/ 998390 h 1553527"/>
                    <a:gd name="connsiteX2055" fmla="*/ 1087928 w 1448551"/>
                    <a:gd name="connsiteY2055" fmla="*/ 976040 h 1553527"/>
                    <a:gd name="connsiteX2056" fmla="*/ 1066157 w 1448551"/>
                    <a:gd name="connsiteY2056" fmla="*/ 969747 h 1553527"/>
                    <a:gd name="connsiteX2057" fmla="*/ 1055067 w 1448551"/>
                    <a:gd name="connsiteY2057" fmla="*/ 953180 h 1553527"/>
                    <a:gd name="connsiteX2058" fmla="*/ 1048263 w 1448551"/>
                    <a:gd name="connsiteY2058" fmla="*/ 952432 h 1553527"/>
                    <a:gd name="connsiteX2059" fmla="*/ 1069490 w 1448551"/>
                    <a:gd name="connsiteY2059" fmla="*/ 935117 h 1553527"/>
                    <a:gd name="connsiteX2060" fmla="*/ 1070477 w 1448551"/>
                    <a:gd name="connsiteY2060" fmla="*/ 927939 h 1553527"/>
                    <a:gd name="connsiteX2061" fmla="*/ 1070137 w 1448551"/>
                    <a:gd name="connsiteY2061" fmla="*/ 927939 h 1553527"/>
                    <a:gd name="connsiteX2062" fmla="*/ 1067824 w 1448551"/>
                    <a:gd name="connsiteY2062" fmla="*/ 917734 h 1553527"/>
                    <a:gd name="connsiteX2063" fmla="*/ 1058979 w 1448551"/>
                    <a:gd name="connsiteY2063" fmla="*/ 908209 h 1553527"/>
                    <a:gd name="connsiteX2064" fmla="*/ 1035166 w 1448551"/>
                    <a:gd name="connsiteY2064" fmla="*/ 906542 h 1553527"/>
                    <a:gd name="connsiteX2065" fmla="*/ 1027784 w 1448551"/>
                    <a:gd name="connsiteY2065" fmla="*/ 901099 h 1553527"/>
                    <a:gd name="connsiteX2066" fmla="*/ 1002713 w 1448551"/>
                    <a:gd name="connsiteY2066" fmla="*/ 908753 h 1553527"/>
                    <a:gd name="connsiteX2067" fmla="*/ 1003122 w 1448551"/>
                    <a:gd name="connsiteY2067" fmla="*/ 915727 h 1553527"/>
                    <a:gd name="connsiteX2068" fmla="*/ 996318 w 1448551"/>
                    <a:gd name="connsiteY2068" fmla="*/ 920455 h 1553527"/>
                    <a:gd name="connsiteX2069" fmla="*/ 997713 w 1448551"/>
                    <a:gd name="connsiteY2069" fmla="*/ 928892 h 1553527"/>
                    <a:gd name="connsiteX2070" fmla="*/ 1005741 w 1448551"/>
                    <a:gd name="connsiteY2070" fmla="*/ 930661 h 1553527"/>
                    <a:gd name="connsiteX2071" fmla="*/ 1006557 w 1448551"/>
                    <a:gd name="connsiteY2071" fmla="*/ 933382 h 1553527"/>
                    <a:gd name="connsiteX2072" fmla="*/ 1037173 w 1448551"/>
                    <a:gd name="connsiteY2072" fmla="*/ 945084 h 1553527"/>
                    <a:gd name="connsiteX2073" fmla="*/ 1038228 w 1448551"/>
                    <a:gd name="connsiteY2073" fmla="*/ 946853 h 1553527"/>
                    <a:gd name="connsiteX2074" fmla="*/ 1037582 w 1448551"/>
                    <a:gd name="connsiteY2074" fmla="*/ 947295 h 1553527"/>
                    <a:gd name="connsiteX2075" fmla="*/ 1022614 w 1448551"/>
                    <a:gd name="connsiteY2075" fmla="*/ 966311 h 1553527"/>
                    <a:gd name="connsiteX2076" fmla="*/ 1021797 w 1448551"/>
                    <a:gd name="connsiteY2076" fmla="*/ 967638 h 1553527"/>
                    <a:gd name="connsiteX2077" fmla="*/ 1024519 w 1448551"/>
                    <a:gd name="connsiteY2077" fmla="*/ 976415 h 1553527"/>
                    <a:gd name="connsiteX2078" fmla="*/ 1019926 w 1448551"/>
                    <a:gd name="connsiteY2078" fmla="*/ 1009514 h 1553527"/>
                    <a:gd name="connsiteX2079" fmla="*/ 1019926 w 1448551"/>
                    <a:gd name="connsiteY2079" fmla="*/ 1016556 h 1553527"/>
                    <a:gd name="connsiteX2080" fmla="*/ 1022682 w 1448551"/>
                    <a:gd name="connsiteY2080" fmla="*/ 1016012 h 1553527"/>
                    <a:gd name="connsiteX2081" fmla="*/ 1026628 w 1448551"/>
                    <a:gd name="connsiteY2081" fmla="*/ 1021965 h 1553527"/>
                    <a:gd name="connsiteX2082" fmla="*/ 1025335 w 1448551"/>
                    <a:gd name="connsiteY2082" fmla="*/ 1023972 h 1553527"/>
                    <a:gd name="connsiteX2083" fmla="*/ 1022750 w 1448551"/>
                    <a:gd name="connsiteY2083" fmla="*/ 1022271 h 1553527"/>
                    <a:gd name="connsiteX2084" fmla="*/ 1024281 w 1448551"/>
                    <a:gd name="connsiteY2084" fmla="*/ 1030775 h 1553527"/>
                    <a:gd name="connsiteX2085" fmla="*/ 1020369 w 1448551"/>
                    <a:gd name="connsiteY2085" fmla="*/ 1046559 h 1553527"/>
                    <a:gd name="connsiteX2086" fmla="*/ 1025811 w 1448551"/>
                    <a:gd name="connsiteY2086" fmla="*/ 1054282 h 1553527"/>
                    <a:gd name="connsiteX2087" fmla="*/ 1018532 w 1448551"/>
                    <a:gd name="connsiteY2087" fmla="*/ 1062616 h 1553527"/>
                    <a:gd name="connsiteX2088" fmla="*/ 1032513 w 1448551"/>
                    <a:gd name="connsiteY2088" fmla="*/ 1067378 h 1553527"/>
                    <a:gd name="connsiteX2089" fmla="*/ 1033976 w 1448551"/>
                    <a:gd name="connsiteY2089" fmla="*/ 1065269 h 1553527"/>
                    <a:gd name="connsiteX2090" fmla="*/ 1055339 w 1448551"/>
                    <a:gd name="connsiteY2090" fmla="*/ 1027373 h 1553527"/>
                    <a:gd name="connsiteX2091" fmla="*/ 1053672 w 1448551"/>
                    <a:gd name="connsiteY2091" fmla="*/ 1026965 h 1553527"/>
                    <a:gd name="connsiteX2092" fmla="*/ 1064966 w 1448551"/>
                    <a:gd name="connsiteY2092" fmla="*/ 1013936 h 1553527"/>
                    <a:gd name="connsiteX2093" fmla="*/ 1087928 w 1448551"/>
                    <a:gd name="connsiteY2093" fmla="*/ 1009752 h 1553527"/>
                    <a:gd name="connsiteX2094" fmla="*/ 1091432 w 1448551"/>
                    <a:gd name="connsiteY2094" fmla="*/ 1012575 h 1553527"/>
                    <a:gd name="connsiteX2095" fmla="*/ 383622 w 1448551"/>
                    <a:gd name="connsiteY2095" fmla="*/ 962637 h 1553527"/>
                    <a:gd name="connsiteX2096" fmla="*/ 393828 w 1448551"/>
                    <a:gd name="connsiteY2096" fmla="*/ 982878 h 1553527"/>
                    <a:gd name="connsiteX2097" fmla="*/ 383622 w 1448551"/>
                    <a:gd name="connsiteY2097" fmla="*/ 962637 h 1553527"/>
                    <a:gd name="connsiteX2098" fmla="*/ 536431 w 1448551"/>
                    <a:gd name="connsiteY2098" fmla="*/ 974816 h 1553527"/>
                    <a:gd name="connsiteX2099" fmla="*/ 539254 w 1448551"/>
                    <a:gd name="connsiteY2099" fmla="*/ 983422 h 1553527"/>
                    <a:gd name="connsiteX2100" fmla="*/ 536431 w 1448551"/>
                    <a:gd name="connsiteY2100" fmla="*/ 974816 h 1553527"/>
                    <a:gd name="connsiteX2101" fmla="*/ 1115108 w 1448551"/>
                    <a:gd name="connsiteY2101" fmla="*/ 1009378 h 1553527"/>
                    <a:gd name="connsiteX2102" fmla="*/ 1117898 w 1448551"/>
                    <a:gd name="connsiteY2102" fmla="*/ 999717 h 1553527"/>
                    <a:gd name="connsiteX2103" fmla="*/ 1108135 w 1448551"/>
                    <a:gd name="connsiteY2103" fmla="*/ 1004921 h 1553527"/>
                    <a:gd name="connsiteX2104" fmla="*/ 1115108 w 1448551"/>
                    <a:gd name="connsiteY2104" fmla="*/ 1009378 h 1553527"/>
                    <a:gd name="connsiteX2105" fmla="*/ 732169 w 1448551"/>
                    <a:gd name="connsiteY2105" fmla="*/ 995771 h 1553527"/>
                    <a:gd name="connsiteX2106" fmla="*/ 742069 w 1448551"/>
                    <a:gd name="connsiteY2106" fmla="*/ 1000397 h 1553527"/>
                    <a:gd name="connsiteX2107" fmla="*/ 749110 w 1448551"/>
                    <a:gd name="connsiteY2107" fmla="*/ 985259 h 1553527"/>
                    <a:gd name="connsiteX2108" fmla="*/ 732169 w 1448551"/>
                    <a:gd name="connsiteY2108" fmla="*/ 995873 h 1553527"/>
                    <a:gd name="connsiteX2109" fmla="*/ 792823 w 1448551"/>
                    <a:gd name="connsiteY2109" fmla="*/ 991348 h 1553527"/>
                    <a:gd name="connsiteX2110" fmla="*/ 798504 w 1448551"/>
                    <a:gd name="connsiteY2110" fmla="*/ 990158 h 1553527"/>
                    <a:gd name="connsiteX2111" fmla="*/ 792823 w 1448551"/>
                    <a:gd name="connsiteY2111" fmla="*/ 985701 h 1553527"/>
                    <a:gd name="connsiteX2112" fmla="*/ 435160 w 1448551"/>
                    <a:gd name="connsiteY2112" fmla="*/ 973319 h 1553527"/>
                    <a:gd name="connsiteX2113" fmla="*/ 423695 w 1448551"/>
                    <a:gd name="connsiteY2113" fmla="*/ 1003935 h 1553527"/>
                    <a:gd name="connsiteX2114" fmla="*/ 427982 w 1448551"/>
                    <a:gd name="connsiteY2114" fmla="*/ 1015433 h 1553527"/>
                    <a:gd name="connsiteX2115" fmla="*/ 475096 w 1448551"/>
                    <a:gd name="connsiteY2115" fmla="*/ 1015977 h 1553527"/>
                    <a:gd name="connsiteX2116" fmla="*/ 465163 w 1448551"/>
                    <a:gd name="connsiteY2116" fmla="*/ 977435 h 1553527"/>
                    <a:gd name="connsiteX2117" fmla="*/ 435160 w 1448551"/>
                    <a:gd name="connsiteY2117" fmla="*/ 973319 h 1553527"/>
                    <a:gd name="connsiteX2118" fmla="*/ 823711 w 1448551"/>
                    <a:gd name="connsiteY2118" fmla="*/ 989954 h 1553527"/>
                    <a:gd name="connsiteX2119" fmla="*/ 829324 w 1448551"/>
                    <a:gd name="connsiteY2119" fmla="*/ 995805 h 1553527"/>
                    <a:gd name="connsiteX2120" fmla="*/ 829443 w 1448551"/>
                    <a:gd name="connsiteY2120" fmla="*/ 990073 h 1553527"/>
                    <a:gd name="connsiteX2121" fmla="*/ 823711 w 1448551"/>
                    <a:gd name="connsiteY2121" fmla="*/ 989954 h 1553527"/>
                    <a:gd name="connsiteX2122" fmla="*/ 976792 w 1448551"/>
                    <a:gd name="connsiteY2122" fmla="*/ 995090 h 1553527"/>
                    <a:gd name="connsiteX2123" fmla="*/ 980976 w 1448551"/>
                    <a:gd name="connsiteY2123" fmla="*/ 1003663 h 1553527"/>
                    <a:gd name="connsiteX2124" fmla="*/ 976792 w 1448551"/>
                    <a:gd name="connsiteY2124" fmla="*/ 995090 h 1553527"/>
                    <a:gd name="connsiteX2125" fmla="*/ 917941 w 1448551"/>
                    <a:gd name="connsiteY2125" fmla="*/ 998186 h 1553527"/>
                    <a:gd name="connsiteX2126" fmla="*/ 910933 w 1448551"/>
                    <a:gd name="connsiteY2126" fmla="*/ 997880 h 1553527"/>
                    <a:gd name="connsiteX2127" fmla="*/ 917941 w 1448551"/>
                    <a:gd name="connsiteY2127" fmla="*/ 1003765 h 1553527"/>
                    <a:gd name="connsiteX2128" fmla="*/ 934746 w 1448551"/>
                    <a:gd name="connsiteY2128" fmla="*/ 1001588 h 1553527"/>
                    <a:gd name="connsiteX2129" fmla="*/ 931956 w 1448551"/>
                    <a:gd name="connsiteY2129" fmla="*/ 1007065 h 1553527"/>
                    <a:gd name="connsiteX2130" fmla="*/ 936174 w 1448551"/>
                    <a:gd name="connsiteY2130" fmla="*/ 1008629 h 1553527"/>
                    <a:gd name="connsiteX2131" fmla="*/ 935610 w 1448551"/>
                    <a:gd name="connsiteY2131" fmla="*/ 1002208 h 1553527"/>
                    <a:gd name="connsiteX2132" fmla="*/ 934848 w 1448551"/>
                    <a:gd name="connsiteY2132" fmla="*/ 1001690 h 1553527"/>
                    <a:gd name="connsiteX2133" fmla="*/ 771460 w 1448551"/>
                    <a:gd name="connsiteY2133" fmla="*/ 1004479 h 1553527"/>
                    <a:gd name="connsiteX2134" fmla="*/ 775678 w 1448551"/>
                    <a:gd name="connsiteY2134" fmla="*/ 1006044 h 1553527"/>
                    <a:gd name="connsiteX2135" fmla="*/ 772855 w 1448551"/>
                    <a:gd name="connsiteY2135" fmla="*/ 997506 h 1553527"/>
                    <a:gd name="connsiteX2136" fmla="*/ 771698 w 1448551"/>
                    <a:gd name="connsiteY2136" fmla="*/ 1004581 h 1553527"/>
                    <a:gd name="connsiteX2137" fmla="*/ 480607 w 1448551"/>
                    <a:gd name="connsiteY2137" fmla="*/ 986484 h 1553527"/>
                    <a:gd name="connsiteX2138" fmla="*/ 476321 w 1448551"/>
                    <a:gd name="connsiteY2138" fmla="*/ 986280 h 1553527"/>
                    <a:gd name="connsiteX2139" fmla="*/ 479178 w 1448551"/>
                    <a:gd name="connsiteY2139" fmla="*/ 992063 h 1553527"/>
                    <a:gd name="connsiteX2140" fmla="*/ 480845 w 1448551"/>
                    <a:gd name="connsiteY2140" fmla="*/ 986586 h 1553527"/>
                    <a:gd name="connsiteX2141" fmla="*/ 1004482 w 1448551"/>
                    <a:gd name="connsiteY2141" fmla="*/ 1012950 h 1553527"/>
                    <a:gd name="connsiteX2142" fmla="*/ 1007238 w 1448551"/>
                    <a:gd name="connsiteY2142" fmla="*/ 1018699 h 1553527"/>
                    <a:gd name="connsiteX2143" fmla="*/ 1012851 w 1448551"/>
                    <a:gd name="connsiteY2143" fmla="*/ 1020298 h 1553527"/>
                    <a:gd name="connsiteX2144" fmla="*/ 1015640 w 1448551"/>
                    <a:gd name="connsiteY2144" fmla="*/ 1013494 h 1553527"/>
                    <a:gd name="connsiteX2145" fmla="*/ 1004891 w 1448551"/>
                    <a:gd name="connsiteY2145" fmla="*/ 1013052 h 1553527"/>
                    <a:gd name="connsiteX2146" fmla="*/ 965260 w 1448551"/>
                    <a:gd name="connsiteY2146" fmla="*/ 1014106 h 1553527"/>
                    <a:gd name="connsiteX2147" fmla="*/ 961076 w 1448551"/>
                    <a:gd name="connsiteY2147" fmla="*/ 1014106 h 1553527"/>
                    <a:gd name="connsiteX2148" fmla="*/ 965260 w 1448551"/>
                    <a:gd name="connsiteY2148" fmla="*/ 1019855 h 1553527"/>
                    <a:gd name="connsiteX2149" fmla="*/ 519320 w 1448551"/>
                    <a:gd name="connsiteY2149" fmla="*/ 1009378 h 1553527"/>
                    <a:gd name="connsiteX2150" fmla="*/ 529287 w 1448551"/>
                    <a:gd name="connsiteY2150" fmla="*/ 1011215 h 1553527"/>
                    <a:gd name="connsiteX2151" fmla="*/ 530716 w 1448551"/>
                    <a:gd name="connsiteY2151" fmla="*/ 999989 h 1553527"/>
                    <a:gd name="connsiteX2152" fmla="*/ 519320 w 1448551"/>
                    <a:gd name="connsiteY2152" fmla="*/ 1009378 h 1553527"/>
                    <a:gd name="connsiteX2153" fmla="*/ 416552 w 1448551"/>
                    <a:gd name="connsiteY2153" fmla="*/ 1010705 h 1553527"/>
                    <a:gd name="connsiteX2154" fmla="*/ 419409 w 1448551"/>
                    <a:gd name="connsiteY2154" fmla="*/ 1003901 h 1553527"/>
                    <a:gd name="connsiteX2155" fmla="*/ 413694 w 1448551"/>
                    <a:gd name="connsiteY2155" fmla="*/ 1002234 h 1553527"/>
                    <a:gd name="connsiteX2156" fmla="*/ 416552 w 1448551"/>
                    <a:gd name="connsiteY2156" fmla="*/ 1010739 h 1553527"/>
                    <a:gd name="connsiteX2157" fmla="*/ 766051 w 1448551"/>
                    <a:gd name="connsiteY2157" fmla="*/ 1049281 h 1553527"/>
                    <a:gd name="connsiteX2158" fmla="*/ 778740 w 1448551"/>
                    <a:gd name="connsiteY2158" fmla="*/ 1034381 h 1553527"/>
                    <a:gd name="connsiteX2159" fmla="*/ 757581 w 1448551"/>
                    <a:gd name="connsiteY2159" fmla="*/ 1022237 h 1553527"/>
                    <a:gd name="connsiteX2160" fmla="*/ 761799 w 1448551"/>
                    <a:gd name="connsiteY2160" fmla="*/ 1033667 h 1553527"/>
                    <a:gd name="connsiteX2161" fmla="*/ 757581 w 1448551"/>
                    <a:gd name="connsiteY2161" fmla="*/ 1050335 h 1553527"/>
                    <a:gd name="connsiteX2162" fmla="*/ 750505 w 1448551"/>
                    <a:gd name="connsiteY2162" fmla="*/ 1058466 h 1553527"/>
                    <a:gd name="connsiteX2163" fmla="*/ 761799 w 1448551"/>
                    <a:gd name="connsiteY2163" fmla="*/ 1064555 h 1553527"/>
                    <a:gd name="connsiteX2164" fmla="*/ 770303 w 1448551"/>
                    <a:gd name="connsiteY2164" fmla="*/ 1063500 h 1553527"/>
                    <a:gd name="connsiteX2165" fmla="*/ 773093 w 1448551"/>
                    <a:gd name="connsiteY2165" fmla="*/ 1053771 h 1553527"/>
                    <a:gd name="connsiteX2166" fmla="*/ 766051 w 1448551"/>
                    <a:gd name="connsiteY2166" fmla="*/ 1049281 h 1553527"/>
                    <a:gd name="connsiteX2167" fmla="*/ 708051 w 1448551"/>
                    <a:gd name="connsiteY2167" fmla="*/ 1024346 h 1553527"/>
                    <a:gd name="connsiteX2168" fmla="*/ 713698 w 1448551"/>
                    <a:gd name="connsiteY2168" fmla="*/ 1028836 h 1553527"/>
                    <a:gd name="connsiteX2169" fmla="*/ 708051 w 1448551"/>
                    <a:gd name="connsiteY2169" fmla="*/ 1024346 h 1553527"/>
                    <a:gd name="connsiteX2170" fmla="*/ 717950 w 1448551"/>
                    <a:gd name="connsiteY2170" fmla="*/ 1026183 h 1553527"/>
                    <a:gd name="connsiteX2171" fmla="*/ 716555 w 1448551"/>
                    <a:gd name="connsiteY2171" fmla="*/ 1033190 h 1553527"/>
                    <a:gd name="connsiteX2172" fmla="*/ 723597 w 1448551"/>
                    <a:gd name="connsiteY2172" fmla="*/ 1033462 h 1553527"/>
                    <a:gd name="connsiteX2173" fmla="*/ 718018 w 1448551"/>
                    <a:gd name="connsiteY2173" fmla="*/ 1026183 h 1553527"/>
                    <a:gd name="connsiteX2174" fmla="*/ 504998 w 1448551"/>
                    <a:gd name="connsiteY2174" fmla="*/ 1021488 h 1553527"/>
                    <a:gd name="connsiteX2175" fmla="*/ 504998 w 1448551"/>
                    <a:gd name="connsiteY2175" fmla="*/ 1027135 h 1553527"/>
                    <a:gd name="connsiteX2176" fmla="*/ 505066 w 1448551"/>
                    <a:gd name="connsiteY2176" fmla="*/ 1021488 h 1553527"/>
                    <a:gd name="connsiteX2177" fmla="*/ 787142 w 1448551"/>
                    <a:gd name="connsiteY2177" fmla="*/ 1043158 h 1553527"/>
                    <a:gd name="connsiteX2178" fmla="*/ 791360 w 1448551"/>
                    <a:gd name="connsiteY2178" fmla="*/ 1041899 h 1553527"/>
                    <a:gd name="connsiteX2179" fmla="*/ 785748 w 1448551"/>
                    <a:gd name="connsiteY2179" fmla="*/ 1033258 h 1553527"/>
                    <a:gd name="connsiteX2180" fmla="*/ 787210 w 1448551"/>
                    <a:gd name="connsiteY2180" fmla="*/ 1043158 h 1553527"/>
                    <a:gd name="connsiteX2181" fmla="*/ 686824 w 1448551"/>
                    <a:gd name="connsiteY2181" fmla="*/ 1031932 h 1553527"/>
                    <a:gd name="connsiteX2182" fmla="*/ 688252 w 1448551"/>
                    <a:gd name="connsiteY2182" fmla="*/ 1043226 h 1553527"/>
                    <a:gd name="connsiteX2183" fmla="*/ 692505 w 1448551"/>
                    <a:gd name="connsiteY2183" fmla="*/ 1034959 h 1553527"/>
                    <a:gd name="connsiteX2184" fmla="*/ 686892 w 1448551"/>
                    <a:gd name="connsiteY2184" fmla="*/ 1031932 h 1553527"/>
                    <a:gd name="connsiteX2185" fmla="*/ 483533 w 1448551"/>
                    <a:gd name="connsiteY2185" fmla="*/ 1027748 h 1553527"/>
                    <a:gd name="connsiteX2186" fmla="*/ 479281 w 1448551"/>
                    <a:gd name="connsiteY2186" fmla="*/ 1034551 h 1553527"/>
                    <a:gd name="connsiteX2187" fmla="*/ 487819 w 1448551"/>
                    <a:gd name="connsiteY2187" fmla="*/ 1037749 h 1553527"/>
                    <a:gd name="connsiteX2188" fmla="*/ 483533 w 1448551"/>
                    <a:gd name="connsiteY2188" fmla="*/ 1027748 h 1553527"/>
                    <a:gd name="connsiteX2189" fmla="*/ 748872 w 1448551"/>
                    <a:gd name="connsiteY2189" fmla="*/ 1040232 h 1553527"/>
                    <a:gd name="connsiteX2190" fmla="*/ 751696 w 1448551"/>
                    <a:gd name="connsiteY2190" fmla="*/ 1048805 h 1553527"/>
                    <a:gd name="connsiteX2191" fmla="*/ 749110 w 1448551"/>
                    <a:gd name="connsiteY2191" fmla="*/ 1040130 h 1553527"/>
                    <a:gd name="connsiteX2192" fmla="*/ 916376 w 1448551"/>
                    <a:gd name="connsiteY2192" fmla="*/ 1069658 h 1553527"/>
                    <a:gd name="connsiteX2193" fmla="*/ 913552 w 1448551"/>
                    <a:gd name="connsiteY2193" fmla="*/ 1047138 h 1553527"/>
                    <a:gd name="connsiteX2194" fmla="*/ 916614 w 1448551"/>
                    <a:gd name="connsiteY2194" fmla="*/ 1069555 h 1553527"/>
                    <a:gd name="connsiteX2195" fmla="*/ 727679 w 1448551"/>
                    <a:gd name="connsiteY2195" fmla="*/ 1052002 h 1553527"/>
                    <a:gd name="connsiteX2196" fmla="*/ 730502 w 1448551"/>
                    <a:gd name="connsiteY2196" fmla="*/ 1045199 h 1553527"/>
                    <a:gd name="connsiteX2197" fmla="*/ 714956 w 1448551"/>
                    <a:gd name="connsiteY2197" fmla="*/ 1052989 h 1553527"/>
                    <a:gd name="connsiteX2198" fmla="*/ 724856 w 1448551"/>
                    <a:gd name="connsiteY2198" fmla="*/ 1064657 h 1553527"/>
                    <a:gd name="connsiteX2199" fmla="*/ 733326 w 1448551"/>
                    <a:gd name="connsiteY2199" fmla="*/ 1055166 h 1553527"/>
                    <a:gd name="connsiteX2200" fmla="*/ 727917 w 1448551"/>
                    <a:gd name="connsiteY2200" fmla="*/ 1051900 h 1553527"/>
                    <a:gd name="connsiteX2201" fmla="*/ 983629 w 1448551"/>
                    <a:gd name="connsiteY2201" fmla="*/ 1052819 h 1553527"/>
                    <a:gd name="connsiteX2202" fmla="*/ 979445 w 1448551"/>
                    <a:gd name="connsiteY2202" fmla="*/ 1052649 h 1553527"/>
                    <a:gd name="connsiteX2203" fmla="*/ 979445 w 1448551"/>
                    <a:gd name="connsiteY2203" fmla="*/ 1058364 h 1553527"/>
                    <a:gd name="connsiteX2204" fmla="*/ 983868 w 1448551"/>
                    <a:gd name="connsiteY2204" fmla="*/ 1052717 h 1553527"/>
                    <a:gd name="connsiteX2205" fmla="*/ 492003 w 1448551"/>
                    <a:gd name="connsiteY2205" fmla="*/ 1036592 h 1553527"/>
                    <a:gd name="connsiteX2206" fmla="*/ 492003 w 1448551"/>
                    <a:gd name="connsiteY2206" fmla="*/ 1047886 h 1553527"/>
                    <a:gd name="connsiteX2207" fmla="*/ 497820 w 1448551"/>
                    <a:gd name="connsiteY2207" fmla="*/ 1042307 h 1553527"/>
                    <a:gd name="connsiteX2208" fmla="*/ 492241 w 1448551"/>
                    <a:gd name="connsiteY2208" fmla="*/ 1036490 h 1553527"/>
                    <a:gd name="connsiteX2209" fmla="*/ 815173 w 1448551"/>
                    <a:gd name="connsiteY2209" fmla="*/ 1052853 h 1553527"/>
                    <a:gd name="connsiteX2210" fmla="*/ 809526 w 1448551"/>
                    <a:gd name="connsiteY2210" fmla="*/ 1062446 h 1553527"/>
                    <a:gd name="connsiteX2211" fmla="*/ 816568 w 1448551"/>
                    <a:gd name="connsiteY2211" fmla="*/ 1061323 h 1553527"/>
                    <a:gd name="connsiteX2212" fmla="*/ 815411 w 1448551"/>
                    <a:gd name="connsiteY2212" fmla="*/ 1052751 h 1553527"/>
                    <a:gd name="connsiteX2213" fmla="*/ 850586 w 1448551"/>
                    <a:gd name="connsiteY2213" fmla="*/ 174886 h 1553527"/>
                    <a:gd name="connsiteX2214" fmla="*/ 847796 w 1448551"/>
                    <a:gd name="connsiteY2214" fmla="*/ 230811 h 1553527"/>
                    <a:gd name="connsiteX2215" fmla="*/ 864635 w 1448551"/>
                    <a:gd name="connsiteY2215" fmla="*/ 219143 h 1553527"/>
                    <a:gd name="connsiteX2216" fmla="*/ 861845 w 1448551"/>
                    <a:gd name="connsiteY2216" fmla="*/ 200773 h 1553527"/>
                    <a:gd name="connsiteX2217" fmla="*/ 854804 w 1448551"/>
                    <a:gd name="connsiteY2217" fmla="*/ 205978 h 1553527"/>
                    <a:gd name="connsiteX2218" fmla="*/ 859022 w 1448551"/>
                    <a:gd name="connsiteY2218" fmla="*/ 155734 h 1553527"/>
                    <a:gd name="connsiteX2219" fmla="*/ 851980 w 1448551"/>
                    <a:gd name="connsiteY2219" fmla="*/ 152536 h 1553527"/>
                    <a:gd name="connsiteX2220" fmla="*/ 849191 w 1448551"/>
                    <a:gd name="connsiteY2220" fmla="*/ 159340 h 1553527"/>
                    <a:gd name="connsiteX2221" fmla="*/ 836536 w 1448551"/>
                    <a:gd name="connsiteY2221" fmla="*/ 157196 h 1553527"/>
                    <a:gd name="connsiteX2222" fmla="*/ 835107 w 1448551"/>
                    <a:gd name="connsiteY2222" fmla="*/ 168320 h 1553527"/>
                    <a:gd name="connsiteX2223" fmla="*/ 850586 w 1448551"/>
                    <a:gd name="connsiteY2223" fmla="*/ 174886 h 1553527"/>
                    <a:gd name="connsiteX2224" fmla="*/ 509352 w 1448551"/>
                    <a:gd name="connsiteY2224" fmla="*/ 308814 h 1553527"/>
                    <a:gd name="connsiteX2225" fmla="*/ 511087 w 1448551"/>
                    <a:gd name="connsiteY2225" fmla="*/ 312624 h 1553527"/>
                    <a:gd name="connsiteX2226" fmla="*/ 509352 w 1448551"/>
                    <a:gd name="connsiteY2226" fmla="*/ 308814 h 1553527"/>
                    <a:gd name="connsiteX2227" fmla="*/ 510781 w 1448551"/>
                    <a:gd name="connsiteY2227" fmla="*/ 313100 h 1553527"/>
                    <a:gd name="connsiteX2228" fmla="*/ 511393 w 1448551"/>
                    <a:gd name="connsiteY2228" fmla="*/ 313100 h 1553527"/>
                    <a:gd name="connsiteX2229" fmla="*/ 511087 w 1448551"/>
                    <a:gd name="connsiteY2229" fmla="*/ 312488 h 1553527"/>
                    <a:gd name="connsiteX2230" fmla="*/ 510747 w 1448551"/>
                    <a:gd name="connsiteY2230" fmla="*/ 313100 h 1553527"/>
                    <a:gd name="connsiteX2231" fmla="*/ 539254 w 1448551"/>
                    <a:gd name="connsiteY2231" fmla="*/ 409201 h 1553527"/>
                    <a:gd name="connsiteX2232" fmla="*/ 535002 w 1448551"/>
                    <a:gd name="connsiteY2232" fmla="*/ 403350 h 1553527"/>
                    <a:gd name="connsiteX2233" fmla="*/ 539254 w 1448551"/>
                    <a:gd name="connsiteY2233" fmla="*/ 409201 h 1553527"/>
                    <a:gd name="connsiteX2234" fmla="*/ 1069116 w 1448551"/>
                    <a:gd name="connsiteY2234" fmla="*/ 454377 h 1553527"/>
                    <a:gd name="connsiteX2235" fmla="*/ 1064932 w 1448551"/>
                    <a:gd name="connsiteY2235" fmla="*/ 468154 h 1553527"/>
                    <a:gd name="connsiteX2236" fmla="*/ 1070511 w 1448551"/>
                    <a:gd name="connsiteY2236" fmla="*/ 464242 h 1553527"/>
                    <a:gd name="connsiteX2237" fmla="*/ 1071906 w 1448551"/>
                    <a:gd name="connsiteY2237" fmla="*/ 455941 h 1553527"/>
                    <a:gd name="connsiteX2238" fmla="*/ 1069116 w 1448551"/>
                    <a:gd name="connsiteY2238" fmla="*/ 454377 h 1553527"/>
                    <a:gd name="connsiteX2239" fmla="*/ 1122048 w 1448551"/>
                    <a:gd name="connsiteY2239" fmla="*/ 473937 h 1553527"/>
                    <a:gd name="connsiteX2240" fmla="*/ 1156848 w 1448551"/>
                    <a:gd name="connsiteY2240" fmla="*/ 478563 h 1553527"/>
                    <a:gd name="connsiteX2241" fmla="*/ 1158243 w 1448551"/>
                    <a:gd name="connsiteY2241" fmla="*/ 484244 h 1553527"/>
                    <a:gd name="connsiteX2242" fmla="*/ 1181851 w 1448551"/>
                    <a:gd name="connsiteY2242" fmla="*/ 467235 h 1553527"/>
                    <a:gd name="connsiteX2243" fmla="*/ 1122048 w 1448551"/>
                    <a:gd name="connsiteY2243" fmla="*/ 473937 h 1553527"/>
                    <a:gd name="connsiteX2244" fmla="*/ 1013191 w 1448551"/>
                    <a:gd name="connsiteY2244" fmla="*/ 635964 h 1553527"/>
                    <a:gd name="connsiteX2245" fmla="*/ 1025743 w 1448551"/>
                    <a:gd name="connsiteY2245" fmla="*/ 611403 h 1553527"/>
                    <a:gd name="connsiteX2246" fmla="*/ 1015980 w 1448551"/>
                    <a:gd name="connsiteY2246" fmla="*/ 613750 h 1553527"/>
                    <a:gd name="connsiteX2247" fmla="*/ 1013259 w 1448551"/>
                    <a:gd name="connsiteY2247" fmla="*/ 635964 h 1553527"/>
                    <a:gd name="connsiteX2248" fmla="*/ 1109461 w 1448551"/>
                    <a:gd name="connsiteY2248" fmla="*/ 653279 h 1553527"/>
                    <a:gd name="connsiteX2249" fmla="*/ 1115040 w 1448551"/>
                    <a:gd name="connsiteY2249" fmla="*/ 642427 h 1553527"/>
                    <a:gd name="connsiteX2250" fmla="*/ 1106706 w 1448551"/>
                    <a:gd name="connsiteY2250" fmla="*/ 642019 h 1553527"/>
                    <a:gd name="connsiteX2251" fmla="*/ 1109461 w 1448551"/>
                    <a:gd name="connsiteY2251" fmla="*/ 653279 h 1553527"/>
                    <a:gd name="connsiteX2252" fmla="*/ 1004822 w 1448551"/>
                    <a:gd name="connsiteY2252" fmla="*/ 739004 h 1553527"/>
                    <a:gd name="connsiteX2253" fmla="*/ 1024689 w 1448551"/>
                    <a:gd name="connsiteY2253" fmla="*/ 699339 h 1553527"/>
                    <a:gd name="connsiteX2254" fmla="*/ 1029213 w 1448551"/>
                    <a:gd name="connsiteY2254" fmla="*/ 701176 h 1553527"/>
                    <a:gd name="connsiteX2255" fmla="*/ 1028567 w 1448551"/>
                    <a:gd name="connsiteY2255" fmla="*/ 701006 h 1553527"/>
                    <a:gd name="connsiteX2256" fmla="*/ 1029962 w 1448551"/>
                    <a:gd name="connsiteY2256" fmla="*/ 712266 h 1553527"/>
                    <a:gd name="connsiteX2257" fmla="*/ 1035541 w 1448551"/>
                    <a:gd name="connsiteY2257" fmla="*/ 708354 h 1553527"/>
                    <a:gd name="connsiteX2258" fmla="*/ 1036323 w 1448551"/>
                    <a:gd name="connsiteY2258" fmla="*/ 704000 h 1553527"/>
                    <a:gd name="connsiteX2259" fmla="*/ 1042548 w 1448551"/>
                    <a:gd name="connsiteY2259" fmla="*/ 705870 h 1553527"/>
                    <a:gd name="connsiteX2260" fmla="*/ 1055101 w 1448551"/>
                    <a:gd name="connsiteY2260" fmla="*/ 695291 h 1553527"/>
                    <a:gd name="connsiteX2261" fmla="*/ 1060680 w 1448551"/>
                    <a:gd name="connsiteY2261" fmla="*/ 673247 h 1553527"/>
                    <a:gd name="connsiteX2262" fmla="*/ 1052311 w 1448551"/>
                    <a:gd name="connsiteY2262" fmla="*/ 657463 h 1553527"/>
                    <a:gd name="connsiteX2263" fmla="*/ 1040677 w 1448551"/>
                    <a:gd name="connsiteY2263" fmla="*/ 651986 h 1553527"/>
                    <a:gd name="connsiteX2264" fmla="*/ 1039725 w 1448551"/>
                    <a:gd name="connsiteY2264" fmla="*/ 647054 h 1553527"/>
                    <a:gd name="connsiteX2265" fmla="*/ 1034146 w 1448551"/>
                    <a:gd name="connsiteY2265" fmla="*/ 646782 h 1553527"/>
                    <a:gd name="connsiteX2266" fmla="*/ 1034146 w 1448551"/>
                    <a:gd name="connsiteY2266" fmla="*/ 650183 h 1553527"/>
                    <a:gd name="connsiteX2267" fmla="*/ 1021423 w 1448551"/>
                    <a:gd name="connsiteY2267" fmla="*/ 654606 h 1553527"/>
                    <a:gd name="connsiteX2268" fmla="*/ 1015844 w 1448551"/>
                    <a:gd name="connsiteY2268" fmla="*/ 652939 h 1553527"/>
                    <a:gd name="connsiteX2269" fmla="*/ 1007442 w 1448551"/>
                    <a:gd name="connsiteY2269" fmla="*/ 683283 h 1553527"/>
                    <a:gd name="connsiteX2270" fmla="*/ 1013055 w 1448551"/>
                    <a:gd name="connsiteY2270" fmla="*/ 696141 h 1553527"/>
                    <a:gd name="connsiteX2271" fmla="*/ 1019280 w 1448551"/>
                    <a:gd name="connsiteY2271" fmla="*/ 697638 h 1553527"/>
                    <a:gd name="connsiteX2272" fmla="*/ 1018634 w 1448551"/>
                    <a:gd name="connsiteY2272" fmla="*/ 703387 h 1553527"/>
                    <a:gd name="connsiteX2273" fmla="*/ 1004891 w 1448551"/>
                    <a:gd name="connsiteY2273" fmla="*/ 739004 h 1553527"/>
                    <a:gd name="connsiteX2274" fmla="*/ 370730 w 1448551"/>
                    <a:gd name="connsiteY2274" fmla="*/ 855923 h 1553527"/>
                    <a:gd name="connsiteX2275" fmla="*/ 413694 w 1448551"/>
                    <a:gd name="connsiteY2275" fmla="*/ 856434 h 1553527"/>
                    <a:gd name="connsiteX2276" fmla="*/ 425124 w 1448551"/>
                    <a:gd name="connsiteY2276" fmla="*/ 845650 h 1553527"/>
                    <a:gd name="connsiteX2277" fmla="*/ 426553 w 1448551"/>
                    <a:gd name="connsiteY2277" fmla="*/ 825920 h 1553527"/>
                    <a:gd name="connsiteX2278" fmla="*/ 420838 w 1448551"/>
                    <a:gd name="connsiteY2278" fmla="*/ 820000 h 1553527"/>
                    <a:gd name="connsiteX2279" fmla="*/ 420838 w 1448551"/>
                    <a:gd name="connsiteY2279" fmla="*/ 810101 h 1553527"/>
                    <a:gd name="connsiteX2280" fmla="*/ 442269 w 1448551"/>
                    <a:gd name="connsiteY2280" fmla="*/ 804012 h 1553527"/>
                    <a:gd name="connsiteX2281" fmla="*/ 449413 w 1448551"/>
                    <a:gd name="connsiteY2281" fmla="*/ 756387 h 1553527"/>
                    <a:gd name="connsiteX2282" fmla="*/ 450842 w 1448551"/>
                    <a:gd name="connsiteY2282" fmla="*/ 747985 h 1553527"/>
                    <a:gd name="connsiteX2283" fmla="*/ 443698 w 1448551"/>
                    <a:gd name="connsiteY2283" fmla="*/ 754788 h 1553527"/>
                    <a:gd name="connsiteX2284" fmla="*/ 433697 w 1448551"/>
                    <a:gd name="connsiteY2284" fmla="*/ 750094 h 1553527"/>
                    <a:gd name="connsiteX2285" fmla="*/ 427982 w 1448551"/>
                    <a:gd name="connsiteY2285" fmla="*/ 755469 h 1553527"/>
                    <a:gd name="connsiteX2286" fmla="*/ 415123 w 1448551"/>
                    <a:gd name="connsiteY2286" fmla="*/ 790201 h 1553527"/>
                    <a:gd name="connsiteX2287" fmla="*/ 416552 w 1448551"/>
                    <a:gd name="connsiteY2287" fmla="*/ 810067 h 1553527"/>
                    <a:gd name="connsiteX2288" fmla="*/ 417980 w 1448551"/>
                    <a:gd name="connsiteY2288" fmla="*/ 800236 h 1553527"/>
                    <a:gd name="connsiteX2289" fmla="*/ 410837 w 1448551"/>
                    <a:gd name="connsiteY2289" fmla="*/ 802719 h 1553527"/>
                    <a:gd name="connsiteX2290" fmla="*/ 400835 w 1448551"/>
                    <a:gd name="connsiteY2290" fmla="*/ 789555 h 1553527"/>
                    <a:gd name="connsiteX2291" fmla="*/ 409408 w 1448551"/>
                    <a:gd name="connsiteY2291" fmla="*/ 774382 h 1553527"/>
                    <a:gd name="connsiteX2292" fmla="*/ 402264 w 1448551"/>
                    <a:gd name="connsiteY2292" fmla="*/ 772648 h 1553527"/>
                    <a:gd name="connsiteX2293" fmla="*/ 399373 w 1448551"/>
                    <a:gd name="connsiteY2293" fmla="*/ 786663 h 1553527"/>
                    <a:gd name="connsiteX2294" fmla="*/ 386480 w 1448551"/>
                    <a:gd name="connsiteY2294" fmla="*/ 793126 h 1553527"/>
                    <a:gd name="connsiteX2295" fmla="*/ 375050 w 1448551"/>
                    <a:gd name="connsiteY2295" fmla="*/ 786935 h 1553527"/>
                    <a:gd name="connsiteX2296" fmla="*/ 359266 w 1448551"/>
                    <a:gd name="connsiteY2296" fmla="*/ 804624 h 1553527"/>
                    <a:gd name="connsiteX2297" fmla="*/ 347802 w 1448551"/>
                    <a:gd name="connsiteY2297" fmla="*/ 811156 h 1553527"/>
                    <a:gd name="connsiteX2298" fmla="*/ 354979 w 1448551"/>
                    <a:gd name="connsiteY2298" fmla="*/ 836975 h 1553527"/>
                    <a:gd name="connsiteX2299" fmla="*/ 360694 w 1448551"/>
                    <a:gd name="connsiteY2299" fmla="*/ 847181 h 1553527"/>
                    <a:gd name="connsiteX2300" fmla="*/ 370730 w 1448551"/>
                    <a:gd name="connsiteY2300" fmla="*/ 855923 h 1553527"/>
                    <a:gd name="connsiteX2301" fmla="*/ 566298 w 1448551"/>
                    <a:gd name="connsiteY2301" fmla="*/ 1001486 h 1553527"/>
                    <a:gd name="connsiteX2302" fmla="*/ 556331 w 1448551"/>
                    <a:gd name="connsiteY2302" fmla="*/ 989784 h 1553527"/>
                    <a:gd name="connsiteX2303" fmla="*/ 566298 w 1448551"/>
                    <a:gd name="connsiteY2303" fmla="*/ 1001486 h 1553527"/>
                    <a:gd name="connsiteX2304" fmla="*/ 788605 w 1448551"/>
                    <a:gd name="connsiteY2304" fmla="*/ 1009514 h 1553527"/>
                    <a:gd name="connsiteX2305" fmla="*/ 784387 w 1448551"/>
                    <a:gd name="connsiteY2305" fmla="*/ 1002302 h 1553527"/>
                    <a:gd name="connsiteX2306" fmla="*/ 780169 w 1448551"/>
                    <a:gd name="connsiteY2306" fmla="*/ 1003527 h 1553527"/>
                    <a:gd name="connsiteX2307" fmla="*/ 780169 w 1448551"/>
                    <a:gd name="connsiteY2307" fmla="*/ 1006350 h 1553527"/>
                    <a:gd name="connsiteX2308" fmla="*/ 785741 w 1448551"/>
                    <a:gd name="connsiteY2308" fmla="*/ 1006657 h 1553527"/>
                    <a:gd name="connsiteX2309" fmla="*/ 785815 w 1448551"/>
                    <a:gd name="connsiteY2309" fmla="*/ 1006589 h 1553527"/>
                    <a:gd name="connsiteX2310" fmla="*/ 788605 w 1448551"/>
                    <a:gd name="connsiteY2310" fmla="*/ 1009514 h 1553527"/>
                    <a:gd name="connsiteX2311" fmla="*/ 726488 w 1448551"/>
                    <a:gd name="connsiteY2311" fmla="*/ 230879 h 1553527"/>
                    <a:gd name="connsiteX2312" fmla="*/ 739211 w 1448551"/>
                    <a:gd name="connsiteY2312" fmla="*/ 227477 h 1553527"/>
                    <a:gd name="connsiteX2313" fmla="*/ 736387 w 1448551"/>
                    <a:gd name="connsiteY2313" fmla="*/ 213258 h 1553527"/>
                    <a:gd name="connsiteX2314" fmla="*/ 727917 w 1448551"/>
                    <a:gd name="connsiteY2314" fmla="*/ 218395 h 1553527"/>
                    <a:gd name="connsiteX2315" fmla="*/ 720841 w 1448551"/>
                    <a:gd name="connsiteY2315" fmla="*/ 213768 h 1553527"/>
                    <a:gd name="connsiteX2316" fmla="*/ 730741 w 1448551"/>
                    <a:gd name="connsiteY2316" fmla="*/ 228396 h 1553527"/>
                    <a:gd name="connsiteX2317" fmla="*/ 726488 w 1448551"/>
                    <a:gd name="connsiteY2317" fmla="*/ 230879 h 1553527"/>
                    <a:gd name="connsiteX2318" fmla="*/ 439310 w 1448551"/>
                    <a:gd name="connsiteY2318" fmla="*/ 672431 h 1553527"/>
                    <a:gd name="connsiteX2319" fmla="*/ 424988 w 1448551"/>
                    <a:gd name="connsiteY2319" fmla="*/ 680221 h 1553527"/>
                    <a:gd name="connsiteX2320" fmla="*/ 416416 w 1448551"/>
                    <a:gd name="connsiteY2320" fmla="*/ 691107 h 1553527"/>
                    <a:gd name="connsiteX2321" fmla="*/ 419273 w 1448551"/>
                    <a:gd name="connsiteY2321" fmla="*/ 698319 h 1553527"/>
                    <a:gd name="connsiteX2322" fmla="*/ 413558 w 1448551"/>
                    <a:gd name="connsiteY2322" fmla="*/ 688113 h 1553527"/>
                    <a:gd name="connsiteX2323" fmla="*/ 413558 w 1448551"/>
                    <a:gd name="connsiteY2323" fmla="*/ 675391 h 1553527"/>
                    <a:gd name="connsiteX2324" fmla="*/ 409272 w 1448551"/>
                    <a:gd name="connsiteY2324" fmla="*/ 686480 h 1553527"/>
                    <a:gd name="connsiteX2325" fmla="*/ 402128 w 1448551"/>
                    <a:gd name="connsiteY2325" fmla="*/ 687569 h 1553527"/>
                    <a:gd name="connsiteX2326" fmla="*/ 400699 w 1448551"/>
                    <a:gd name="connsiteY2326" fmla="*/ 676173 h 1553527"/>
                    <a:gd name="connsiteX2327" fmla="*/ 386344 w 1448551"/>
                    <a:gd name="connsiteY2327" fmla="*/ 674064 h 1553527"/>
                    <a:gd name="connsiteX2328" fmla="*/ 382058 w 1448551"/>
                    <a:gd name="connsiteY2328" fmla="*/ 688011 h 1553527"/>
                    <a:gd name="connsiteX2329" fmla="*/ 373485 w 1448551"/>
                    <a:gd name="connsiteY2329" fmla="*/ 690426 h 1553527"/>
                    <a:gd name="connsiteX2330" fmla="*/ 366307 w 1448551"/>
                    <a:gd name="connsiteY2330" fmla="*/ 718389 h 1553527"/>
                    <a:gd name="connsiteX2331" fmla="*/ 372022 w 1448551"/>
                    <a:gd name="connsiteY2331" fmla="*/ 722914 h 1553527"/>
                    <a:gd name="connsiteX2332" fmla="*/ 367736 w 1448551"/>
                    <a:gd name="connsiteY2332" fmla="*/ 725533 h 1553527"/>
                    <a:gd name="connsiteX2333" fmla="*/ 383486 w 1448551"/>
                    <a:gd name="connsiteY2333" fmla="*/ 741861 h 1553527"/>
                    <a:gd name="connsiteX2334" fmla="*/ 367736 w 1448551"/>
                    <a:gd name="connsiteY2334" fmla="*/ 741113 h 1553527"/>
                    <a:gd name="connsiteX2335" fmla="*/ 376343 w 1448551"/>
                    <a:gd name="connsiteY2335" fmla="*/ 754278 h 1553527"/>
                    <a:gd name="connsiteX2336" fmla="*/ 400699 w 1448551"/>
                    <a:gd name="connsiteY2336" fmla="*/ 753972 h 1553527"/>
                    <a:gd name="connsiteX2337" fmla="*/ 392093 w 1448551"/>
                    <a:gd name="connsiteY2337" fmla="*/ 743766 h 1553527"/>
                    <a:gd name="connsiteX2338" fmla="*/ 416416 w 1448551"/>
                    <a:gd name="connsiteY2338" fmla="*/ 747747 h 1553527"/>
                    <a:gd name="connsiteX2339" fmla="*/ 420702 w 1448551"/>
                    <a:gd name="connsiteY2339" fmla="*/ 739480 h 1553527"/>
                    <a:gd name="connsiteX2340" fmla="*/ 413558 w 1448551"/>
                    <a:gd name="connsiteY2340" fmla="*/ 736316 h 1553527"/>
                    <a:gd name="connsiteX2341" fmla="*/ 424988 w 1448551"/>
                    <a:gd name="connsiteY2341" fmla="*/ 719886 h 1553527"/>
                    <a:gd name="connsiteX2342" fmla="*/ 456420 w 1448551"/>
                    <a:gd name="connsiteY2342" fmla="*/ 735500 h 1553527"/>
                    <a:gd name="connsiteX2343" fmla="*/ 457849 w 1448551"/>
                    <a:gd name="connsiteY2343" fmla="*/ 727064 h 1553527"/>
                    <a:gd name="connsiteX2344" fmla="*/ 473566 w 1448551"/>
                    <a:gd name="connsiteY2344" fmla="*/ 692502 h 1553527"/>
                    <a:gd name="connsiteX2345" fmla="*/ 470708 w 1448551"/>
                    <a:gd name="connsiteY2345" fmla="*/ 686753 h 1553527"/>
                    <a:gd name="connsiteX2346" fmla="*/ 462136 w 1448551"/>
                    <a:gd name="connsiteY2346" fmla="*/ 684916 h 1553527"/>
                    <a:gd name="connsiteX2347" fmla="*/ 463564 w 1448551"/>
                    <a:gd name="connsiteY2347" fmla="*/ 673656 h 1553527"/>
                    <a:gd name="connsiteX2348" fmla="*/ 460707 w 1448551"/>
                    <a:gd name="connsiteY2348" fmla="*/ 670696 h 1553527"/>
                    <a:gd name="connsiteX2349" fmla="*/ 439310 w 1448551"/>
                    <a:gd name="connsiteY2349" fmla="*/ 672431 h 15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Lst>
                  <a:rect l="l" t="t" r="r" b="b"/>
                  <a:pathLst>
                    <a:path w="1448551" h="1553527">
                      <a:moveTo>
                        <a:pt x="720841" y="23915"/>
                      </a:moveTo>
                      <a:cubicBezTo>
                        <a:pt x="725740" y="19220"/>
                        <a:pt x="732407" y="16397"/>
                        <a:pt x="734993" y="9321"/>
                      </a:cubicBezTo>
                      <a:cubicBezTo>
                        <a:pt x="729176" y="7926"/>
                        <a:pt x="730128" y="5545"/>
                        <a:pt x="729346" y="1905"/>
                      </a:cubicBezTo>
                      <a:cubicBezTo>
                        <a:pt x="726423" y="3407"/>
                        <a:pt x="722844" y="2606"/>
                        <a:pt x="720841" y="0"/>
                      </a:cubicBezTo>
                      <a:cubicBezTo>
                        <a:pt x="712099" y="4116"/>
                        <a:pt x="706350" y="20275"/>
                        <a:pt x="720841" y="23915"/>
                      </a:cubicBezTo>
                      <a:close/>
                      <a:moveTo>
                        <a:pt x="337800" y="52864"/>
                      </a:moveTo>
                      <a:cubicBezTo>
                        <a:pt x="337460" y="53952"/>
                        <a:pt x="337800" y="55653"/>
                        <a:pt x="336338" y="55619"/>
                      </a:cubicBezTo>
                      <a:cubicBezTo>
                        <a:pt x="336548" y="53655"/>
                        <a:pt x="335357" y="51812"/>
                        <a:pt x="333480" y="51197"/>
                      </a:cubicBezTo>
                      <a:cubicBezTo>
                        <a:pt x="333480" y="56470"/>
                        <a:pt x="331881" y="55143"/>
                        <a:pt x="333480" y="59667"/>
                      </a:cubicBezTo>
                      <a:cubicBezTo>
                        <a:pt x="335473" y="60680"/>
                        <a:pt x="337910" y="59886"/>
                        <a:pt x="338923" y="57893"/>
                      </a:cubicBezTo>
                      <a:cubicBezTo>
                        <a:pt x="339802" y="56164"/>
                        <a:pt x="339331" y="54055"/>
                        <a:pt x="337800" y="52864"/>
                      </a:cubicBezTo>
                      <a:close/>
                      <a:moveTo>
                        <a:pt x="684238" y="114504"/>
                      </a:moveTo>
                      <a:cubicBezTo>
                        <a:pt x="687028" y="107701"/>
                        <a:pt x="683490" y="104571"/>
                        <a:pt x="681415" y="98856"/>
                      </a:cubicBezTo>
                      <a:cubicBezTo>
                        <a:pt x="667603" y="97019"/>
                        <a:pt x="669611" y="117430"/>
                        <a:pt x="684238" y="114504"/>
                      </a:cubicBezTo>
                      <a:close/>
                      <a:moveTo>
                        <a:pt x="498126" y="140154"/>
                      </a:moveTo>
                      <a:cubicBezTo>
                        <a:pt x="504250" y="127703"/>
                        <a:pt x="502243" y="116579"/>
                        <a:pt x="500984" y="105047"/>
                      </a:cubicBezTo>
                      <a:cubicBezTo>
                        <a:pt x="494589" y="108449"/>
                        <a:pt x="491187" y="103652"/>
                        <a:pt x="488125" y="100047"/>
                      </a:cubicBezTo>
                      <a:cubicBezTo>
                        <a:pt x="483839" y="104775"/>
                        <a:pt x="479008" y="100489"/>
                        <a:pt x="472443" y="101917"/>
                      </a:cubicBezTo>
                      <a:cubicBezTo>
                        <a:pt x="469926" y="105319"/>
                        <a:pt x="468565" y="110082"/>
                        <a:pt x="463904" y="111306"/>
                      </a:cubicBezTo>
                      <a:cubicBezTo>
                        <a:pt x="457373" y="132193"/>
                        <a:pt x="481492" y="149577"/>
                        <a:pt x="497956" y="140154"/>
                      </a:cubicBezTo>
                      <a:close/>
                      <a:moveTo>
                        <a:pt x="369471" y="177913"/>
                      </a:moveTo>
                      <a:cubicBezTo>
                        <a:pt x="379234" y="181927"/>
                        <a:pt x="387602" y="180261"/>
                        <a:pt x="395291" y="180805"/>
                      </a:cubicBezTo>
                      <a:cubicBezTo>
                        <a:pt x="408081" y="170838"/>
                        <a:pt x="404748" y="144542"/>
                        <a:pt x="392399" y="136786"/>
                      </a:cubicBezTo>
                      <a:cubicBezTo>
                        <a:pt x="385698" y="136976"/>
                        <a:pt x="378994" y="136578"/>
                        <a:pt x="372363" y="135595"/>
                      </a:cubicBezTo>
                      <a:cubicBezTo>
                        <a:pt x="365797" y="144916"/>
                        <a:pt x="358517" y="149406"/>
                        <a:pt x="360899" y="164646"/>
                      </a:cubicBezTo>
                      <a:cubicBezTo>
                        <a:pt x="364947" y="161687"/>
                        <a:pt x="368348" y="174988"/>
                        <a:pt x="369301" y="177913"/>
                      </a:cubicBezTo>
                      <a:close/>
                      <a:moveTo>
                        <a:pt x="694001" y="167096"/>
                      </a:moveTo>
                      <a:cubicBezTo>
                        <a:pt x="694205" y="173457"/>
                        <a:pt x="691382" y="176553"/>
                        <a:pt x="685497" y="176451"/>
                      </a:cubicBezTo>
                      <a:cubicBezTo>
                        <a:pt x="686541" y="187332"/>
                        <a:pt x="689416" y="197959"/>
                        <a:pt x="694001" y="207883"/>
                      </a:cubicBezTo>
                      <a:cubicBezTo>
                        <a:pt x="703662" y="207339"/>
                        <a:pt x="709037" y="207713"/>
                        <a:pt x="716623" y="207883"/>
                      </a:cubicBezTo>
                      <a:cubicBezTo>
                        <a:pt x="716827" y="207339"/>
                        <a:pt x="717099" y="206897"/>
                        <a:pt x="717337" y="206386"/>
                      </a:cubicBezTo>
                      <a:cubicBezTo>
                        <a:pt x="722066" y="211013"/>
                        <a:pt x="729210" y="209482"/>
                        <a:pt x="734993" y="201930"/>
                      </a:cubicBezTo>
                      <a:cubicBezTo>
                        <a:pt x="736285" y="204481"/>
                        <a:pt x="735469" y="208972"/>
                        <a:pt x="737782" y="210503"/>
                      </a:cubicBezTo>
                      <a:cubicBezTo>
                        <a:pt x="743735" y="203699"/>
                        <a:pt x="737102" y="189037"/>
                        <a:pt x="732169" y="183492"/>
                      </a:cubicBezTo>
                      <a:cubicBezTo>
                        <a:pt x="732578" y="187234"/>
                        <a:pt x="726692" y="184275"/>
                        <a:pt x="727917" y="188867"/>
                      </a:cubicBezTo>
                      <a:cubicBezTo>
                        <a:pt x="729516" y="190636"/>
                        <a:pt x="731965" y="191657"/>
                        <a:pt x="730741" y="196045"/>
                      </a:cubicBezTo>
                      <a:cubicBezTo>
                        <a:pt x="728801" y="195094"/>
                        <a:pt x="726616" y="194761"/>
                        <a:pt x="724481" y="195092"/>
                      </a:cubicBezTo>
                      <a:cubicBezTo>
                        <a:pt x="726275" y="191900"/>
                        <a:pt x="726991" y="188213"/>
                        <a:pt x="726522" y="184581"/>
                      </a:cubicBezTo>
                      <a:cubicBezTo>
                        <a:pt x="721888" y="173869"/>
                        <a:pt x="712424" y="166009"/>
                        <a:pt x="701043" y="163422"/>
                      </a:cubicBezTo>
                      <a:cubicBezTo>
                        <a:pt x="701247" y="170497"/>
                        <a:pt x="696893" y="164000"/>
                        <a:pt x="694001" y="167096"/>
                      </a:cubicBezTo>
                      <a:close/>
                      <a:moveTo>
                        <a:pt x="410837" y="207135"/>
                      </a:moveTo>
                      <a:cubicBezTo>
                        <a:pt x="422335" y="209176"/>
                        <a:pt x="430057" y="214687"/>
                        <a:pt x="440840" y="217340"/>
                      </a:cubicBezTo>
                      <a:cubicBezTo>
                        <a:pt x="441909" y="212385"/>
                        <a:pt x="445582" y="208399"/>
                        <a:pt x="450434" y="206931"/>
                      </a:cubicBezTo>
                      <a:cubicBezTo>
                        <a:pt x="452257" y="208556"/>
                        <a:pt x="453838" y="210435"/>
                        <a:pt x="455128" y="212510"/>
                      </a:cubicBezTo>
                      <a:cubicBezTo>
                        <a:pt x="456421" y="209108"/>
                        <a:pt x="463122" y="211421"/>
                        <a:pt x="462272" y="205706"/>
                      </a:cubicBezTo>
                      <a:cubicBezTo>
                        <a:pt x="460735" y="203313"/>
                        <a:pt x="458868" y="201149"/>
                        <a:pt x="456727" y="199277"/>
                      </a:cubicBezTo>
                      <a:cubicBezTo>
                        <a:pt x="458446" y="194482"/>
                        <a:pt x="459354" y="189435"/>
                        <a:pt x="459414" y="184343"/>
                      </a:cubicBezTo>
                      <a:cubicBezTo>
                        <a:pt x="454244" y="181689"/>
                        <a:pt x="452611" y="177165"/>
                        <a:pt x="450876" y="168320"/>
                      </a:cubicBezTo>
                      <a:cubicBezTo>
                        <a:pt x="437983" y="162197"/>
                        <a:pt x="429478" y="156040"/>
                        <a:pt x="419443" y="164919"/>
                      </a:cubicBezTo>
                      <a:cubicBezTo>
                        <a:pt x="416518" y="163932"/>
                        <a:pt x="416620" y="160496"/>
                        <a:pt x="413694" y="163150"/>
                      </a:cubicBezTo>
                      <a:cubicBezTo>
                        <a:pt x="414579" y="177267"/>
                        <a:pt x="404884" y="180329"/>
                        <a:pt x="405122" y="193766"/>
                      </a:cubicBezTo>
                      <a:cubicBezTo>
                        <a:pt x="408353" y="197235"/>
                        <a:pt x="412095" y="199923"/>
                        <a:pt x="410837" y="207169"/>
                      </a:cubicBezTo>
                      <a:close/>
                      <a:moveTo>
                        <a:pt x="647261" y="78649"/>
                      </a:moveTo>
                      <a:cubicBezTo>
                        <a:pt x="651105" y="77867"/>
                        <a:pt x="650084" y="81643"/>
                        <a:pt x="652908" y="81813"/>
                      </a:cubicBezTo>
                      <a:cubicBezTo>
                        <a:pt x="653214" y="80724"/>
                        <a:pt x="654098" y="80248"/>
                        <a:pt x="655765" y="80588"/>
                      </a:cubicBezTo>
                      <a:cubicBezTo>
                        <a:pt x="656173" y="77867"/>
                        <a:pt x="653826" y="77663"/>
                        <a:pt x="652908" y="76166"/>
                      </a:cubicBezTo>
                      <a:cubicBezTo>
                        <a:pt x="653690" y="76166"/>
                        <a:pt x="654507" y="75145"/>
                        <a:pt x="652908" y="74805"/>
                      </a:cubicBezTo>
                      <a:cubicBezTo>
                        <a:pt x="652908" y="75656"/>
                        <a:pt x="652704" y="76438"/>
                        <a:pt x="651479" y="76098"/>
                      </a:cubicBezTo>
                      <a:cubicBezTo>
                        <a:pt x="651173" y="75009"/>
                        <a:pt x="651479" y="73342"/>
                        <a:pt x="650084" y="73206"/>
                      </a:cubicBezTo>
                      <a:cubicBezTo>
                        <a:pt x="652465" y="78445"/>
                        <a:pt x="649778" y="75826"/>
                        <a:pt x="647261" y="78649"/>
                      </a:cubicBezTo>
                      <a:close/>
                      <a:moveTo>
                        <a:pt x="744892" y="112667"/>
                      </a:moveTo>
                      <a:cubicBezTo>
                        <a:pt x="744892" y="108483"/>
                        <a:pt x="741218" y="107667"/>
                        <a:pt x="740640" y="103993"/>
                      </a:cubicBezTo>
                      <a:cubicBezTo>
                        <a:pt x="725060" y="103720"/>
                        <a:pt x="732544" y="126887"/>
                        <a:pt x="744892" y="112667"/>
                      </a:cubicBezTo>
                      <a:close/>
                      <a:moveTo>
                        <a:pt x="365015" y="265747"/>
                      </a:moveTo>
                      <a:cubicBezTo>
                        <a:pt x="365015" y="249589"/>
                        <a:pt x="362259" y="240642"/>
                        <a:pt x="350693" y="228090"/>
                      </a:cubicBezTo>
                      <a:cubicBezTo>
                        <a:pt x="342801" y="230505"/>
                        <a:pt x="337086" y="221592"/>
                        <a:pt x="324874" y="223804"/>
                      </a:cubicBezTo>
                      <a:cubicBezTo>
                        <a:pt x="321948" y="227443"/>
                        <a:pt x="323513" y="229110"/>
                        <a:pt x="322016" y="232138"/>
                      </a:cubicBezTo>
                      <a:cubicBezTo>
                        <a:pt x="307933" y="231832"/>
                        <a:pt x="308409" y="251630"/>
                        <a:pt x="310518" y="268333"/>
                      </a:cubicBezTo>
                      <a:cubicBezTo>
                        <a:pt x="313294" y="269122"/>
                        <a:pt x="315877" y="270477"/>
                        <a:pt x="318104" y="272313"/>
                      </a:cubicBezTo>
                      <a:cubicBezTo>
                        <a:pt x="319339" y="273869"/>
                        <a:pt x="320808" y="275223"/>
                        <a:pt x="322458" y="276327"/>
                      </a:cubicBezTo>
                      <a:lnTo>
                        <a:pt x="326302" y="280545"/>
                      </a:lnTo>
                      <a:cubicBezTo>
                        <a:pt x="337188" y="279389"/>
                        <a:pt x="345284" y="284900"/>
                        <a:pt x="352122" y="280545"/>
                      </a:cubicBezTo>
                      <a:cubicBezTo>
                        <a:pt x="348040" y="277960"/>
                        <a:pt x="357463" y="277756"/>
                        <a:pt x="357871" y="275170"/>
                      </a:cubicBezTo>
                      <a:cubicBezTo>
                        <a:pt x="355762" y="267142"/>
                        <a:pt x="361851" y="269387"/>
                        <a:pt x="365015" y="265441"/>
                      </a:cubicBezTo>
                      <a:close/>
                      <a:moveTo>
                        <a:pt x="985296" y="273980"/>
                      </a:moveTo>
                      <a:cubicBezTo>
                        <a:pt x="984786" y="270578"/>
                        <a:pt x="984378" y="267380"/>
                        <a:pt x="979683" y="268061"/>
                      </a:cubicBezTo>
                      <a:cubicBezTo>
                        <a:pt x="979309" y="271224"/>
                        <a:pt x="980023" y="273334"/>
                        <a:pt x="982507" y="273844"/>
                      </a:cubicBezTo>
                      <a:cubicBezTo>
                        <a:pt x="982813" y="272755"/>
                        <a:pt x="982507" y="271088"/>
                        <a:pt x="983902" y="271088"/>
                      </a:cubicBezTo>
                      <a:cubicBezTo>
                        <a:pt x="983799" y="272755"/>
                        <a:pt x="984208" y="276157"/>
                        <a:pt x="985296" y="273674"/>
                      </a:cubicBezTo>
                      <a:close/>
                      <a:moveTo>
                        <a:pt x="579089" y="53272"/>
                      </a:moveTo>
                      <a:cubicBezTo>
                        <a:pt x="582491" y="56946"/>
                        <a:pt x="581742" y="51333"/>
                        <a:pt x="586199" y="52285"/>
                      </a:cubicBezTo>
                      <a:cubicBezTo>
                        <a:pt x="591063" y="67832"/>
                        <a:pt x="603480" y="59089"/>
                        <a:pt x="613209" y="62491"/>
                      </a:cubicBezTo>
                      <a:cubicBezTo>
                        <a:pt x="624809" y="52081"/>
                        <a:pt x="623822" y="34562"/>
                        <a:pt x="618856" y="21976"/>
                      </a:cubicBezTo>
                      <a:cubicBezTo>
                        <a:pt x="600316" y="9729"/>
                        <a:pt x="588546" y="19356"/>
                        <a:pt x="577694" y="32181"/>
                      </a:cubicBezTo>
                      <a:cubicBezTo>
                        <a:pt x="581504" y="38032"/>
                        <a:pt x="579633" y="45448"/>
                        <a:pt x="579089" y="53272"/>
                      </a:cubicBezTo>
                      <a:close/>
                      <a:moveTo>
                        <a:pt x="694001" y="89773"/>
                      </a:moveTo>
                      <a:cubicBezTo>
                        <a:pt x="698628" y="85929"/>
                        <a:pt x="694648" y="81813"/>
                        <a:pt x="696825" y="75894"/>
                      </a:cubicBezTo>
                      <a:cubicBezTo>
                        <a:pt x="688116" y="71472"/>
                        <a:pt x="684782" y="77187"/>
                        <a:pt x="681245" y="81983"/>
                      </a:cubicBezTo>
                      <a:cubicBezTo>
                        <a:pt x="686143" y="83990"/>
                        <a:pt x="685973" y="90692"/>
                        <a:pt x="694001" y="89773"/>
                      </a:cubicBezTo>
                      <a:close/>
                      <a:moveTo>
                        <a:pt x="330452" y="117566"/>
                      </a:moveTo>
                      <a:cubicBezTo>
                        <a:pt x="332732" y="114164"/>
                        <a:pt x="333854" y="110592"/>
                        <a:pt x="339093" y="113858"/>
                      </a:cubicBezTo>
                      <a:cubicBezTo>
                        <a:pt x="345897" y="107428"/>
                        <a:pt x="353040" y="99366"/>
                        <a:pt x="353415" y="84977"/>
                      </a:cubicBezTo>
                      <a:cubicBezTo>
                        <a:pt x="351101" y="78173"/>
                        <a:pt x="343379" y="76370"/>
                        <a:pt x="341951" y="68682"/>
                      </a:cubicBezTo>
                      <a:cubicBezTo>
                        <a:pt x="320587" y="62389"/>
                        <a:pt x="311981" y="71369"/>
                        <a:pt x="306062" y="89093"/>
                      </a:cubicBezTo>
                      <a:cubicBezTo>
                        <a:pt x="309259" y="98448"/>
                        <a:pt x="318172" y="106714"/>
                        <a:pt x="320417" y="112599"/>
                      </a:cubicBezTo>
                      <a:cubicBezTo>
                        <a:pt x="324018" y="113677"/>
                        <a:pt x="327411" y="115356"/>
                        <a:pt x="330452" y="117566"/>
                      </a:cubicBezTo>
                      <a:close/>
                      <a:moveTo>
                        <a:pt x="2827" y="262346"/>
                      </a:moveTo>
                      <a:cubicBezTo>
                        <a:pt x="819" y="264081"/>
                        <a:pt x="-2378" y="269592"/>
                        <a:pt x="2827" y="270918"/>
                      </a:cubicBezTo>
                      <a:cubicBezTo>
                        <a:pt x="4051" y="268095"/>
                        <a:pt x="8201" y="263604"/>
                        <a:pt x="2827" y="262346"/>
                      </a:cubicBezTo>
                      <a:close/>
                      <a:moveTo>
                        <a:pt x="1062109" y="419270"/>
                      </a:moveTo>
                      <a:cubicBezTo>
                        <a:pt x="1063798" y="416330"/>
                        <a:pt x="1064766" y="413030"/>
                        <a:pt x="1064932" y="409643"/>
                      </a:cubicBezTo>
                      <a:cubicBezTo>
                        <a:pt x="1061156" y="408827"/>
                        <a:pt x="1057754" y="403996"/>
                        <a:pt x="1053774" y="407636"/>
                      </a:cubicBezTo>
                      <a:cubicBezTo>
                        <a:pt x="1053264" y="414440"/>
                        <a:pt x="1057244" y="417229"/>
                        <a:pt x="1062109" y="419100"/>
                      </a:cubicBezTo>
                      <a:close/>
                      <a:moveTo>
                        <a:pt x="14359" y="358446"/>
                      </a:moveTo>
                      <a:cubicBezTo>
                        <a:pt x="13440" y="365624"/>
                        <a:pt x="11671" y="365420"/>
                        <a:pt x="11467" y="371135"/>
                      </a:cubicBezTo>
                      <a:cubicBezTo>
                        <a:pt x="14427" y="374060"/>
                        <a:pt x="18543" y="375965"/>
                        <a:pt x="18713" y="381340"/>
                      </a:cubicBezTo>
                      <a:cubicBezTo>
                        <a:pt x="23100" y="380292"/>
                        <a:pt x="27113" y="378056"/>
                        <a:pt x="30313" y="374877"/>
                      </a:cubicBezTo>
                      <a:cubicBezTo>
                        <a:pt x="28204" y="366134"/>
                        <a:pt x="24802" y="355248"/>
                        <a:pt x="14461" y="358276"/>
                      </a:cubicBezTo>
                      <a:close/>
                      <a:moveTo>
                        <a:pt x="1324522" y="490265"/>
                      </a:moveTo>
                      <a:cubicBezTo>
                        <a:pt x="1321692" y="491863"/>
                        <a:pt x="1318113" y="491071"/>
                        <a:pt x="1316222" y="488428"/>
                      </a:cubicBezTo>
                      <a:cubicBezTo>
                        <a:pt x="1307649" y="492613"/>
                        <a:pt x="1302070" y="508601"/>
                        <a:pt x="1316222" y="512071"/>
                      </a:cubicBezTo>
                      <a:cubicBezTo>
                        <a:pt x="1321018" y="507376"/>
                        <a:pt x="1327516" y="504553"/>
                        <a:pt x="1330033" y="497511"/>
                      </a:cubicBezTo>
                      <a:cubicBezTo>
                        <a:pt x="1324352" y="496184"/>
                        <a:pt x="1325271" y="493837"/>
                        <a:pt x="1324522" y="490265"/>
                      </a:cubicBezTo>
                      <a:close/>
                      <a:moveTo>
                        <a:pt x="218432" y="522650"/>
                      </a:moveTo>
                      <a:cubicBezTo>
                        <a:pt x="216186" y="533196"/>
                        <a:pt x="220099" y="531189"/>
                        <a:pt x="221323" y="539829"/>
                      </a:cubicBezTo>
                      <a:cubicBezTo>
                        <a:pt x="227480" y="535713"/>
                        <a:pt x="228399" y="540510"/>
                        <a:pt x="234284" y="539081"/>
                      </a:cubicBezTo>
                      <a:cubicBezTo>
                        <a:pt x="238162" y="528161"/>
                        <a:pt x="231801" y="515915"/>
                        <a:pt x="218432" y="522616"/>
                      </a:cubicBezTo>
                      <a:close/>
                      <a:moveTo>
                        <a:pt x="1280299" y="601980"/>
                      </a:moveTo>
                      <a:cubicBezTo>
                        <a:pt x="1282987" y="595176"/>
                        <a:pt x="1279551" y="592183"/>
                        <a:pt x="1277510" y="586536"/>
                      </a:cubicBezTo>
                      <a:cubicBezTo>
                        <a:pt x="1264175" y="584835"/>
                        <a:pt x="1266182" y="605008"/>
                        <a:pt x="1280299" y="601946"/>
                      </a:cubicBezTo>
                      <a:close/>
                      <a:moveTo>
                        <a:pt x="1296866" y="650149"/>
                      </a:moveTo>
                      <a:cubicBezTo>
                        <a:pt x="1296866" y="656953"/>
                        <a:pt x="1292818" y="650864"/>
                        <a:pt x="1290062" y="653993"/>
                      </a:cubicBezTo>
                      <a:cubicBezTo>
                        <a:pt x="1290300" y="660253"/>
                        <a:pt x="1287545" y="663382"/>
                        <a:pt x="1281762" y="663314"/>
                      </a:cubicBezTo>
                      <a:cubicBezTo>
                        <a:pt x="1282793" y="674044"/>
                        <a:pt x="1285598" y="684528"/>
                        <a:pt x="1290062" y="694338"/>
                      </a:cubicBezTo>
                      <a:cubicBezTo>
                        <a:pt x="1299485" y="693658"/>
                        <a:pt x="1304792" y="693998"/>
                        <a:pt x="1312208" y="693998"/>
                      </a:cubicBezTo>
                      <a:cubicBezTo>
                        <a:pt x="1315848" y="684984"/>
                        <a:pt x="1322992" y="681786"/>
                        <a:pt x="1321869" y="670866"/>
                      </a:cubicBezTo>
                      <a:cubicBezTo>
                        <a:pt x="1317369" y="660328"/>
                        <a:pt x="1308056" y="652612"/>
                        <a:pt x="1296866" y="650149"/>
                      </a:cubicBezTo>
                      <a:close/>
                      <a:moveTo>
                        <a:pt x="1371399" y="720430"/>
                      </a:moveTo>
                      <a:cubicBezTo>
                        <a:pt x="1371399" y="723832"/>
                        <a:pt x="1368813" y="724580"/>
                        <a:pt x="1371399" y="727234"/>
                      </a:cubicBezTo>
                      <a:cubicBezTo>
                        <a:pt x="1374122" y="727561"/>
                        <a:pt x="1376595" y="725619"/>
                        <a:pt x="1376923" y="722895"/>
                      </a:cubicBezTo>
                      <a:cubicBezTo>
                        <a:pt x="1376961" y="722574"/>
                        <a:pt x="1376968" y="722250"/>
                        <a:pt x="1376944" y="721927"/>
                      </a:cubicBezTo>
                      <a:cubicBezTo>
                        <a:pt x="1375073" y="721587"/>
                        <a:pt x="1374324" y="719954"/>
                        <a:pt x="1371399" y="720430"/>
                      </a:cubicBezTo>
                      <a:close/>
                      <a:moveTo>
                        <a:pt x="1057924" y="733153"/>
                      </a:moveTo>
                      <a:cubicBezTo>
                        <a:pt x="1047938" y="725274"/>
                        <a:pt x="1034228" y="724071"/>
                        <a:pt x="1023022" y="730091"/>
                      </a:cubicBezTo>
                      <a:cubicBezTo>
                        <a:pt x="1021675" y="732516"/>
                        <a:pt x="1020667" y="735114"/>
                        <a:pt x="1020028" y="737813"/>
                      </a:cubicBezTo>
                      <a:cubicBezTo>
                        <a:pt x="1019576" y="736041"/>
                        <a:pt x="1017802" y="734944"/>
                        <a:pt x="1016014" y="735330"/>
                      </a:cubicBezTo>
                      <a:cubicBezTo>
                        <a:pt x="1012987" y="737235"/>
                        <a:pt x="1012170" y="744141"/>
                        <a:pt x="1017409" y="745195"/>
                      </a:cubicBezTo>
                      <a:cubicBezTo>
                        <a:pt x="1018214" y="744894"/>
                        <a:pt x="1018864" y="744281"/>
                        <a:pt x="1019212" y="743494"/>
                      </a:cubicBezTo>
                      <a:cubicBezTo>
                        <a:pt x="1018979" y="748085"/>
                        <a:pt x="1019794" y="752668"/>
                        <a:pt x="1021593" y="756897"/>
                      </a:cubicBezTo>
                      <a:lnTo>
                        <a:pt x="1021593" y="762170"/>
                      </a:lnTo>
                      <a:cubicBezTo>
                        <a:pt x="1022581" y="762372"/>
                        <a:pt x="1023599" y="762372"/>
                        <a:pt x="1024587" y="762170"/>
                      </a:cubicBezTo>
                      <a:cubicBezTo>
                        <a:pt x="1028567" y="767873"/>
                        <a:pt x="1034718" y="771687"/>
                        <a:pt x="1041596" y="772716"/>
                      </a:cubicBezTo>
                      <a:cubicBezTo>
                        <a:pt x="1039214" y="780336"/>
                        <a:pt x="1037446" y="787037"/>
                        <a:pt x="1034146" y="796256"/>
                      </a:cubicBezTo>
                      <a:cubicBezTo>
                        <a:pt x="1037548" y="795712"/>
                        <a:pt x="1038806" y="792854"/>
                        <a:pt x="1042548" y="792446"/>
                      </a:cubicBezTo>
                      <a:cubicBezTo>
                        <a:pt x="1042378" y="795848"/>
                        <a:pt x="1039861" y="796698"/>
                        <a:pt x="1043943" y="798093"/>
                      </a:cubicBezTo>
                      <a:cubicBezTo>
                        <a:pt x="1043943" y="793262"/>
                        <a:pt x="1046732" y="791732"/>
                        <a:pt x="1052311" y="792922"/>
                      </a:cubicBezTo>
                      <a:cubicBezTo>
                        <a:pt x="1052958" y="783261"/>
                        <a:pt x="1058231" y="775505"/>
                        <a:pt x="1055475" y="766422"/>
                      </a:cubicBezTo>
                      <a:lnTo>
                        <a:pt x="1057890" y="765232"/>
                      </a:lnTo>
                      <a:cubicBezTo>
                        <a:pt x="1061496" y="753019"/>
                        <a:pt x="1062279" y="745399"/>
                        <a:pt x="1057958" y="733153"/>
                      </a:cubicBezTo>
                      <a:close/>
                      <a:moveTo>
                        <a:pt x="206900" y="936580"/>
                      </a:moveTo>
                      <a:cubicBezTo>
                        <a:pt x="206900" y="937430"/>
                        <a:pt x="206696" y="938247"/>
                        <a:pt x="205471" y="937940"/>
                      </a:cubicBezTo>
                      <a:cubicBezTo>
                        <a:pt x="205131" y="936818"/>
                        <a:pt x="205471" y="935151"/>
                        <a:pt x="204042" y="935049"/>
                      </a:cubicBezTo>
                      <a:cubicBezTo>
                        <a:pt x="203702" y="936137"/>
                        <a:pt x="202817" y="936648"/>
                        <a:pt x="201151" y="936342"/>
                      </a:cubicBezTo>
                      <a:cubicBezTo>
                        <a:pt x="201763" y="942703"/>
                        <a:pt x="204178" y="938587"/>
                        <a:pt x="208362" y="940900"/>
                      </a:cubicBezTo>
                      <a:lnTo>
                        <a:pt x="208362" y="938076"/>
                      </a:lnTo>
                      <a:cubicBezTo>
                        <a:pt x="208260" y="937192"/>
                        <a:pt x="207988" y="936376"/>
                        <a:pt x="206900" y="936580"/>
                      </a:cubicBezTo>
                      <a:close/>
                      <a:moveTo>
                        <a:pt x="1265059" y="1046389"/>
                      </a:moveTo>
                      <a:cubicBezTo>
                        <a:pt x="1259684" y="1046934"/>
                        <a:pt x="1263868" y="1038259"/>
                        <a:pt x="1259514" y="1037817"/>
                      </a:cubicBezTo>
                      <a:cubicBezTo>
                        <a:pt x="1256691" y="1039994"/>
                        <a:pt x="1252439" y="1031660"/>
                        <a:pt x="1248424" y="1030367"/>
                      </a:cubicBezTo>
                      <a:cubicBezTo>
                        <a:pt x="1251112" y="1016113"/>
                        <a:pt x="1244478" y="1014174"/>
                        <a:pt x="1244308" y="1003765"/>
                      </a:cubicBezTo>
                      <a:cubicBezTo>
                        <a:pt x="1234443" y="995124"/>
                        <a:pt x="1227299" y="994376"/>
                        <a:pt x="1211005" y="994002"/>
                      </a:cubicBezTo>
                      <a:cubicBezTo>
                        <a:pt x="1211209" y="998390"/>
                        <a:pt x="1205392" y="996451"/>
                        <a:pt x="1204201" y="999275"/>
                      </a:cubicBezTo>
                      <a:cubicBezTo>
                        <a:pt x="1195799" y="1016556"/>
                        <a:pt x="1196785" y="1034279"/>
                        <a:pt x="1213896" y="1044246"/>
                      </a:cubicBezTo>
                      <a:cubicBezTo>
                        <a:pt x="1208487" y="1056629"/>
                        <a:pt x="1217298" y="1070508"/>
                        <a:pt x="1223591" y="1082244"/>
                      </a:cubicBezTo>
                      <a:cubicBezTo>
                        <a:pt x="1231381" y="1080815"/>
                        <a:pt x="1227197" y="1082244"/>
                        <a:pt x="1230395" y="1088095"/>
                      </a:cubicBezTo>
                      <a:cubicBezTo>
                        <a:pt x="1242947" y="1087415"/>
                        <a:pt x="1248288" y="1083673"/>
                        <a:pt x="1261011" y="1080986"/>
                      </a:cubicBezTo>
                      <a:cubicBezTo>
                        <a:pt x="1264413" y="1072345"/>
                        <a:pt x="1263766" y="1067378"/>
                        <a:pt x="1267814" y="1060575"/>
                      </a:cubicBezTo>
                      <a:cubicBezTo>
                        <a:pt x="1265705" y="1054315"/>
                        <a:pt x="1263154" y="1054009"/>
                        <a:pt x="1265059" y="1046389"/>
                      </a:cubicBezTo>
                      <a:close/>
                      <a:moveTo>
                        <a:pt x="222106" y="483462"/>
                      </a:moveTo>
                      <a:cubicBezTo>
                        <a:pt x="239591" y="483462"/>
                        <a:pt x="248265" y="484278"/>
                        <a:pt x="258130" y="492408"/>
                      </a:cubicBezTo>
                      <a:cubicBezTo>
                        <a:pt x="259185" y="488701"/>
                        <a:pt x="272350" y="494041"/>
                        <a:pt x="275378" y="497545"/>
                      </a:cubicBezTo>
                      <a:cubicBezTo>
                        <a:pt x="279991" y="494293"/>
                        <a:pt x="285917" y="493541"/>
                        <a:pt x="291196" y="495538"/>
                      </a:cubicBezTo>
                      <a:cubicBezTo>
                        <a:pt x="291774" y="493123"/>
                        <a:pt x="289053" y="491796"/>
                        <a:pt x="291196" y="491286"/>
                      </a:cubicBezTo>
                      <a:cubicBezTo>
                        <a:pt x="292321" y="493057"/>
                        <a:pt x="294069" y="494344"/>
                        <a:pt x="296095" y="494892"/>
                      </a:cubicBezTo>
                      <a:cubicBezTo>
                        <a:pt x="296757" y="497153"/>
                        <a:pt x="297742" y="499307"/>
                        <a:pt x="299020" y="501287"/>
                      </a:cubicBezTo>
                      <a:lnTo>
                        <a:pt x="305211" y="501593"/>
                      </a:lnTo>
                      <a:cubicBezTo>
                        <a:pt x="301231" y="508703"/>
                        <a:pt x="294121" y="514282"/>
                        <a:pt x="299020" y="521120"/>
                      </a:cubicBezTo>
                      <a:lnTo>
                        <a:pt x="299020" y="521120"/>
                      </a:lnTo>
                      <a:cubicBezTo>
                        <a:pt x="297044" y="519621"/>
                        <a:pt x="294228" y="520008"/>
                        <a:pt x="292729" y="521984"/>
                      </a:cubicBezTo>
                      <a:cubicBezTo>
                        <a:pt x="292385" y="522437"/>
                        <a:pt x="292130" y="522952"/>
                        <a:pt x="291978" y="523501"/>
                      </a:cubicBezTo>
                      <a:cubicBezTo>
                        <a:pt x="294155" y="524283"/>
                        <a:pt x="293611" y="527583"/>
                        <a:pt x="294598" y="529522"/>
                      </a:cubicBezTo>
                      <a:cubicBezTo>
                        <a:pt x="295142" y="536326"/>
                        <a:pt x="300721" y="544490"/>
                        <a:pt x="294836" y="547756"/>
                      </a:cubicBezTo>
                      <a:cubicBezTo>
                        <a:pt x="298918" y="554559"/>
                        <a:pt x="310042" y="559968"/>
                        <a:pt x="307763" y="568166"/>
                      </a:cubicBezTo>
                      <a:cubicBezTo>
                        <a:pt x="310620" y="570684"/>
                        <a:pt x="309600" y="568166"/>
                        <a:pt x="313512" y="568472"/>
                      </a:cubicBezTo>
                      <a:cubicBezTo>
                        <a:pt x="310450" y="571330"/>
                        <a:pt x="312967" y="576126"/>
                        <a:pt x="316369" y="577113"/>
                      </a:cubicBezTo>
                      <a:cubicBezTo>
                        <a:pt x="323173" y="570309"/>
                        <a:pt x="341780" y="585141"/>
                        <a:pt x="355115" y="584699"/>
                      </a:cubicBezTo>
                      <a:cubicBezTo>
                        <a:pt x="360933" y="577487"/>
                        <a:pt x="369437" y="577623"/>
                        <a:pt x="376615" y="574494"/>
                      </a:cubicBezTo>
                      <a:cubicBezTo>
                        <a:pt x="376921" y="571806"/>
                        <a:pt x="375016" y="571296"/>
                        <a:pt x="375186" y="568779"/>
                      </a:cubicBezTo>
                      <a:cubicBezTo>
                        <a:pt x="379392" y="565866"/>
                        <a:pt x="382947" y="562113"/>
                        <a:pt x="385630" y="557757"/>
                      </a:cubicBezTo>
                      <a:cubicBezTo>
                        <a:pt x="382840" y="568472"/>
                        <a:pt x="379438" y="577657"/>
                        <a:pt x="383758" y="591775"/>
                      </a:cubicBezTo>
                      <a:cubicBezTo>
                        <a:pt x="381173" y="595176"/>
                        <a:pt x="374982" y="594904"/>
                        <a:pt x="373757" y="599769"/>
                      </a:cubicBezTo>
                      <a:cubicBezTo>
                        <a:pt x="381922" y="591673"/>
                        <a:pt x="391617" y="603885"/>
                        <a:pt x="396651" y="603715"/>
                      </a:cubicBezTo>
                      <a:cubicBezTo>
                        <a:pt x="397161" y="603715"/>
                        <a:pt x="398080" y="600517"/>
                        <a:pt x="399509" y="601028"/>
                      </a:cubicBezTo>
                      <a:cubicBezTo>
                        <a:pt x="402536" y="602116"/>
                        <a:pt x="404884" y="607831"/>
                        <a:pt x="409714" y="607185"/>
                      </a:cubicBezTo>
                      <a:cubicBezTo>
                        <a:pt x="427301" y="604804"/>
                        <a:pt x="417776" y="579630"/>
                        <a:pt x="438289" y="571874"/>
                      </a:cubicBezTo>
                      <a:cubicBezTo>
                        <a:pt x="439344" y="568064"/>
                        <a:pt x="435466" y="568881"/>
                        <a:pt x="435466" y="566091"/>
                      </a:cubicBezTo>
                      <a:cubicBezTo>
                        <a:pt x="428934" y="567282"/>
                        <a:pt x="427233" y="573541"/>
                        <a:pt x="422573" y="576705"/>
                      </a:cubicBezTo>
                      <a:cubicBezTo>
                        <a:pt x="424954" y="569901"/>
                        <a:pt x="415769" y="562689"/>
                        <a:pt x="411143" y="557757"/>
                      </a:cubicBezTo>
                      <a:cubicBezTo>
                        <a:pt x="401720" y="560444"/>
                        <a:pt x="395189" y="557179"/>
                        <a:pt x="387739" y="554117"/>
                      </a:cubicBezTo>
                      <a:cubicBezTo>
                        <a:pt x="390086" y="549218"/>
                        <a:pt x="391855" y="543537"/>
                        <a:pt x="395427" y="535747"/>
                      </a:cubicBezTo>
                      <a:cubicBezTo>
                        <a:pt x="391728" y="524991"/>
                        <a:pt x="388839" y="513972"/>
                        <a:pt x="386786" y="502784"/>
                      </a:cubicBezTo>
                      <a:cubicBezTo>
                        <a:pt x="380765" y="501831"/>
                        <a:pt x="380289" y="495674"/>
                        <a:pt x="378213" y="491014"/>
                      </a:cubicBezTo>
                      <a:cubicBezTo>
                        <a:pt x="373554" y="490157"/>
                        <a:pt x="369188" y="488132"/>
                        <a:pt x="365525" y="485129"/>
                      </a:cubicBezTo>
                      <a:cubicBezTo>
                        <a:pt x="370832" y="474923"/>
                        <a:pt x="369879" y="460160"/>
                        <a:pt x="368178" y="450839"/>
                      </a:cubicBezTo>
                      <a:lnTo>
                        <a:pt x="366852" y="450839"/>
                      </a:lnTo>
                      <a:lnTo>
                        <a:pt x="368144" y="449750"/>
                      </a:lnTo>
                      <a:cubicBezTo>
                        <a:pt x="368348" y="450744"/>
                        <a:pt x="368860" y="451649"/>
                        <a:pt x="369607" y="452335"/>
                      </a:cubicBezTo>
                      <a:cubicBezTo>
                        <a:pt x="374438" y="454411"/>
                        <a:pt x="375526" y="445532"/>
                        <a:pt x="372464" y="444001"/>
                      </a:cubicBezTo>
                      <a:cubicBezTo>
                        <a:pt x="372081" y="444680"/>
                        <a:pt x="371560" y="445271"/>
                        <a:pt x="370934" y="445736"/>
                      </a:cubicBezTo>
                      <a:cubicBezTo>
                        <a:pt x="373145" y="440939"/>
                        <a:pt x="372805" y="434782"/>
                        <a:pt x="373281" y="427400"/>
                      </a:cubicBezTo>
                      <a:cubicBezTo>
                        <a:pt x="380629" y="429203"/>
                        <a:pt x="377737" y="414984"/>
                        <a:pt x="383486" y="419440"/>
                      </a:cubicBezTo>
                      <a:cubicBezTo>
                        <a:pt x="383282" y="411242"/>
                        <a:pt x="381377" y="412262"/>
                        <a:pt x="380629" y="403690"/>
                      </a:cubicBezTo>
                      <a:cubicBezTo>
                        <a:pt x="380821" y="403706"/>
                        <a:pt x="381015" y="403706"/>
                        <a:pt x="381207" y="403690"/>
                      </a:cubicBezTo>
                      <a:cubicBezTo>
                        <a:pt x="379608" y="409371"/>
                        <a:pt x="385357" y="408180"/>
                        <a:pt x="386956" y="410834"/>
                      </a:cubicBezTo>
                      <a:cubicBezTo>
                        <a:pt x="382670" y="418794"/>
                        <a:pt x="383827" y="423692"/>
                        <a:pt x="379812" y="431687"/>
                      </a:cubicBezTo>
                      <a:cubicBezTo>
                        <a:pt x="391106" y="437572"/>
                        <a:pt x="396209" y="450430"/>
                        <a:pt x="405564" y="454240"/>
                      </a:cubicBezTo>
                      <a:cubicBezTo>
                        <a:pt x="423389" y="455091"/>
                        <a:pt x="431587" y="439307"/>
                        <a:pt x="439922" y="434884"/>
                      </a:cubicBezTo>
                      <a:cubicBezTo>
                        <a:pt x="439922" y="417875"/>
                        <a:pt x="426043" y="408725"/>
                        <a:pt x="435636" y="395049"/>
                      </a:cubicBezTo>
                      <a:cubicBezTo>
                        <a:pt x="435491" y="397350"/>
                        <a:pt x="436562" y="399557"/>
                        <a:pt x="438459" y="400866"/>
                      </a:cubicBezTo>
                      <a:cubicBezTo>
                        <a:pt x="439820" y="393144"/>
                        <a:pt x="443188" y="394641"/>
                        <a:pt x="451318" y="395900"/>
                      </a:cubicBezTo>
                      <a:cubicBezTo>
                        <a:pt x="452781" y="389334"/>
                        <a:pt x="446351" y="390185"/>
                        <a:pt x="448494" y="383007"/>
                      </a:cubicBezTo>
                      <a:cubicBezTo>
                        <a:pt x="451418" y="381478"/>
                        <a:pt x="455017" y="382267"/>
                        <a:pt x="457033" y="384878"/>
                      </a:cubicBezTo>
                      <a:cubicBezTo>
                        <a:pt x="452994" y="377582"/>
                        <a:pt x="454151" y="368510"/>
                        <a:pt x="459891" y="362460"/>
                      </a:cubicBezTo>
                      <a:cubicBezTo>
                        <a:pt x="457815" y="361576"/>
                        <a:pt x="452509" y="363685"/>
                        <a:pt x="452747" y="360623"/>
                      </a:cubicBezTo>
                      <a:cubicBezTo>
                        <a:pt x="451250" y="355283"/>
                        <a:pt x="456319" y="356813"/>
                        <a:pt x="455604" y="352323"/>
                      </a:cubicBezTo>
                      <a:cubicBezTo>
                        <a:pt x="449039" y="350010"/>
                        <a:pt x="449617" y="340961"/>
                        <a:pt x="447066" y="334906"/>
                      </a:cubicBezTo>
                      <a:cubicBezTo>
                        <a:pt x="437405" y="338308"/>
                        <a:pt x="440976" y="330449"/>
                        <a:pt x="437065" y="338614"/>
                      </a:cubicBezTo>
                      <a:cubicBezTo>
                        <a:pt x="435193" y="334736"/>
                        <a:pt x="429478" y="336675"/>
                        <a:pt x="428458" y="335212"/>
                      </a:cubicBezTo>
                      <a:cubicBezTo>
                        <a:pt x="428832" y="330143"/>
                        <a:pt x="428832" y="325449"/>
                        <a:pt x="422743" y="326435"/>
                      </a:cubicBezTo>
                      <a:cubicBezTo>
                        <a:pt x="418865" y="328442"/>
                        <a:pt x="426859" y="334532"/>
                        <a:pt x="422743" y="336335"/>
                      </a:cubicBezTo>
                      <a:cubicBezTo>
                        <a:pt x="419715" y="334906"/>
                        <a:pt x="418525" y="331810"/>
                        <a:pt x="414170" y="331606"/>
                      </a:cubicBezTo>
                      <a:cubicBezTo>
                        <a:pt x="412946" y="335518"/>
                        <a:pt x="410122" y="337729"/>
                        <a:pt x="403965" y="336743"/>
                      </a:cubicBezTo>
                      <a:cubicBezTo>
                        <a:pt x="413082" y="344907"/>
                        <a:pt x="403319" y="347458"/>
                        <a:pt x="405394" y="356575"/>
                      </a:cubicBezTo>
                      <a:cubicBezTo>
                        <a:pt x="400937" y="354806"/>
                        <a:pt x="401652" y="355725"/>
                        <a:pt x="398250" y="357596"/>
                      </a:cubicBezTo>
                      <a:cubicBezTo>
                        <a:pt x="399509" y="370693"/>
                        <a:pt x="412504" y="385490"/>
                        <a:pt x="403965" y="394709"/>
                      </a:cubicBezTo>
                      <a:cubicBezTo>
                        <a:pt x="402471" y="392117"/>
                        <a:pt x="401976" y="389069"/>
                        <a:pt x="402570" y="386137"/>
                      </a:cubicBezTo>
                      <a:cubicBezTo>
                        <a:pt x="393011" y="386783"/>
                        <a:pt x="405156" y="393859"/>
                        <a:pt x="398250" y="397226"/>
                      </a:cubicBezTo>
                      <a:cubicBezTo>
                        <a:pt x="390120" y="395866"/>
                        <a:pt x="394066" y="398893"/>
                        <a:pt x="388249" y="392464"/>
                      </a:cubicBezTo>
                      <a:cubicBezTo>
                        <a:pt x="387622" y="393039"/>
                        <a:pt x="387234" y="393828"/>
                        <a:pt x="387160" y="394675"/>
                      </a:cubicBezTo>
                      <a:cubicBezTo>
                        <a:pt x="384364" y="390581"/>
                        <a:pt x="380571" y="387268"/>
                        <a:pt x="376138" y="385048"/>
                      </a:cubicBezTo>
                      <a:cubicBezTo>
                        <a:pt x="379302" y="379945"/>
                        <a:pt x="375458" y="366338"/>
                        <a:pt x="378996" y="358310"/>
                      </a:cubicBezTo>
                      <a:cubicBezTo>
                        <a:pt x="371206" y="357119"/>
                        <a:pt x="369607" y="350112"/>
                        <a:pt x="370423" y="340859"/>
                      </a:cubicBezTo>
                      <a:cubicBezTo>
                        <a:pt x="358007" y="343002"/>
                        <a:pt x="360218" y="324428"/>
                        <a:pt x="348924" y="321265"/>
                      </a:cubicBezTo>
                      <a:cubicBezTo>
                        <a:pt x="347734" y="317217"/>
                        <a:pt x="350931" y="317863"/>
                        <a:pt x="350353" y="314257"/>
                      </a:cubicBezTo>
                      <a:cubicBezTo>
                        <a:pt x="344135" y="313196"/>
                        <a:pt x="338800" y="309226"/>
                        <a:pt x="335997" y="303575"/>
                      </a:cubicBezTo>
                      <a:cubicBezTo>
                        <a:pt x="331099" y="302215"/>
                        <a:pt x="334194" y="309222"/>
                        <a:pt x="328820" y="307419"/>
                      </a:cubicBezTo>
                      <a:cubicBezTo>
                        <a:pt x="327748" y="303878"/>
                        <a:pt x="326312" y="300458"/>
                        <a:pt x="324533" y="297214"/>
                      </a:cubicBezTo>
                      <a:cubicBezTo>
                        <a:pt x="318988" y="295649"/>
                        <a:pt x="319431" y="300378"/>
                        <a:pt x="315927" y="300956"/>
                      </a:cubicBezTo>
                      <a:cubicBezTo>
                        <a:pt x="313001" y="294152"/>
                        <a:pt x="307831" y="287145"/>
                        <a:pt x="301571" y="287349"/>
                      </a:cubicBezTo>
                      <a:cubicBezTo>
                        <a:pt x="299564" y="289526"/>
                        <a:pt x="300347" y="294595"/>
                        <a:pt x="297251" y="295649"/>
                      </a:cubicBezTo>
                      <a:cubicBezTo>
                        <a:pt x="296087" y="293478"/>
                        <a:pt x="294634" y="291476"/>
                        <a:pt x="292931" y="289696"/>
                      </a:cubicBezTo>
                      <a:cubicBezTo>
                        <a:pt x="289529" y="290887"/>
                        <a:pt x="288951" y="290206"/>
                        <a:pt x="285753" y="293574"/>
                      </a:cubicBezTo>
                      <a:cubicBezTo>
                        <a:pt x="282451" y="286163"/>
                        <a:pt x="275155" y="281335"/>
                        <a:pt x="267043" y="281192"/>
                      </a:cubicBezTo>
                      <a:cubicBezTo>
                        <a:pt x="267281" y="286805"/>
                        <a:pt x="264832" y="280613"/>
                        <a:pt x="262757" y="283777"/>
                      </a:cubicBezTo>
                      <a:cubicBezTo>
                        <a:pt x="261294" y="289356"/>
                        <a:pt x="262757" y="293302"/>
                        <a:pt x="264186" y="299459"/>
                      </a:cubicBezTo>
                      <a:cubicBezTo>
                        <a:pt x="257382" y="297690"/>
                        <a:pt x="253674" y="293166"/>
                        <a:pt x="253980" y="284729"/>
                      </a:cubicBezTo>
                      <a:cubicBezTo>
                        <a:pt x="247925" y="285138"/>
                        <a:pt x="248027" y="279797"/>
                        <a:pt x="243775" y="278470"/>
                      </a:cubicBezTo>
                      <a:cubicBezTo>
                        <a:pt x="239285" y="288063"/>
                        <a:pt x="238876" y="291125"/>
                        <a:pt x="232243" y="299119"/>
                      </a:cubicBezTo>
                      <a:cubicBezTo>
                        <a:pt x="227208" y="305208"/>
                        <a:pt x="215438" y="311433"/>
                        <a:pt x="212070" y="323578"/>
                      </a:cubicBezTo>
                      <a:cubicBezTo>
                        <a:pt x="207478" y="323578"/>
                        <a:pt x="205709" y="326435"/>
                        <a:pt x="200538" y="325755"/>
                      </a:cubicBezTo>
                      <a:cubicBezTo>
                        <a:pt x="200300" y="329157"/>
                        <a:pt x="202783" y="330279"/>
                        <a:pt x="203430" y="333035"/>
                      </a:cubicBezTo>
                      <a:cubicBezTo>
                        <a:pt x="196626" y="341879"/>
                        <a:pt x="182543" y="344091"/>
                        <a:pt x="187543" y="357732"/>
                      </a:cubicBezTo>
                      <a:cubicBezTo>
                        <a:pt x="183665" y="354330"/>
                        <a:pt x="180400" y="360283"/>
                        <a:pt x="183223" y="364535"/>
                      </a:cubicBezTo>
                      <a:cubicBezTo>
                        <a:pt x="179821" y="362086"/>
                        <a:pt x="174515" y="367937"/>
                        <a:pt x="173358" y="368413"/>
                      </a:cubicBezTo>
                      <a:cubicBezTo>
                        <a:pt x="177610" y="371203"/>
                        <a:pt x="179719" y="377904"/>
                        <a:pt x="183223" y="377326"/>
                      </a:cubicBezTo>
                      <a:cubicBezTo>
                        <a:pt x="181012" y="402193"/>
                        <a:pt x="174344" y="430088"/>
                        <a:pt x="196184" y="444783"/>
                      </a:cubicBezTo>
                      <a:lnTo>
                        <a:pt x="196184" y="451859"/>
                      </a:lnTo>
                      <a:cubicBezTo>
                        <a:pt x="205437" y="456043"/>
                        <a:pt x="203566" y="470569"/>
                        <a:pt x="212070" y="475434"/>
                      </a:cubicBezTo>
                      <a:cubicBezTo>
                        <a:pt x="217377" y="473256"/>
                        <a:pt x="222650" y="476420"/>
                        <a:pt x="222106" y="483462"/>
                      </a:cubicBezTo>
                      <a:close/>
                      <a:moveTo>
                        <a:pt x="387671" y="397975"/>
                      </a:moveTo>
                      <a:cubicBezTo>
                        <a:pt x="389300" y="400116"/>
                        <a:pt x="389920" y="402859"/>
                        <a:pt x="389371" y="405493"/>
                      </a:cubicBezTo>
                      <a:cubicBezTo>
                        <a:pt x="387289" y="404041"/>
                        <a:pt x="384752" y="403388"/>
                        <a:pt x="382228" y="403656"/>
                      </a:cubicBezTo>
                      <a:cubicBezTo>
                        <a:pt x="384881" y="402703"/>
                        <a:pt x="385697" y="399608"/>
                        <a:pt x="387671" y="397907"/>
                      </a:cubicBezTo>
                      <a:close/>
                      <a:moveTo>
                        <a:pt x="309429" y="491592"/>
                      </a:moveTo>
                      <a:cubicBezTo>
                        <a:pt x="310885" y="491154"/>
                        <a:pt x="312422" y="491061"/>
                        <a:pt x="313920" y="491320"/>
                      </a:cubicBezTo>
                      <a:cubicBezTo>
                        <a:pt x="312526" y="492141"/>
                        <a:pt x="310992" y="492695"/>
                        <a:pt x="309395" y="492953"/>
                      </a:cubicBezTo>
                      <a:cubicBezTo>
                        <a:pt x="309327" y="492408"/>
                        <a:pt x="309327" y="491966"/>
                        <a:pt x="309327" y="491524"/>
                      </a:cubicBezTo>
                      <a:close/>
                      <a:moveTo>
                        <a:pt x="490915" y="235846"/>
                      </a:moveTo>
                      <a:cubicBezTo>
                        <a:pt x="497378" y="238091"/>
                        <a:pt x="501358" y="235506"/>
                        <a:pt x="506597" y="240948"/>
                      </a:cubicBezTo>
                      <a:cubicBezTo>
                        <a:pt x="508420" y="240258"/>
                        <a:pt x="510155" y="239356"/>
                        <a:pt x="511768" y="238261"/>
                      </a:cubicBezTo>
                      <a:cubicBezTo>
                        <a:pt x="514387" y="244520"/>
                        <a:pt x="520408" y="247582"/>
                        <a:pt x="520850" y="255882"/>
                      </a:cubicBezTo>
                      <a:lnTo>
                        <a:pt x="526566" y="256188"/>
                      </a:lnTo>
                      <a:cubicBezTo>
                        <a:pt x="531124" y="269796"/>
                        <a:pt x="548269" y="260066"/>
                        <a:pt x="557862" y="256563"/>
                      </a:cubicBezTo>
                      <a:cubicBezTo>
                        <a:pt x="564461" y="245167"/>
                        <a:pt x="560107" y="232308"/>
                        <a:pt x="557862" y="221286"/>
                      </a:cubicBezTo>
                      <a:cubicBezTo>
                        <a:pt x="553405" y="219313"/>
                        <a:pt x="549391" y="217000"/>
                        <a:pt x="550752" y="209618"/>
                      </a:cubicBezTo>
                      <a:cubicBezTo>
                        <a:pt x="545003" y="207339"/>
                        <a:pt x="546262" y="212408"/>
                        <a:pt x="542214" y="211931"/>
                      </a:cubicBezTo>
                      <a:cubicBezTo>
                        <a:pt x="544085" y="208223"/>
                        <a:pt x="551603" y="203053"/>
                        <a:pt x="547895" y="198324"/>
                      </a:cubicBezTo>
                      <a:cubicBezTo>
                        <a:pt x="542214" y="195943"/>
                        <a:pt x="532280" y="194106"/>
                        <a:pt x="527960" y="202814"/>
                      </a:cubicBezTo>
                      <a:cubicBezTo>
                        <a:pt x="534764" y="204005"/>
                        <a:pt x="528368" y="212612"/>
                        <a:pt x="526566" y="214006"/>
                      </a:cubicBezTo>
                      <a:cubicBezTo>
                        <a:pt x="524310" y="212453"/>
                        <a:pt x="521560" y="211787"/>
                        <a:pt x="518843" y="212135"/>
                      </a:cubicBezTo>
                      <a:cubicBezTo>
                        <a:pt x="518196" y="210634"/>
                        <a:pt x="517446" y="209179"/>
                        <a:pt x="516598" y="207781"/>
                      </a:cubicBezTo>
                      <a:cubicBezTo>
                        <a:pt x="512414" y="207475"/>
                        <a:pt x="508570" y="206829"/>
                        <a:pt x="509454" y="201726"/>
                      </a:cubicBezTo>
                      <a:cubicBezTo>
                        <a:pt x="505551" y="201854"/>
                        <a:pt x="501666" y="201146"/>
                        <a:pt x="498059" y="199651"/>
                      </a:cubicBezTo>
                      <a:cubicBezTo>
                        <a:pt x="484587" y="207305"/>
                        <a:pt x="482955" y="221082"/>
                        <a:pt x="490813" y="235778"/>
                      </a:cubicBezTo>
                      <a:close/>
                      <a:moveTo>
                        <a:pt x="114473" y="420597"/>
                      </a:moveTo>
                      <a:cubicBezTo>
                        <a:pt x="112908" y="425631"/>
                        <a:pt x="107363" y="419984"/>
                        <a:pt x="105799" y="422978"/>
                      </a:cubicBezTo>
                      <a:cubicBezTo>
                        <a:pt x="106037" y="423318"/>
                        <a:pt x="106139" y="423624"/>
                        <a:pt x="106343" y="423931"/>
                      </a:cubicBezTo>
                      <a:cubicBezTo>
                        <a:pt x="104370" y="422910"/>
                        <a:pt x="101819" y="422434"/>
                        <a:pt x="101444" y="419916"/>
                      </a:cubicBezTo>
                      <a:cubicBezTo>
                        <a:pt x="105765" y="422060"/>
                        <a:pt x="107738" y="419406"/>
                        <a:pt x="114473" y="420597"/>
                      </a:cubicBezTo>
                      <a:cubicBezTo>
                        <a:pt x="114745" y="414065"/>
                        <a:pt x="105118" y="411140"/>
                        <a:pt x="100016" y="414133"/>
                      </a:cubicBezTo>
                      <a:cubicBezTo>
                        <a:pt x="101017" y="418820"/>
                        <a:pt x="101017" y="423666"/>
                        <a:pt x="100016" y="428353"/>
                      </a:cubicBezTo>
                      <a:cubicBezTo>
                        <a:pt x="104846" y="427162"/>
                        <a:pt x="102261" y="432911"/>
                        <a:pt x="102907" y="435633"/>
                      </a:cubicBezTo>
                      <a:cubicBezTo>
                        <a:pt x="112194" y="434340"/>
                        <a:pt x="102159" y="426380"/>
                        <a:pt x="106717" y="424645"/>
                      </a:cubicBezTo>
                      <a:cubicBezTo>
                        <a:pt x="109575" y="430258"/>
                        <a:pt x="107159" y="431448"/>
                        <a:pt x="115936" y="434850"/>
                      </a:cubicBezTo>
                      <a:cubicBezTo>
                        <a:pt x="113895" y="428625"/>
                        <a:pt x="117841" y="425631"/>
                        <a:pt x="114473" y="420597"/>
                      </a:cubicBezTo>
                      <a:close/>
                      <a:moveTo>
                        <a:pt x="1244308" y="566874"/>
                      </a:moveTo>
                      <a:cubicBezTo>
                        <a:pt x="1248084" y="566091"/>
                        <a:pt x="1247064" y="569799"/>
                        <a:pt x="1249819" y="569969"/>
                      </a:cubicBezTo>
                      <a:cubicBezTo>
                        <a:pt x="1250125" y="568881"/>
                        <a:pt x="1250976" y="568404"/>
                        <a:pt x="1252609" y="568711"/>
                      </a:cubicBezTo>
                      <a:cubicBezTo>
                        <a:pt x="1253017" y="566023"/>
                        <a:pt x="1250738" y="565853"/>
                        <a:pt x="1249819" y="564390"/>
                      </a:cubicBezTo>
                      <a:cubicBezTo>
                        <a:pt x="1250601" y="564390"/>
                        <a:pt x="1251418" y="563336"/>
                        <a:pt x="1249819" y="562996"/>
                      </a:cubicBezTo>
                      <a:cubicBezTo>
                        <a:pt x="1249819" y="563846"/>
                        <a:pt x="1249615" y="564628"/>
                        <a:pt x="1248424" y="564322"/>
                      </a:cubicBezTo>
                      <a:cubicBezTo>
                        <a:pt x="1248152" y="563234"/>
                        <a:pt x="1248424" y="561601"/>
                        <a:pt x="1247064" y="561465"/>
                      </a:cubicBezTo>
                      <a:cubicBezTo>
                        <a:pt x="1249377" y="566601"/>
                        <a:pt x="1246757" y="564016"/>
                        <a:pt x="1244308" y="566704"/>
                      </a:cubicBezTo>
                      <a:close/>
                      <a:moveTo>
                        <a:pt x="1339728" y="599565"/>
                      </a:moveTo>
                      <a:cubicBezTo>
                        <a:pt x="1339728" y="595415"/>
                        <a:pt x="1336122" y="594666"/>
                        <a:pt x="1335578" y="591026"/>
                      </a:cubicBezTo>
                      <a:cubicBezTo>
                        <a:pt x="1320372" y="590924"/>
                        <a:pt x="1327652" y="613716"/>
                        <a:pt x="1339728" y="599395"/>
                      </a:cubicBezTo>
                      <a:close/>
                      <a:moveTo>
                        <a:pt x="1053774" y="265135"/>
                      </a:moveTo>
                      <a:cubicBezTo>
                        <a:pt x="1071327" y="270272"/>
                        <a:pt x="1073947" y="239282"/>
                        <a:pt x="1053774" y="238601"/>
                      </a:cubicBezTo>
                      <a:cubicBezTo>
                        <a:pt x="1048229" y="251528"/>
                        <a:pt x="1042004" y="253161"/>
                        <a:pt x="1053774" y="264965"/>
                      </a:cubicBezTo>
                      <a:close/>
                      <a:moveTo>
                        <a:pt x="584770" y="256767"/>
                      </a:moveTo>
                      <a:cubicBezTo>
                        <a:pt x="586369" y="251222"/>
                        <a:pt x="590417" y="256154"/>
                        <a:pt x="591880" y="258604"/>
                      </a:cubicBezTo>
                      <a:cubicBezTo>
                        <a:pt x="591131" y="254488"/>
                        <a:pt x="593819" y="253943"/>
                        <a:pt x="596132" y="253025"/>
                      </a:cubicBezTo>
                      <a:lnTo>
                        <a:pt x="596132" y="256018"/>
                      </a:lnTo>
                      <a:cubicBezTo>
                        <a:pt x="599976" y="256495"/>
                        <a:pt x="603480" y="256563"/>
                        <a:pt x="603276" y="252787"/>
                      </a:cubicBezTo>
                      <a:cubicBezTo>
                        <a:pt x="604160" y="252787"/>
                        <a:pt x="605419" y="252549"/>
                        <a:pt x="607494" y="252446"/>
                      </a:cubicBezTo>
                      <a:cubicBezTo>
                        <a:pt x="607466" y="250938"/>
                        <a:pt x="607972" y="249468"/>
                        <a:pt x="608923" y="248296"/>
                      </a:cubicBezTo>
                      <a:cubicBezTo>
                        <a:pt x="604126" y="246936"/>
                        <a:pt x="612154" y="234689"/>
                        <a:pt x="611780" y="228736"/>
                      </a:cubicBezTo>
                      <a:cubicBezTo>
                        <a:pt x="611691" y="227809"/>
                        <a:pt x="611543" y="226889"/>
                        <a:pt x="611338" y="225981"/>
                      </a:cubicBezTo>
                      <a:cubicBezTo>
                        <a:pt x="612781" y="226793"/>
                        <a:pt x="614361" y="227335"/>
                        <a:pt x="615998" y="227579"/>
                      </a:cubicBezTo>
                      <a:cubicBezTo>
                        <a:pt x="611032" y="219993"/>
                        <a:pt x="617869" y="218701"/>
                        <a:pt x="615998" y="213462"/>
                      </a:cubicBezTo>
                      <a:cubicBezTo>
                        <a:pt x="614706" y="217204"/>
                        <a:pt x="613379" y="209550"/>
                        <a:pt x="608923" y="211659"/>
                      </a:cubicBezTo>
                      <a:cubicBezTo>
                        <a:pt x="609773" y="214619"/>
                        <a:pt x="608004" y="214891"/>
                        <a:pt x="606473" y="215401"/>
                      </a:cubicBezTo>
                      <a:cubicBezTo>
                        <a:pt x="604856" y="212876"/>
                        <a:pt x="603757" y="210055"/>
                        <a:pt x="603242" y="207101"/>
                      </a:cubicBezTo>
                      <a:cubicBezTo>
                        <a:pt x="581946" y="196011"/>
                        <a:pt x="566808" y="210809"/>
                        <a:pt x="566298" y="227511"/>
                      </a:cubicBezTo>
                      <a:cubicBezTo>
                        <a:pt x="565958" y="238533"/>
                        <a:pt x="574633" y="249181"/>
                        <a:pt x="584770" y="256597"/>
                      </a:cubicBezTo>
                      <a:close/>
                      <a:moveTo>
                        <a:pt x="598989" y="250542"/>
                      </a:moveTo>
                      <a:lnTo>
                        <a:pt x="598989" y="250542"/>
                      </a:lnTo>
                      <a:lnTo>
                        <a:pt x="598717" y="250542"/>
                      </a:lnTo>
                      <a:cubicBezTo>
                        <a:pt x="598717" y="250542"/>
                        <a:pt x="598955" y="250439"/>
                        <a:pt x="598989" y="250371"/>
                      </a:cubicBezTo>
                      <a:close/>
                      <a:moveTo>
                        <a:pt x="1176307" y="521596"/>
                      </a:moveTo>
                      <a:cubicBezTo>
                        <a:pt x="1180048" y="527481"/>
                        <a:pt x="1178245" y="534829"/>
                        <a:pt x="1177701" y="542585"/>
                      </a:cubicBezTo>
                      <a:cubicBezTo>
                        <a:pt x="1179844" y="544932"/>
                        <a:pt x="1180287" y="543367"/>
                        <a:pt x="1181579" y="542279"/>
                      </a:cubicBezTo>
                      <a:cubicBezTo>
                        <a:pt x="1181046" y="543766"/>
                        <a:pt x="1180670" y="545305"/>
                        <a:pt x="1180457" y="546871"/>
                      </a:cubicBezTo>
                      <a:cubicBezTo>
                        <a:pt x="1183314" y="547449"/>
                        <a:pt x="1184165" y="549865"/>
                        <a:pt x="1186036" y="551361"/>
                      </a:cubicBezTo>
                      <a:cubicBezTo>
                        <a:pt x="1186886" y="550341"/>
                        <a:pt x="1187771" y="549388"/>
                        <a:pt x="1188553" y="548300"/>
                      </a:cubicBezTo>
                      <a:cubicBezTo>
                        <a:pt x="1194370" y="553607"/>
                        <a:pt x="1203521" y="548742"/>
                        <a:pt x="1211005" y="551259"/>
                      </a:cubicBezTo>
                      <a:cubicBezTo>
                        <a:pt x="1222367" y="540850"/>
                        <a:pt x="1221210" y="523535"/>
                        <a:pt x="1216550" y="511152"/>
                      </a:cubicBezTo>
                      <a:cubicBezTo>
                        <a:pt x="1198418" y="499042"/>
                        <a:pt x="1186954" y="508635"/>
                        <a:pt x="1176307" y="521426"/>
                      </a:cubicBezTo>
                      <a:close/>
                      <a:moveTo>
                        <a:pt x="1289960" y="577589"/>
                      </a:moveTo>
                      <a:cubicBezTo>
                        <a:pt x="1294485" y="573745"/>
                        <a:pt x="1290641" y="569697"/>
                        <a:pt x="1292716" y="563812"/>
                      </a:cubicBezTo>
                      <a:cubicBezTo>
                        <a:pt x="1284245" y="559526"/>
                        <a:pt x="1280979" y="565241"/>
                        <a:pt x="1277510" y="569969"/>
                      </a:cubicBezTo>
                      <a:cubicBezTo>
                        <a:pt x="1282306" y="571908"/>
                        <a:pt x="1282136" y="578406"/>
                        <a:pt x="1289960" y="577419"/>
                      </a:cubicBezTo>
                      <a:close/>
                      <a:moveTo>
                        <a:pt x="1448551" y="747883"/>
                      </a:moveTo>
                      <a:cubicBezTo>
                        <a:pt x="1446442" y="746216"/>
                        <a:pt x="1445150" y="743732"/>
                        <a:pt x="1443040" y="742100"/>
                      </a:cubicBezTo>
                      <a:cubicBezTo>
                        <a:pt x="1442734" y="743630"/>
                        <a:pt x="1441510" y="744175"/>
                        <a:pt x="1440285" y="744753"/>
                      </a:cubicBezTo>
                      <a:cubicBezTo>
                        <a:pt x="1438788" y="741861"/>
                        <a:pt x="1440999" y="738290"/>
                        <a:pt x="1434808" y="737507"/>
                      </a:cubicBezTo>
                      <a:cubicBezTo>
                        <a:pt x="1434413" y="739344"/>
                        <a:pt x="1432604" y="740513"/>
                        <a:pt x="1430767" y="740118"/>
                      </a:cubicBezTo>
                      <a:cubicBezTo>
                        <a:pt x="1430731" y="740110"/>
                        <a:pt x="1430694" y="740102"/>
                        <a:pt x="1430658" y="740092"/>
                      </a:cubicBezTo>
                      <a:cubicBezTo>
                        <a:pt x="1431917" y="745399"/>
                        <a:pt x="1431066" y="752645"/>
                        <a:pt x="1433413" y="756863"/>
                      </a:cubicBezTo>
                      <a:cubicBezTo>
                        <a:pt x="1433992" y="754550"/>
                        <a:pt x="1435216" y="757238"/>
                        <a:pt x="1437530" y="757067"/>
                      </a:cubicBezTo>
                      <a:cubicBezTo>
                        <a:pt x="1437291" y="753666"/>
                        <a:pt x="1440625" y="753836"/>
                        <a:pt x="1441646" y="751727"/>
                      </a:cubicBezTo>
                      <a:cubicBezTo>
                        <a:pt x="1441521" y="753969"/>
                        <a:pt x="1442563" y="756117"/>
                        <a:pt x="1444401" y="757408"/>
                      </a:cubicBezTo>
                      <a:cubicBezTo>
                        <a:pt x="1446510" y="753189"/>
                        <a:pt x="1442836" y="750536"/>
                        <a:pt x="1448551" y="747712"/>
                      </a:cubicBezTo>
                      <a:close/>
                      <a:moveTo>
                        <a:pt x="904062" y="1063296"/>
                      </a:moveTo>
                      <a:cubicBezTo>
                        <a:pt x="904062" y="1066120"/>
                        <a:pt x="901408" y="1064351"/>
                        <a:pt x="897870" y="1067242"/>
                      </a:cubicBezTo>
                      <a:cubicBezTo>
                        <a:pt x="898823" y="1070406"/>
                        <a:pt x="901272" y="1072277"/>
                        <a:pt x="903347" y="1077448"/>
                      </a:cubicBezTo>
                      <a:cubicBezTo>
                        <a:pt x="908382" y="1080543"/>
                        <a:pt x="911818" y="1076155"/>
                        <a:pt x="913076" y="1071154"/>
                      </a:cubicBezTo>
                      <a:cubicBezTo>
                        <a:pt x="911614" y="1071324"/>
                        <a:pt x="907770" y="1063262"/>
                        <a:pt x="904062" y="1063296"/>
                      </a:cubicBezTo>
                      <a:close/>
                      <a:moveTo>
                        <a:pt x="951925" y="1027271"/>
                      </a:moveTo>
                      <a:cubicBezTo>
                        <a:pt x="952435" y="1026863"/>
                        <a:pt x="952877" y="1026421"/>
                        <a:pt x="951925" y="1025502"/>
                      </a:cubicBezTo>
                      <a:cubicBezTo>
                        <a:pt x="949816" y="1028088"/>
                        <a:pt x="947979" y="1025128"/>
                        <a:pt x="945836" y="1027748"/>
                      </a:cubicBezTo>
                      <a:cubicBezTo>
                        <a:pt x="949237" y="1030809"/>
                        <a:pt x="946380" y="1031523"/>
                        <a:pt x="947264" y="1033633"/>
                      </a:cubicBezTo>
                      <a:cubicBezTo>
                        <a:pt x="953047" y="1035231"/>
                        <a:pt x="952503" y="1035708"/>
                        <a:pt x="957470" y="1033837"/>
                      </a:cubicBezTo>
                      <a:cubicBezTo>
                        <a:pt x="954510" y="1030945"/>
                        <a:pt x="956619" y="1029959"/>
                        <a:pt x="954374" y="1027305"/>
                      </a:cubicBezTo>
                      <a:cubicBezTo>
                        <a:pt x="953626" y="1027509"/>
                        <a:pt x="952741" y="1028394"/>
                        <a:pt x="951925" y="1027271"/>
                      </a:cubicBezTo>
                      <a:close/>
                      <a:moveTo>
                        <a:pt x="1032037" y="1079081"/>
                      </a:moveTo>
                      <a:cubicBezTo>
                        <a:pt x="1029962" y="1080679"/>
                        <a:pt x="1027887" y="1082074"/>
                        <a:pt x="1026050" y="1079557"/>
                      </a:cubicBezTo>
                      <a:cubicBezTo>
                        <a:pt x="1028465" y="1075883"/>
                        <a:pt x="1024995" y="1074658"/>
                        <a:pt x="1025675" y="1069624"/>
                      </a:cubicBezTo>
                      <a:cubicBezTo>
                        <a:pt x="1017579" y="1066902"/>
                        <a:pt x="1009857" y="1066562"/>
                        <a:pt x="1003836" y="1063364"/>
                      </a:cubicBezTo>
                      <a:cubicBezTo>
                        <a:pt x="997645" y="1067991"/>
                        <a:pt x="998189" y="1073876"/>
                        <a:pt x="991930" y="1075134"/>
                      </a:cubicBezTo>
                      <a:cubicBezTo>
                        <a:pt x="996726" y="1073399"/>
                        <a:pt x="995910" y="1063806"/>
                        <a:pt x="989480" y="1064181"/>
                      </a:cubicBezTo>
                      <a:cubicBezTo>
                        <a:pt x="986691" y="1066800"/>
                        <a:pt x="988596" y="1072107"/>
                        <a:pt x="989480" y="1075373"/>
                      </a:cubicBezTo>
                      <a:cubicBezTo>
                        <a:pt x="990271" y="1075475"/>
                        <a:pt x="991074" y="1075394"/>
                        <a:pt x="991828" y="1075134"/>
                      </a:cubicBezTo>
                      <a:cubicBezTo>
                        <a:pt x="991394" y="1075264"/>
                        <a:pt x="990950" y="1075355"/>
                        <a:pt x="990501" y="1075407"/>
                      </a:cubicBezTo>
                      <a:cubicBezTo>
                        <a:pt x="994719" y="1079353"/>
                        <a:pt x="990773" y="1080305"/>
                        <a:pt x="988460" y="1081802"/>
                      </a:cubicBezTo>
                      <a:cubicBezTo>
                        <a:pt x="993427" y="1090647"/>
                        <a:pt x="993767" y="1094048"/>
                        <a:pt x="993597" y="1098811"/>
                      </a:cubicBezTo>
                      <a:cubicBezTo>
                        <a:pt x="999652" y="1103029"/>
                        <a:pt x="997917" y="1103914"/>
                        <a:pt x="1001523" y="1110649"/>
                      </a:cubicBezTo>
                      <a:cubicBezTo>
                        <a:pt x="1004278" y="1106669"/>
                        <a:pt x="1006625" y="1110853"/>
                        <a:pt x="1009075" y="1112554"/>
                      </a:cubicBezTo>
                      <a:cubicBezTo>
                        <a:pt x="1015166" y="1109512"/>
                        <a:pt x="1022101" y="1108601"/>
                        <a:pt x="1028771" y="1109969"/>
                      </a:cubicBezTo>
                      <a:cubicBezTo>
                        <a:pt x="1028813" y="1106136"/>
                        <a:pt x="1030558" y="1102520"/>
                        <a:pt x="1033533" y="1100103"/>
                      </a:cubicBezTo>
                      <a:cubicBezTo>
                        <a:pt x="1029281" y="1091769"/>
                        <a:pt x="1038942" y="1088503"/>
                        <a:pt x="1032037" y="1079081"/>
                      </a:cubicBezTo>
                      <a:close/>
                      <a:moveTo>
                        <a:pt x="880147" y="1131434"/>
                      </a:moveTo>
                      <a:cubicBezTo>
                        <a:pt x="878582" y="1132012"/>
                        <a:pt x="877800" y="1129223"/>
                        <a:pt x="877766" y="1128032"/>
                      </a:cubicBezTo>
                      <a:cubicBezTo>
                        <a:pt x="874602" y="1129223"/>
                        <a:pt x="875146" y="1131842"/>
                        <a:pt x="875725" y="1134427"/>
                      </a:cubicBezTo>
                      <a:cubicBezTo>
                        <a:pt x="876813" y="1132557"/>
                        <a:pt x="881746" y="1135414"/>
                        <a:pt x="880147" y="1131434"/>
                      </a:cubicBezTo>
                      <a:close/>
                      <a:moveTo>
                        <a:pt x="1211787" y="1214846"/>
                      </a:moveTo>
                      <a:cubicBezTo>
                        <a:pt x="1200255" y="1215628"/>
                        <a:pt x="1195527" y="1211138"/>
                        <a:pt x="1195186" y="1225629"/>
                      </a:cubicBezTo>
                      <a:cubicBezTo>
                        <a:pt x="1202500" y="1242060"/>
                        <a:pt x="1223455" y="1231481"/>
                        <a:pt x="1211787" y="1214846"/>
                      </a:cubicBezTo>
                      <a:close/>
                      <a:moveTo>
                        <a:pt x="1187975" y="1205457"/>
                      </a:moveTo>
                      <a:cubicBezTo>
                        <a:pt x="1190458" y="1206443"/>
                        <a:pt x="1193315" y="1203654"/>
                        <a:pt x="1190798" y="1200252"/>
                      </a:cubicBezTo>
                      <a:cubicBezTo>
                        <a:pt x="1188213" y="1200728"/>
                        <a:pt x="1184777" y="1200660"/>
                        <a:pt x="1188043" y="1205287"/>
                      </a:cubicBezTo>
                      <a:close/>
                      <a:moveTo>
                        <a:pt x="1089051" y="1239339"/>
                      </a:moveTo>
                      <a:cubicBezTo>
                        <a:pt x="1093133" y="1237332"/>
                        <a:pt x="1090479" y="1234202"/>
                        <a:pt x="1087724" y="1231753"/>
                      </a:cubicBezTo>
                      <a:cubicBezTo>
                        <a:pt x="1086563" y="1232776"/>
                        <a:pt x="1084982" y="1233180"/>
                        <a:pt x="1083472" y="1232841"/>
                      </a:cubicBezTo>
                      <a:cubicBezTo>
                        <a:pt x="1084458" y="1235086"/>
                        <a:pt x="1086873" y="1235018"/>
                        <a:pt x="1085819" y="1236243"/>
                      </a:cubicBezTo>
                      <a:cubicBezTo>
                        <a:pt x="1083812" y="1236243"/>
                        <a:pt x="1082009" y="1233351"/>
                        <a:pt x="1079934" y="1234984"/>
                      </a:cubicBezTo>
                      <a:cubicBezTo>
                        <a:pt x="1082073" y="1237829"/>
                        <a:pt x="1085874" y="1238853"/>
                        <a:pt x="1089153" y="1237468"/>
                      </a:cubicBezTo>
                      <a:cubicBezTo>
                        <a:pt x="1088574" y="1238012"/>
                        <a:pt x="1088166" y="1238454"/>
                        <a:pt x="1089051" y="1239339"/>
                      </a:cubicBezTo>
                      <a:close/>
                      <a:moveTo>
                        <a:pt x="1317243" y="1477157"/>
                      </a:moveTo>
                      <a:cubicBezTo>
                        <a:pt x="1302377" y="1470014"/>
                        <a:pt x="1306663" y="1500970"/>
                        <a:pt x="1320372" y="1481886"/>
                      </a:cubicBezTo>
                      <a:cubicBezTo>
                        <a:pt x="1317855" y="1483076"/>
                        <a:pt x="1320134" y="1479062"/>
                        <a:pt x="1317174" y="1477157"/>
                      </a:cubicBezTo>
                      <a:close/>
                      <a:moveTo>
                        <a:pt x="1330850" y="1544173"/>
                      </a:moveTo>
                      <a:cubicBezTo>
                        <a:pt x="1330872" y="1548264"/>
                        <a:pt x="1333336" y="1551946"/>
                        <a:pt x="1337109" y="1553528"/>
                      </a:cubicBezTo>
                      <a:cubicBezTo>
                        <a:pt x="1340307" y="1552643"/>
                        <a:pt x="1339490" y="1550126"/>
                        <a:pt x="1341565" y="1548935"/>
                      </a:cubicBezTo>
                      <a:cubicBezTo>
                        <a:pt x="1338061" y="1541791"/>
                        <a:pt x="1334285" y="1544819"/>
                        <a:pt x="1330577" y="1544173"/>
                      </a:cubicBezTo>
                      <a:close/>
                      <a:moveTo>
                        <a:pt x="1148276" y="1171983"/>
                      </a:moveTo>
                      <a:cubicBezTo>
                        <a:pt x="1150195" y="1174209"/>
                        <a:pt x="1152364" y="1176206"/>
                        <a:pt x="1154739" y="1177936"/>
                      </a:cubicBezTo>
                      <a:cubicBezTo>
                        <a:pt x="1158651" y="1176712"/>
                        <a:pt x="1158141" y="1173786"/>
                        <a:pt x="1160964" y="1172187"/>
                      </a:cubicBezTo>
                      <a:cubicBezTo>
                        <a:pt x="1159094" y="1169432"/>
                        <a:pt x="1160148" y="1167765"/>
                        <a:pt x="1157086" y="1164567"/>
                      </a:cubicBezTo>
                      <a:cubicBezTo>
                        <a:pt x="1155079" y="1163921"/>
                        <a:pt x="1148616" y="1166677"/>
                        <a:pt x="1149228" y="1169670"/>
                      </a:cubicBezTo>
                      <a:cubicBezTo>
                        <a:pt x="1150895" y="1169126"/>
                        <a:pt x="1150283" y="1171371"/>
                        <a:pt x="1148276" y="1171983"/>
                      </a:cubicBezTo>
                      <a:close/>
                      <a:moveTo>
                        <a:pt x="1217978" y="1523898"/>
                      </a:moveTo>
                      <a:cubicBezTo>
                        <a:pt x="1216754" y="1525327"/>
                        <a:pt x="1214577" y="1523626"/>
                        <a:pt x="1215359" y="1525633"/>
                      </a:cubicBezTo>
                      <a:cubicBezTo>
                        <a:pt x="1219101" y="1527266"/>
                        <a:pt x="1213250" y="1525123"/>
                        <a:pt x="1211957" y="1524408"/>
                      </a:cubicBezTo>
                      <a:cubicBezTo>
                        <a:pt x="1214645" y="1530906"/>
                        <a:pt x="1212365" y="1531892"/>
                        <a:pt x="1215801" y="1532402"/>
                      </a:cubicBezTo>
                      <a:cubicBezTo>
                        <a:pt x="1216362" y="1532252"/>
                        <a:pt x="1216960" y="1532325"/>
                        <a:pt x="1217468" y="1532606"/>
                      </a:cubicBezTo>
                      <a:cubicBezTo>
                        <a:pt x="1216909" y="1532570"/>
                        <a:pt x="1216352" y="1532502"/>
                        <a:pt x="1215801" y="1532402"/>
                      </a:cubicBezTo>
                      <a:cubicBezTo>
                        <a:pt x="1214781" y="1532947"/>
                        <a:pt x="1216345" y="1535804"/>
                        <a:pt x="1213896" y="1536689"/>
                      </a:cubicBezTo>
                      <a:cubicBezTo>
                        <a:pt x="1213454" y="1536008"/>
                        <a:pt x="1212297" y="1535804"/>
                        <a:pt x="1213012" y="1537233"/>
                      </a:cubicBezTo>
                      <a:cubicBezTo>
                        <a:pt x="1218727" y="1538900"/>
                        <a:pt x="1218387" y="1534988"/>
                        <a:pt x="1222605" y="1530940"/>
                      </a:cubicBezTo>
                      <a:cubicBezTo>
                        <a:pt x="1220356" y="1529141"/>
                        <a:pt x="1218737" y="1526676"/>
                        <a:pt x="1217978" y="1523898"/>
                      </a:cubicBezTo>
                      <a:close/>
                      <a:moveTo>
                        <a:pt x="969988" y="1155587"/>
                      </a:moveTo>
                      <a:cubicBezTo>
                        <a:pt x="976349" y="1163683"/>
                        <a:pt x="977812" y="1166881"/>
                        <a:pt x="985296" y="1172800"/>
                      </a:cubicBezTo>
                      <a:cubicBezTo>
                        <a:pt x="989310" y="1168445"/>
                        <a:pt x="994175" y="1169670"/>
                        <a:pt x="1000026" y="1168377"/>
                      </a:cubicBezTo>
                      <a:cubicBezTo>
                        <a:pt x="1002305" y="1163853"/>
                        <a:pt x="997781" y="1156811"/>
                        <a:pt x="1002475" y="1153205"/>
                      </a:cubicBezTo>
                      <a:cubicBezTo>
                        <a:pt x="991794" y="1130209"/>
                        <a:pt x="967573" y="1135992"/>
                        <a:pt x="969988" y="1155587"/>
                      </a:cubicBezTo>
                      <a:close/>
                      <a:moveTo>
                        <a:pt x="1214406" y="1257640"/>
                      </a:moveTo>
                      <a:cubicBezTo>
                        <a:pt x="1218625" y="1261246"/>
                        <a:pt x="1213522" y="1261484"/>
                        <a:pt x="1216584" y="1264682"/>
                      </a:cubicBezTo>
                      <a:cubicBezTo>
                        <a:pt x="1219985" y="1266587"/>
                        <a:pt x="1223387" y="1265907"/>
                        <a:pt x="1226517" y="1268322"/>
                      </a:cubicBezTo>
                      <a:cubicBezTo>
                        <a:pt x="1230157" y="1264308"/>
                        <a:pt x="1228218" y="1258116"/>
                        <a:pt x="1228966" y="1253218"/>
                      </a:cubicBezTo>
                      <a:cubicBezTo>
                        <a:pt x="1221312" y="1253966"/>
                        <a:pt x="1218999" y="1251517"/>
                        <a:pt x="1214236" y="1257572"/>
                      </a:cubicBezTo>
                      <a:close/>
                      <a:moveTo>
                        <a:pt x="971315" y="988117"/>
                      </a:moveTo>
                      <a:cubicBezTo>
                        <a:pt x="972574" y="990192"/>
                        <a:pt x="973934" y="989954"/>
                        <a:pt x="975193" y="992063"/>
                      </a:cubicBezTo>
                      <a:cubicBezTo>
                        <a:pt x="977506" y="988015"/>
                        <a:pt x="991828" y="983014"/>
                        <a:pt x="991828" y="983048"/>
                      </a:cubicBezTo>
                      <a:cubicBezTo>
                        <a:pt x="993597" y="980327"/>
                        <a:pt x="992066" y="972843"/>
                        <a:pt x="992542" y="968999"/>
                      </a:cubicBezTo>
                      <a:cubicBezTo>
                        <a:pt x="993767" y="958589"/>
                        <a:pt x="994617" y="954303"/>
                        <a:pt x="990297" y="944982"/>
                      </a:cubicBezTo>
                      <a:cubicBezTo>
                        <a:pt x="984718" y="937532"/>
                        <a:pt x="965566" y="938179"/>
                        <a:pt x="963082" y="926851"/>
                      </a:cubicBezTo>
                      <a:cubicBezTo>
                        <a:pt x="962108" y="927875"/>
                        <a:pt x="961062" y="928830"/>
                        <a:pt x="959953" y="929708"/>
                      </a:cubicBezTo>
                      <a:cubicBezTo>
                        <a:pt x="957697" y="921804"/>
                        <a:pt x="953777" y="914473"/>
                        <a:pt x="948455" y="908209"/>
                      </a:cubicBezTo>
                      <a:cubicBezTo>
                        <a:pt x="940937" y="908209"/>
                        <a:pt x="933589" y="904467"/>
                        <a:pt x="926071" y="904807"/>
                      </a:cubicBezTo>
                      <a:cubicBezTo>
                        <a:pt x="926834" y="903212"/>
                        <a:pt x="928008" y="901850"/>
                        <a:pt x="929473" y="900861"/>
                      </a:cubicBezTo>
                      <a:cubicBezTo>
                        <a:pt x="926513" y="897663"/>
                        <a:pt x="925357" y="902460"/>
                        <a:pt x="921070" y="901881"/>
                      </a:cubicBezTo>
                      <a:cubicBezTo>
                        <a:pt x="919336" y="894432"/>
                        <a:pt x="929133" y="889567"/>
                        <a:pt x="936515" y="887152"/>
                      </a:cubicBezTo>
                      <a:cubicBezTo>
                        <a:pt x="942468" y="894772"/>
                        <a:pt x="956483" y="882559"/>
                        <a:pt x="964511" y="884226"/>
                      </a:cubicBezTo>
                      <a:cubicBezTo>
                        <a:pt x="961654" y="880824"/>
                        <a:pt x="971655" y="878681"/>
                        <a:pt x="974343" y="876266"/>
                      </a:cubicBezTo>
                      <a:cubicBezTo>
                        <a:pt x="976248" y="866061"/>
                        <a:pt x="979649" y="856400"/>
                        <a:pt x="978527" y="840105"/>
                      </a:cubicBezTo>
                      <a:cubicBezTo>
                        <a:pt x="981384" y="843031"/>
                        <a:pt x="981282" y="839629"/>
                        <a:pt x="984106" y="838948"/>
                      </a:cubicBezTo>
                      <a:cubicBezTo>
                        <a:pt x="987507" y="839527"/>
                        <a:pt x="986725" y="843915"/>
                        <a:pt x="991113" y="843473"/>
                      </a:cubicBezTo>
                      <a:cubicBezTo>
                        <a:pt x="992916" y="840071"/>
                        <a:pt x="994175" y="839391"/>
                        <a:pt x="992508" y="835138"/>
                      </a:cubicBezTo>
                      <a:cubicBezTo>
                        <a:pt x="999822" y="832519"/>
                        <a:pt x="1004516" y="827178"/>
                        <a:pt x="1009313" y="821939"/>
                      </a:cubicBezTo>
                      <a:cubicBezTo>
                        <a:pt x="1010819" y="824171"/>
                        <a:pt x="1013442" y="825377"/>
                        <a:pt x="1016116" y="825069"/>
                      </a:cubicBezTo>
                      <a:cubicBezTo>
                        <a:pt x="1009619" y="814660"/>
                        <a:pt x="1003972" y="797311"/>
                        <a:pt x="1014722" y="790031"/>
                      </a:cubicBezTo>
                      <a:cubicBezTo>
                        <a:pt x="1009585" y="792582"/>
                        <a:pt x="1007918" y="787411"/>
                        <a:pt x="1004959" y="784010"/>
                      </a:cubicBezTo>
                      <a:cubicBezTo>
                        <a:pt x="1005741" y="776151"/>
                        <a:pt x="1009993" y="775539"/>
                        <a:pt x="1013327" y="773192"/>
                      </a:cubicBezTo>
                      <a:cubicBezTo>
                        <a:pt x="1011286" y="767035"/>
                        <a:pt x="1010197" y="774519"/>
                        <a:pt x="1004959" y="772784"/>
                      </a:cubicBezTo>
                      <a:cubicBezTo>
                        <a:pt x="997747" y="770164"/>
                        <a:pt x="996080" y="753087"/>
                        <a:pt x="988154" y="746828"/>
                      </a:cubicBezTo>
                      <a:cubicBezTo>
                        <a:pt x="993324" y="737133"/>
                        <a:pt x="990433" y="726247"/>
                        <a:pt x="992338" y="714851"/>
                      </a:cubicBezTo>
                      <a:cubicBezTo>
                        <a:pt x="985534" y="708660"/>
                        <a:pt x="974580" y="706585"/>
                        <a:pt x="975567" y="693080"/>
                      </a:cubicBezTo>
                      <a:cubicBezTo>
                        <a:pt x="971757" y="691855"/>
                        <a:pt x="972744" y="695699"/>
                        <a:pt x="969954" y="695597"/>
                      </a:cubicBezTo>
                      <a:cubicBezTo>
                        <a:pt x="965634" y="687093"/>
                        <a:pt x="967641" y="677466"/>
                        <a:pt x="975567" y="674880"/>
                      </a:cubicBezTo>
                      <a:cubicBezTo>
                        <a:pt x="974751" y="677738"/>
                        <a:pt x="971553" y="679235"/>
                        <a:pt x="974172" y="681684"/>
                      </a:cubicBezTo>
                      <a:cubicBezTo>
                        <a:pt x="979275" y="684814"/>
                        <a:pt x="980432" y="681344"/>
                        <a:pt x="983935" y="679371"/>
                      </a:cubicBezTo>
                      <a:cubicBezTo>
                        <a:pt x="984276" y="675186"/>
                        <a:pt x="978765" y="674336"/>
                        <a:pt x="982541" y="670900"/>
                      </a:cubicBezTo>
                      <a:cubicBezTo>
                        <a:pt x="982317" y="670504"/>
                        <a:pt x="982016" y="670157"/>
                        <a:pt x="981656" y="669880"/>
                      </a:cubicBezTo>
                      <a:cubicBezTo>
                        <a:pt x="987541" y="670594"/>
                        <a:pt x="992882" y="669880"/>
                        <a:pt x="997951" y="670254"/>
                      </a:cubicBezTo>
                      <a:cubicBezTo>
                        <a:pt x="1004754" y="664879"/>
                        <a:pt x="1006830" y="654878"/>
                        <a:pt x="1005503" y="645591"/>
                      </a:cubicBezTo>
                      <a:cubicBezTo>
                        <a:pt x="1006282" y="645973"/>
                        <a:pt x="1007022" y="646429"/>
                        <a:pt x="1007714" y="646952"/>
                      </a:cubicBezTo>
                      <a:cubicBezTo>
                        <a:pt x="1009276" y="643465"/>
                        <a:pt x="1010231" y="639738"/>
                        <a:pt x="1010538" y="635930"/>
                      </a:cubicBezTo>
                      <a:cubicBezTo>
                        <a:pt x="1006251" y="633447"/>
                        <a:pt x="1008020" y="625282"/>
                        <a:pt x="1004959" y="621642"/>
                      </a:cubicBezTo>
                      <a:cubicBezTo>
                        <a:pt x="1001557" y="623581"/>
                        <a:pt x="996794" y="624024"/>
                        <a:pt x="993086" y="626745"/>
                      </a:cubicBezTo>
                      <a:cubicBezTo>
                        <a:pt x="991249" y="626745"/>
                        <a:pt x="989378" y="626745"/>
                        <a:pt x="987099" y="626745"/>
                      </a:cubicBezTo>
                      <a:cubicBezTo>
                        <a:pt x="992746" y="612934"/>
                        <a:pt x="974853" y="591094"/>
                        <a:pt x="988154" y="578814"/>
                      </a:cubicBezTo>
                      <a:cubicBezTo>
                        <a:pt x="983731" y="579290"/>
                        <a:pt x="987609" y="571840"/>
                        <a:pt x="982541" y="572929"/>
                      </a:cubicBezTo>
                      <a:cubicBezTo>
                        <a:pt x="979581" y="575786"/>
                        <a:pt x="969138" y="579732"/>
                        <a:pt x="976962" y="585243"/>
                      </a:cubicBezTo>
                      <a:cubicBezTo>
                        <a:pt x="968798" y="588033"/>
                        <a:pt x="965804" y="580821"/>
                        <a:pt x="960157" y="577385"/>
                      </a:cubicBezTo>
                      <a:cubicBezTo>
                        <a:pt x="968627" y="571364"/>
                        <a:pt x="955769" y="559015"/>
                        <a:pt x="960157" y="552212"/>
                      </a:cubicBezTo>
                      <a:cubicBezTo>
                        <a:pt x="957231" y="550443"/>
                        <a:pt x="954884" y="552586"/>
                        <a:pt x="953149" y="547653"/>
                      </a:cubicBezTo>
                      <a:cubicBezTo>
                        <a:pt x="955803" y="542245"/>
                        <a:pt x="959136" y="545816"/>
                        <a:pt x="965736" y="544252"/>
                      </a:cubicBezTo>
                      <a:cubicBezTo>
                        <a:pt x="965244" y="546696"/>
                        <a:pt x="965759" y="549234"/>
                        <a:pt x="967165" y="551293"/>
                      </a:cubicBezTo>
                      <a:cubicBezTo>
                        <a:pt x="988970" y="546939"/>
                        <a:pt x="1006591" y="531529"/>
                        <a:pt x="1016116" y="518874"/>
                      </a:cubicBezTo>
                      <a:cubicBezTo>
                        <a:pt x="1012715" y="519146"/>
                        <a:pt x="1010095" y="521528"/>
                        <a:pt x="1009313" y="517105"/>
                      </a:cubicBezTo>
                      <a:cubicBezTo>
                        <a:pt x="1010202" y="502665"/>
                        <a:pt x="1018006" y="489541"/>
                        <a:pt x="1030268" y="481863"/>
                      </a:cubicBezTo>
                      <a:cubicBezTo>
                        <a:pt x="1023464" y="484006"/>
                        <a:pt x="1015708" y="485265"/>
                        <a:pt x="1012102" y="490674"/>
                      </a:cubicBezTo>
                      <a:cubicBezTo>
                        <a:pt x="1011252" y="488701"/>
                        <a:pt x="1006727" y="490197"/>
                        <a:pt x="1006489" y="487612"/>
                      </a:cubicBezTo>
                      <a:cubicBezTo>
                        <a:pt x="1004788" y="482985"/>
                        <a:pt x="1011014" y="486762"/>
                        <a:pt x="1009313" y="482135"/>
                      </a:cubicBezTo>
                      <a:cubicBezTo>
                        <a:pt x="997917" y="481931"/>
                        <a:pt x="1003632" y="469651"/>
                        <a:pt x="1009313" y="472372"/>
                      </a:cubicBezTo>
                      <a:cubicBezTo>
                        <a:pt x="1007782" y="464616"/>
                        <a:pt x="1014994" y="458050"/>
                        <a:pt x="1017681" y="447641"/>
                      </a:cubicBezTo>
                      <a:cubicBezTo>
                        <a:pt x="1009177" y="455975"/>
                        <a:pt x="1007476" y="473937"/>
                        <a:pt x="992508" y="468698"/>
                      </a:cubicBezTo>
                      <a:cubicBezTo>
                        <a:pt x="992746" y="466589"/>
                        <a:pt x="992032" y="463493"/>
                        <a:pt x="993903" y="463187"/>
                      </a:cubicBezTo>
                      <a:cubicBezTo>
                        <a:pt x="1000332" y="470909"/>
                        <a:pt x="1008565" y="456622"/>
                        <a:pt x="1003700" y="451111"/>
                      </a:cubicBezTo>
                      <a:cubicBezTo>
                        <a:pt x="998495" y="449342"/>
                        <a:pt x="999176" y="453798"/>
                        <a:pt x="996726" y="454921"/>
                      </a:cubicBezTo>
                      <a:cubicBezTo>
                        <a:pt x="993324" y="451213"/>
                        <a:pt x="1000400" y="441756"/>
                        <a:pt x="996726" y="438150"/>
                      </a:cubicBezTo>
                      <a:cubicBezTo>
                        <a:pt x="994175" y="442912"/>
                        <a:pt x="995059" y="451281"/>
                        <a:pt x="991113" y="454615"/>
                      </a:cubicBezTo>
                      <a:cubicBezTo>
                        <a:pt x="991385" y="451587"/>
                        <a:pt x="989991" y="450090"/>
                        <a:pt x="986929" y="450192"/>
                      </a:cubicBezTo>
                      <a:cubicBezTo>
                        <a:pt x="983051" y="450192"/>
                        <a:pt x="983731" y="455227"/>
                        <a:pt x="981316" y="456996"/>
                      </a:cubicBezTo>
                      <a:cubicBezTo>
                        <a:pt x="977064" y="456364"/>
                        <a:pt x="974065" y="452495"/>
                        <a:pt x="974513" y="448219"/>
                      </a:cubicBezTo>
                      <a:cubicBezTo>
                        <a:pt x="975975" y="448219"/>
                        <a:pt x="975601" y="446484"/>
                        <a:pt x="973084" y="446756"/>
                      </a:cubicBezTo>
                      <a:cubicBezTo>
                        <a:pt x="974036" y="453356"/>
                        <a:pt x="970839" y="455567"/>
                        <a:pt x="968900" y="459139"/>
                      </a:cubicBezTo>
                      <a:cubicBezTo>
                        <a:pt x="966722" y="456996"/>
                        <a:pt x="962368" y="456928"/>
                        <a:pt x="960497" y="454479"/>
                      </a:cubicBezTo>
                      <a:cubicBezTo>
                        <a:pt x="958082" y="444647"/>
                        <a:pt x="957095" y="433353"/>
                        <a:pt x="953490" y="424713"/>
                      </a:cubicBezTo>
                      <a:cubicBezTo>
                        <a:pt x="953490" y="432265"/>
                        <a:pt x="942774" y="428353"/>
                        <a:pt x="943692" y="436789"/>
                      </a:cubicBezTo>
                      <a:cubicBezTo>
                        <a:pt x="945461" y="440497"/>
                        <a:pt x="952061" y="436143"/>
                        <a:pt x="952095" y="438626"/>
                      </a:cubicBezTo>
                      <a:cubicBezTo>
                        <a:pt x="952095" y="442368"/>
                        <a:pt x="951312" y="446825"/>
                        <a:pt x="954884" y="447165"/>
                      </a:cubicBezTo>
                      <a:cubicBezTo>
                        <a:pt x="956687" y="443763"/>
                        <a:pt x="950768" y="441144"/>
                        <a:pt x="954884" y="440191"/>
                      </a:cubicBezTo>
                      <a:cubicBezTo>
                        <a:pt x="957772" y="445889"/>
                        <a:pt x="959220" y="452208"/>
                        <a:pt x="959102" y="458595"/>
                      </a:cubicBezTo>
                      <a:cubicBezTo>
                        <a:pt x="948115" y="455465"/>
                        <a:pt x="953694" y="469719"/>
                        <a:pt x="942264" y="466113"/>
                      </a:cubicBezTo>
                      <a:cubicBezTo>
                        <a:pt x="944339" y="471692"/>
                        <a:pt x="941957" y="470569"/>
                        <a:pt x="939474" y="467371"/>
                      </a:cubicBezTo>
                      <a:cubicBezTo>
                        <a:pt x="936515" y="472168"/>
                        <a:pt x="937331" y="473733"/>
                        <a:pt x="939474" y="478563"/>
                      </a:cubicBezTo>
                      <a:cubicBezTo>
                        <a:pt x="936072" y="479346"/>
                        <a:pt x="935698" y="483020"/>
                        <a:pt x="932466" y="483802"/>
                      </a:cubicBezTo>
                      <a:cubicBezTo>
                        <a:pt x="929779" y="481659"/>
                        <a:pt x="929915" y="476998"/>
                        <a:pt x="928248" y="473767"/>
                      </a:cubicBezTo>
                      <a:cubicBezTo>
                        <a:pt x="923384" y="472406"/>
                        <a:pt x="922874" y="475570"/>
                        <a:pt x="918451" y="474651"/>
                      </a:cubicBezTo>
                      <a:cubicBezTo>
                        <a:pt x="915253" y="473461"/>
                        <a:pt x="914233" y="470195"/>
                        <a:pt x="912804" y="467337"/>
                      </a:cubicBezTo>
                      <a:cubicBezTo>
                        <a:pt x="924744" y="465432"/>
                        <a:pt x="928214" y="454615"/>
                        <a:pt x="936617" y="449002"/>
                      </a:cubicBezTo>
                      <a:cubicBezTo>
                        <a:pt x="936528" y="444605"/>
                        <a:pt x="935568" y="440269"/>
                        <a:pt x="933793" y="436245"/>
                      </a:cubicBezTo>
                      <a:cubicBezTo>
                        <a:pt x="930532" y="436841"/>
                        <a:pt x="927177" y="436666"/>
                        <a:pt x="923996" y="435735"/>
                      </a:cubicBezTo>
                      <a:cubicBezTo>
                        <a:pt x="923996" y="442538"/>
                        <a:pt x="915900" y="441246"/>
                        <a:pt x="915560" y="447879"/>
                      </a:cubicBezTo>
                      <a:cubicBezTo>
                        <a:pt x="912430" y="446995"/>
                        <a:pt x="912770" y="449070"/>
                        <a:pt x="904334" y="448696"/>
                      </a:cubicBezTo>
                      <a:cubicBezTo>
                        <a:pt x="902225" y="439851"/>
                        <a:pt x="905252" y="432163"/>
                        <a:pt x="897292" y="427298"/>
                      </a:cubicBezTo>
                      <a:cubicBezTo>
                        <a:pt x="902701" y="424407"/>
                        <a:pt x="896714" y="421855"/>
                        <a:pt x="897292" y="416106"/>
                      </a:cubicBezTo>
                      <a:cubicBezTo>
                        <a:pt x="902973" y="419508"/>
                        <a:pt x="904470" y="413181"/>
                        <a:pt x="908518" y="411106"/>
                      </a:cubicBezTo>
                      <a:cubicBezTo>
                        <a:pt x="908051" y="413561"/>
                        <a:pt x="908564" y="416100"/>
                        <a:pt x="909947" y="418182"/>
                      </a:cubicBezTo>
                      <a:lnTo>
                        <a:pt x="915560" y="418488"/>
                      </a:lnTo>
                      <a:lnTo>
                        <a:pt x="915560" y="410051"/>
                      </a:lnTo>
                      <a:cubicBezTo>
                        <a:pt x="902463" y="408725"/>
                        <a:pt x="915049" y="397090"/>
                        <a:pt x="908518" y="390083"/>
                      </a:cubicBezTo>
                      <a:cubicBezTo>
                        <a:pt x="909062" y="385660"/>
                        <a:pt x="912974" y="384742"/>
                        <a:pt x="916036" y="382973"/>
                      </a:cubicBezTo>
                      <a:cubicBezTo>
                        <a:pt x="916494" y="386064"/>
                        <a:pt x="917281" y="389098"/>
                        <a:pt x="918383" y="392022"/>
                      </a:cubicBezTo>
                      <a:cubicBezTo>
                        <a:pt x="922463" y="393617"/>
                        <a:pt x="926229" y="395920"/>
                        <a:pt x="929507" y="398825"/>
                      </a:cubicBezTo>
                      <a:cubicBezTo>
                        <a:pt x="928931" y="399461"/>
                        <a:pt x="928481" y="400200"/>
                        <a:pt x="928180" y="401003"/>
                      </a:cubicBezTo>
                      <a:cubicBezTo>
                        <a:pt x="929504" y="401135"/>
                        <a:pt x="930837" y="401135"/>
                        <a:pt x="932160" y="401003"/>
                      </a:cubicBezTo>
                      <a:cubicBezTo>
                        <a:pt x="934780" y="403350"/>
                        <a:pt x="937297" y="405799"/>
                        <a:pt x="940052" y="408044"/>
                      </a:cubicBezTo>
                      <a:cubicBezTo>
                        <a:pt x="934235" y="410698"/>
                        <a:pt x="930051" y="418250"/>
                        <a:pt x="928180" y="424645"/>
                      </a:cubicBezTo>
                      <a:cubicBezTo>
                        <a:pt x="936719" y="423760"/>
                        <a:pt x="933725" y="428591"/>
                        <a:pt x="942196" y="429612"/>
                      </a:cubicBezTo>
                      <a:cubicBezTo>
                        <a:pt x="938182" y="419848"/>
                        <a:pt x="945053" y="418964"/>
                        <a:pt x="947230" y="412807"/>
                      </a:cubicBezTo>
                      <a:lnTo>
                        <a:pt x="947808" y="413147"/>
                      </a:lnTo>
                      <a:cubicBezTo>
                        <a:pt x="953319" y="410153"/>
                        <a:pt x="955122" y="404608"/>
                        <a:pt x="963253" y="406956"/>
                      </a:cubicBezTo>
                      <a:cubicBezTo>
                        <a:pt x="961960" y="396750"/>
                        <a:pt x="969002" y="395322"/>
                        <a:pt x="968831" y="386273"/>
                      </a:cubicBezTo>
                      <a:cubicBezTo>
                        <a:pt x="959613" y="382871"/>
                        <a:pt x="962742" y="371747"/>
                        <a:pt x="963253" y="362154"/>
                      </a:cubicBezTo>
                      <a:cubicBezTo>
                        <a:pt x="960513" y="362099"/>
                        <a:pt x="957931" y="360858"/>
                        <a:pt x="956177" y="358752"/>
                      </a:cubicBezTo>
                      <a:cubicBezTo>
                        <a:pt x="960123" y="355351"/>
                        <a:pt x="963729" y="352119"/>
                        <a:pt x="960429" y="346744"/>
                      </a:cubicBezTo>
                      <a:cubicBezTo>
                        <a:pt x="958945" y="346478"/>
                        <a:pt x="957417" y="346619"/>
                        <a:pt x="956007" y="347152"/>
                      </a:cubicBezTo>
                      <a:cubicBezTo>
                        <a:pt x="955054" y="344057"/>
                        <a:pt x="950428" y="339634"/>
                        <a:pt x="949203" y="341947"/>
                      </a:cubicBezTo>
                      <a:cubicBezTo>
                        <a:pt x="950530" y="343206"/>
                        <a:pt x="950122" y="345349"/>
                        <a:pt x="950598" y="350418"/>
                      </a:cubicBezTo>
                      <a:cubicBezTo>
                        <a:pt x="944596" y="348248"/>
                        <a:pt x="938011" y="348321"/>
                        <a:pt x="932058" y="350622"/>
                      </a:cubicBezTo>
                      <a:cubicBezTo>
                        <a:pt x="932987" y="348207"/>
                        <a:pt x="935399" y="346696"/>
                        <a:pt x="937977" y="346914"/>
                      </a:cubicBezTo>
                      <a:cubicBezTo>
                        <a:pt x="938249" y="330994"/>
                        <a:pt x="935732" y="324496"/>
                        <a:pt x="945019" y="312318"/>
                      </a:cubicBezTo>
                      <a:cubicBezTo>
                        <a:pt x="942604" y="310379"/>
                        <a:pt x="939508" y="309086"/>
                        <a:pt x="939406" y="305004"/>
                      </a:cubicBezTo>
                      <a:cubicBezTo>
                        <a:pt x="946686" y="297520"/>
                        <a:pt x="961722" y="285648"/>
                        <a:pt x="945019" y="278708"/>
                      </a:cubicBezTo>
                      <a:cubicBezTo>
                        <a:pt x="933317" y="290240"/>
                        <a:pt x="930357" y="307181"/>
                        <a:pt x="918383" y="320618"/>
                      </a:cubicBezTo>
                      <a:cubicBezTo>
                        <a:pt x="919676" y="325925"/>
                        <a:pt x="919064" y="333035"/>
                        <a:pt x="922567" y="336267"/>
                      </a:cubicBezTo>
                      <a:cubicBezTo>
                        <a:pt x="914437" y="344023"/>
                        <a:pt x="917090" y="358412"/>
                        <a:pt x="904334" y="363277"/>
                      </a:cubicBezTo>
                      <a:cubicBezTo>
                        <a:pt x="900932" y="363515"/>
                        <a:pt x="902769" y="359127"/>
                        <a:pt x="900116" y="358820"/>
                      </a:cubicBezTo>
                      <a:cubicBezTo>
                        <a:pt x="895251" y="361032"/>
                        <a:pt x="900524" y="365828"/>
                        <a:pt x="897292" y="368481"/>
                      </a:cubicBezTo>
                      <a:cubicBezTo>
                        <a:pt x="889740" y="363005"/>
                        <a:pt x="877154" y="373006"/>
                        <a:pt x="870622" y="367019"/>
                      </a:cubicBezTo>
                      <a:cubicBezTo>
                        <a:pt x="873480" y="365828"/>
                        <a:pt x="873650" y="361814"/>
                        <a:pt x="873411" y="357358"/>
                      </a:cubicBezTo>
                      <a:cubicBezTo>
                        <a:pt x="870724" y="356847"/>
                        <a:pt x="870588" y="353956"/>
                        <a:pt x="868173" y="353037"/>
                      </a:cubicBezTo>
                      <a:cubicBezTo>
                        <a:pt x="866971" y="351569"/>
                        <a:pt x="865976" y="349944"/>
                        <a:pt x="865213" y="348207"/>
                      </a:cubicBezTo>
                      <a:cubicBezTo>
                        <a:pt x="868105" y="346778"/>
                        <a:pt x="866778" y="340825"/>
                        <a:pt x="873411" y="343342"/>
                      </a:cubicBezTo>
                      <a:cubicBezTo>
                        <a:pt x="874092" y="340689"/>
                        <a:pt x="869091" y="337083"/>
                        <a:pt x="874840" y="337797"/>
                      </a:cubicBezTo>
                      <a:cubicBezTo>
                        <a:pt x="873003" y="333919"/>
                        <a:pt x="872289" y="329021"/>
                        <a:pt x="867799" y="327592"/>
                      </a:cubicBezTo>
                      <a:cubicBezTo>
                        <a:pt x="863765" y="330651"/>
                        <a:pt x="861398" y="335423"/>
                        <a:pt x="861403" y="340485"/>
                      </a:cubicBezTo>
                      <a:cubicBezTo>
                        <a:pt x="856437" y="337831"/>
                        <a:pt x="855654" y="331266"/>
                        <a:pt x="851198" y="328102"/>
                      </a:cubicBezTo>
                      <a:cubicBezTo>
                        <a:pt x="851570" y="328154"/>
                        <a:pt x="851948" y="328154"/>
                        <a:pt x="852321" y="328102"/>
                      </a:cubicBezTo>
                      <a:lnTo>
                        <a:pt x="852320" y="322217"/>
                      </a:lnTo>
                      <a:cubicBezTo>
                        <a:pt x="848612" y="321231"/>
                        <a:pt x="847524" y="324598"/>
                        <a:pt x="848919" y="326571"/>
                      </a:cubicBezTo>
                      <a:cubicBezTo>
                        <a:pt x="847742" y="326197"/>
                        <a:pt x="846513" y="326013"/>
                        <a:pt x="845279" y="326027"/>
                      </a:cubicBezTo>
                      <a:cubicBezTo>
                        <a:pt x="845517" y="329429"/>
                        <a:pt x="845585" y="332831"/>
                        <a:pt x="842455" y="332831"/>
                      </a:cubicBezTo>
                      <a:cubicBezTo>
                        <a:pt x="842174" y="331314"/>
                        <a:pt x="841258" y="329990"/>
                        <a:pt x="839938" y="329191"/>
                      </a:cubicBezTo>
                      <a:cubicBezTo>
                        <a:pt x="840856" y="326741"/>
                        <a:pt x="843340" y="325789"/>
                        <a:pt x="842455" y="321605"/>
                      </a:cubicBezTo>
                      <a:cubicBezTo>
                        <a:pt x="835822" y="320856"/>
                        <a:pt x="839598" y="310277"/>
                        <a:pt x="834019" y="308508"/>
                      </a:cubicBezTo>
                      <a:cubicBezTo>
                        <a:pt x="825072" y="308882"/>
                        <a:pt x="825140" y="318713"/>
                        <a:pt x="815751" y="318713"/>
                      </a:cubicBezTo>
                      <a:cubicBezTo>
                        <a:pt x="815751" y="316366"/>
                        <a:pt x="820310" y="310039"/>
                        <a:pt x="814322" y="310209"/>
                      </a:cubicBezTo>
                      <a:cubicBezTo>
                        <a:pt x="809662" y="310413"/>
                        <a:pt x="818030" y="316536"/>
                        <a:pt x="812928" y="317012"/>
                      </a:cubicBezTo>
                      <a:cubicBezTo>
                        <a:pt x="809526" y="316400"/>
                        <a:pt x="807077" y="313951"/>
                        <a:pt x="804491" y="316536"/>
                      </a:cubicBezTo>
                      <a:cubicBezTo>
                        <a:pt x="801532" y="303848"/>
                        <a:pt x="795851" y="299935"/>
                        <a:pt x="796021" y="286600"/>
                      </a:cubicBezTo>
                      <a:cubicBezTo>
                        <a:pt x="793518" y="286930"/>
                        <a:pt x="790985" y="286285"/>
                        <a:pt x="788945" y="284798"/>
                      </a:cubicBezTo>
                      <a:cubicBezTo>
                        <a:pt x="786292" y="287689"/>
                        <a:pt x="787278" y="293438"/>
                        <a:pt x="786156" y="294459"/>
                      </a:cubicBezTo>
                      <a:cubicBezTo>
                        <a:pt x="785432" y="291086"/>
                        <a:pt x="782525" y="288627"/>
                        <a:pt x="779080" y="288471"/>
                      </a:cubicBezTo>
                      <a:cubicBezTo>
                        <a:pt x="771256" y="288642"/>
                        <a:pt x="775134" y="301160"/>
                        <a:pt x="769215" y="303337"/>
                      </a:cubicBezTo>
                      <a:cubicBezTo>
                        <a:pt x="768705" y="294152"/>
                        <a:pt x="764078" y="299765"/>
                        <a:pt x="762139" y="300140"/>
                      </a:cubicBezTo>
                      <a:cubicBezTo>
                        <a:pt x="751219" y="302181"/>
                        <a:pt x="745130" y="286022"/>
                        <a:pt x="750845" y="275613"/>
                      </a:cubicBezTo>
                      <a:cubicBezTo>
                        <a:pt x="746525" y="271735"/>
                        <a:pt x="750267" y="260237"/>
                        <a:pt x="742409" y="259692"/>
                      </a:cubicBezTo>
                      <a:cubicBezTo>
                        <a:pt x="740060" y="264468"/>
                        <a:pt x="739552" y="269941"/>
                        <a:pt x="740980" y="275068"/>
                      </a:cubicBezTo>
                      <a:cubicBezTo>
                        <a:pt x="736694" y="274762"/>
                        <a:pt x="735503" y="277722"/>
                        <a:pt x="732510" y="278810"/>
                      </a:cubicBezTo>
                      <a:cubicBezTo>
                        <a:pt x="732782" y="280103"/>
                        <a:pt x="733088" y="281396"/>
                        <a:pt x="733462" y="282654"/>
                      </a:cubicBezTo>
                      <a:cubicBezTo>
                        <a:pt x="733126" y="282320"/>
                        <a:pt x="732808" y="281968"/>
                        <a:pt x="732509" y="281600"/>
                      </a:cubicBezTo>
                      <a:lnTo>
                        <a:pt x="731523" y="280443"/>
                      </a:lnTo>
                      <a:cubicBezTo>
                        <a:pt x="733350" y="274960"/>
                        <a:pt x="733690" y="269091"/>
                        <a:pt x="732510" y="263434"/>
                      </a:cubicBezTo>
                      <a:cubicBezTo>
                        <a:pt x="729686" y="260951"/>
                        <a:pt x="730706" y="263434"/>
                        <a:pt x="726829" y="263128"/>
                      </a:cubicBezTo>
                      <a:cubicBezTo>
                        <a:pt x="727169" y="257379"/>
                        <a:pt x="727169" y="249963"/>
                        <a:pt x="722610" y="244588"/>
                      </a:cubicBezTo>
                      <a:cubicBezTo>
                        <a:pt x="720161" y="251596"/>
                        <a:pt x="719719" y="254794"/>
                        <a:pt x="721182" y="259964"/>
                      </a:cubicBezTo>
                      <a:cubicBezTo>
                        <a:pt x="717780" y="256256"/>
                        <a:pt x="714378" y="254283"/>
                        <a:pt x="709888" y="257957"/>
                      </a:cubicBezTo>
                      <a:cubicBezTo>
                        <a:pt x="707540" y="246766"/>
                        <a:pt x="705737" y="240948"/>
                        <a:pt x="704207" y="232308"/>
                      </a:cubicBezTo>
                      <a:cubicBezTo>
                        <a:pt x="699648" y="230301"/>
                        <a:pt x="703118" y="236798"/>
                        <a:pt x="698560" y="234791"/>
                      </a:cubicBezTo>
                      <a:cubicBezTo>
                        <a:pt x="701723" y="232444"/>
                        <a:pt x="701962" y="227988"/>
                        <a:pt x="699954" y="223633"/>
                      </a:cubicBezTo>
                      <a:lnTo>
                        <a:pt x="692913" y="223225"/>
                      </a:lnTo>
                      <a:cubicBezTo>
                        <a:pt x="690952" y="226585"/>
                        <a:pt x="689974" y="230427"/>
                        <a:pt x="690089" y="234315"/>
                      </a:cubicBezTo>
                      <a:cubicBezTo>
                        <a:pt x="697947" y="238703"/>
                        <a:pt x="693763" y="252412"/>
                        <a:pt x="692913" y="259794"/>
                      </a:cubicBezTo>
                      <a:cubicBezTo>
                        <a:pt x="694171" y="262822"/>
                        <a:pt x="698934" y="262584"/>
                        <a:pt x="698560" y="267142"/>
                      </a:cubicBezTo>
                      <a:cubicBezTo>
                        <a:pt x="694716" y="270544"/>
                        <a:pt x="690293" y="273163"/>
                        <a:pt x="690089" y="280273"/>
                      </a:cubicBezTo>
                      <a:cubicBezTo>
                        <a:pt x="687452" y="281772"/>
                        <a:pt x="684222" y="281772"/>
                        <a:pt x="681585" y="280273"/>
                      </a:cubicBezTo>
                      <a:cubicBezTo>
                        <a:pt x="683762" y="292179"/>
                        <a:pt x="681313" y="300684"/>
                        <a:pt x="683014" y="311297"/>
                      </a:cubicBezTo>
                      <a:cubicBezTo>
                        <a:pt x="675802" y="312624"/>
                        <a:pt x="676448" y="301602"/>
                        <a:pt x="678727" y="298405"/>
                      </a:cubicBezTo>
                      <a:cubicBezTo>
                        <a:pt x="676142" y="294425"/>
                        <a:pt x="673965" y="297894"/>
                        <a:pt x="671652" y="295173"/>
                      </a:cubicBezTo>
                      <a:cubicBezTo>
                        <a:pt x="672468" y="285478"/>
                        <a:pt x="675053" y="279661"/>
                        <a:pt x="673080" y="271360"/>
                      </a:cubicBezTo>
                      <a:cubicBezTo>
                        <a:pt x="675571" y="269800"/>
                        <a:pt x="677936" y="268048"/>
                        <a:pt x="680156" y="266122"/>
                      </a:cubicBezTo>
                      <a:cubicBezTo>
                        <a:pt x="677026" y="256495"/>
                        <a:pt x="685055" y="251596"/>
                        <a:pt x="688660" y="246936"/>
                      </a:cubicBezTo>
                      <a:cubicBezTo>
                        <a:pt x="678455" y="242853"/>
                        <a:pt x="684034" y="233669"/>
                        <a:pt x="685837" y="224246"/>
                      </a:cubicBezTo>
                      <a:cubicBezTo>
                        <a:pt x="682435" y="222866"/>
                        <a:pt x="679128" y="221264"/>
                        <a:pt x="675938" y="219449"/>
                      </a:cubicBezTo>
                      <a:cubicBezTo>
                        <a:pt x="672536" y="221320"/>
                        <a:pt x="678693" y="224076"/>
                        <a:pt x="673080" y="223531"/>
                      </a:cubicBezTo>
                      <a:cubicBezTo>
                        <a:pt x="669678" y="219279"/>
                        <a:pt x="666481" y="214687"/>
                        <a:pt x="663147" y="210298"/>
                      </a:cubicBezTo>
                      <a:cubicBezTo>
                        <a:pt x="659745" y="216252"/>
                        <a:pt x="650118" y="213700"/>
                        <a:pt x="646138" y="209312"/>
                      </a:cubicBezTo>
                      <a:cubicBezTo>
                        <a:pt x="648383" y="207339"/>
                        <a:pt x="646138" y="203359"/>
                        <a:pt x="643281" y="202100"/>
                      </a:cubicBezTo>
                      <a:cubicBezTo>
                        <a:pt x="642975" y="203189"/>
                        <a:pt x="642090" y="203665"/>
                        <a:pt x="640457" y="203359"/>
                      </a:cubicBezTo>
                      <a:cubicBezTo>
                        <a:pt x="639845" y="208768"/>
                        <a:pt x="638892" y="208257"/>
                        <a:pt x="641852" y="211897"/>
                      </a:cubicBezTo>
                      <a:cubicBezTo>
                        <a:pt x="637396" y="215809"/>
                        <a:pt x="628687" y="217204"/>
                        <a:pt x="624843" y="210911"/>
                      </a:cubicBezTo>
                      <a:cubicBezTo>
                        <a:pt x="624843" y="217714"/>
                        <a:pt x="621441" y="214108"/>
                        <a:pt x="619162" y="216217"/>
                      </a:cubicBezTo>
                      <a:cubicBezTo>
                        <a:pt x="620659" y="219959"/>
                        <a:pt x="624605" y="221490"/>
                        <a:pt x="624843" y="226423"/>
                      </a:cubicBezTo>
                      <a:cubicBezTo>
                        <a:pt x="631034" y="226763"/>
                        <a:pt x="632701" y="224382"/>
                        <a:pt x="634776" y="229825"/>
                      </a:cubicBezTo>
                      <a:cubicBezTo>
                        <a:pt x="626068" y="238159"/>
                        <a:pt x="627360" y="258536"/>
                        <a:pt x="631953" y="269115"/>
                      </a:cubicBezTo>
                      <a:cubicBezTo>
                        <a:pt x="639267" y="266462"/>
                        <a:pt x="641886" y="276633"/>
                        <a:pt x="646138" y="281192"/>
                      </a:cubicBezTo>
                      <a:cubicBezTo>
                        <a:pt x="648553" y="280443"/>
                        <a:pt x="648451" y="277041"/>
                        <a:pt x="650390" y="275783"/>
                      </a:cubicBezTo>
                      <a:cubicBezTo>
                        <a:pt x="652295" y="279185"/>
                        <a:pt x="656071" y="280783"/>
                        <a:pt x="654609" y="287281"/>
                      </a:cubicBezTo>
                      <a:cubicBezTo>
                        <a:pt x="652582" y="287418"/>
                        <a:pt x="650575" y="286813"/>
                        <a:pt x="648962" y="285580"/>
                      </a:cubicBezTo>
                      <a:cubicBezTo>
                        <a:pt x="648758" y="297758"/>
                        <a:pt x="641716" y="299595"/>
                        <a:pt x="634776" y="301670"/>
                      </a:cubicBezTo>
                      <a:cubicBezTo>
                        <a:pt x="635082" y="299017"/>
                        <a:pt x="633177" y="298473"/>
                        <a:pt x="633381" y="295955"/>
                      </a:cubicBezTo>
                      <a:cubicBezTo>
                        <a:pt x="640185" y="290444"/>
                        <a:pt x="635763" y="287757"/>
                        <a:pt x="634776" y="277722"/>
                      </a:cubicBezTo>
                      <a:cubicBezTo>
                        <a:pt x="638178" y="278096"/>
                        <a:pt x="639199" y="280647"/>
                        <a:pt x="640457" y="276633"/>
                      </a:cubicBezTo>
                      <a:cubicBezTo>
                        <a:pt x="626476" y="266666"/>
                        <a:pt x="623040" y="295275"/>
                        <a:pt x="622020" y="303848"/>
                      </a:cubicBezTo>
                      <a:cubicBezTo>
                        <a:pt x="611134" y="297792"/>
                        <a:pt x="620931" y="280953"/>
                        <a:pt x="609229" y="276361"/>
                      </a:cubicBezTo>
                      <a:cubicBezTo>
                        <a:pt x="608719" y="282076"/>
                        <a:pt x="605487" y="276089"/>
                        <a:pt x="602153" y="278810"/>
                      </a:cubicBezTo>
                      <a:cubicBezTo>
                        <a:pt x="603650" y="287859"/>
                        <a:pt x="598241" y="289730"/>
                        <a:pt x="596438" y="295377"/>
                      </a:cubicBezTo>
                      <a:cubicBezTo>
                        <a:pt x="599500" y="297180"/>
                        <a:pt x="599840" y="301568"/>
                        <a:pt x="606405" y="300140"/>
                      </a:cubicBezTo>
                      <a:cubicBezTo>
                        <a:pt x="607222" y="303133"/>
                        <a:pt x="609807" y="304392"/>
                        <a:pt x="609229" y="308746"/>
                      </a:cubicBezTo>
                      <a:cubicBezTo>
                        <a:pt x="607024" y="307645"/>
                        <a:pt x="604462" y="307509"/>
                        <a:pt x="602153" y="308372"/>
                      </a:cubicBezTo>
                      <a:cubicBezTo>
                        <a:pt x="601201" y="311570"/>
                        <a:pt x="601030" y="315482"/>
                        <a:pt x="596438" y="317897"/>
                      </a:cubicBezTo>
                      <a:cubicBezTo>
                        <a:pt x="596030" y="314971"/>
                        <a:pt x="592594" y="319802"/>
                        <a:pt x="592186" y="314869"/>
                      </a:cubicBezTo>
                      <a:cubicBezTo>
                        <a:pt x="598683" y="304902"/>
                        <a:pt x="579973" y="301636"/>
                        <a:pt x="575483" y="307828"/>
                      </a:cubicBezTo>
                      <a:cubicBezTo>
                        <a:pt x="575109" y="307658"/>
                        <a:pt x="574803" y="307419"/>
                        <a:pt x="574428" y="307215"/>
                      </a:cubicBezTo>
                      <a:cubicBezTo>
                        <a:pt x="571027" y="302453"/>
                        <a:pt x="563067" y="304018"/>
                        <a:pt x="556637" y="304426"/>
                      </a:cubicBezTo>
                      <a:cubicBezTo>
                        <a:pt x="551977" y="298949"/>
                        <a:pt x="552385" y="288676"/>
                        <a:pt x="540989" y="289458"/>
                      </a:cubicBezTo>
                      <a:cubicBezTo>
                        <a:pt x="539322" y="284900"/>
                        <a:pt x="538676" y="279253"/>
                        <a:pt x="533879" y="277756"/>
                      </a:cubicBezTo>
                      <a:cubicBezTo>
                        <a:pt x="528981" y="281396"/>
                        <a:pt x="537757" y="290547"/>
                        <a:pt x="531022" y="291737"/>
                      </a:cubicBezTo>
                      <a:cubicBezTo>
                        <a:pt x="530239" y="289152"/>
                        <a:pt x="530307" y="285818"/>
                        <a:pt x="528164" y="284491"/>
                      </a:cubicBezTo>
                      <a:cubicBezTo>
                        <a:pt x="527960" y="286124"/>
                        <a:pt x="525953" y="285920"/>
                        <a:pt x="523912" y="285682"/>
                      </a:cubicBezTo>
                      <a:cubicBezTo>
                        <a:pt x="522789" y="294391"/>
                        <a:pt x="529287" y="294731"/>
                        <a:pt x="532451" y="295887"/>
                      </a:cubicBezTo>
                      <a:cubicBezTo>
                        <a:pt x="527280" y="296874"/>
                        <a:pt x="535410" y="304018"/>
                        <a:pt x="531022" y="304290"/>
                      </a:cubicBezTo>
                      <a:cubicBezTo>
                        <a:pt x="522449" y="297758"/>
                        <a:pt x="508502" y="296194"/>
                        <a:pt x="503808" y="285852"/>
                      </a:cubicBezTo>
                      <a:cubicBezTo>
                        <a:pt x="499147" y="285206"/>
                        <a:pt x="497004" y="287111"/>
                        <a:pt x="496698" y="291057"/>
                      </a:cubicBezTo>
                      <a:cubicBezTo>
                        <a:pt x="518299" y="296296"/>
                        <a:pt x="534390" y="314189"/>
                        <a:pt x="540921" y="328817"/>
                      </a:cubicBezTo>
                      <a:cubicBezTo>
                        <a:pt x="537519" y="326708"/>
                        <a:pt x="536363" y="322761"/>
                        <a:pt x="533811" y="319938"/>
                      </a:cubicBezTo>
                      <a:cubicBezTo>
                        <a:pt x="525069" y="321877"/>
                        <a:pt x="519966" y="314155"/>
                        <a:pt x="511632" y="313134"/>
                      </a:cubicBezTo>
                      <a:cubicBezTo>
                        <a:pt x="516938" y="322047"/>
                        <a:pt x="527076" y="326469"/>
                        <a:pt x="529525" y="338035"/>
                      </a:cubicBezTo>
                      <a:cubicBezTo>
                        <a:pt x="523436" y="345587"/>
                        <a:pt x="532927" y="353071"/>
                        <a:pt x="536669" y="359603"/>
                      </a:cubicBezTo>
                      <a:cubicBezTo>
                        <a:pt x="537587" y="355419"/>
                        <a:pt x="539696" y="361100"/>
                        <a:pt x="542350" y="359909"/>
                      </a:cubicBezTo>
                      <a:cubicBezTo>
                        <a:pt x="542092" y="357935"/>
                        <a:pt x="542604" y="355937"/>
                        <a:pt x="543778" y="354330"/>
                      </a:cubicBezTo>
                      <a:cubicBezTo>
                        <a:pt x="539935" y="352221"/>
                        <a:pt x="531532" y="347084"/>
                        <a:pt x="535240" y="342594"/>
                      </a:cubicBezTo>
                      <a:cubicBezTo>
                        <a:pt x="539084" y="348615"/>
                        <a:pt x="542894" y="345996"/>
                        <a:pt x="546602" y="351677"/>
                      </a:cubicBezTo>
                      <a:cubicBezTo>
                        <a:pt x="543200" y="357460"/>
                        <a:pt x="544629" y="360555"/>
                        <a:pt x="542350" y="368379"/>
                      </a:cubicBezTo>
                      <a:cubicBezTo>
                        <a:pt x="545294" y="369248"/>
                        <a:pt x="548153" y="370387"/>
                        <a:pt x="550888" y="371781"/>
                      </a:cubicBezTo>
                      <a:cubicBezTo>
                        <a:pt x="553419" y="369563"/>
                        <a:pt x="555369" y="366761"/>
                        <a:pt x="556569" y="363617"/>
                      </a:cubicBezTo>
                      <a:cubicBezTo>
                        <a:pt x="556977" y="366542"/>
                        <a:pt x="561876" y="365250"/>
                        <a:pt x="562284" y="368175"/>
                      </a:cubicBezTo>
                      <a:cubicBezTo>
                        <a:pt x="560277" y="373754"/>
                        <a:pt x="556807" y="376510"/>
                        <a:pt x="559427" y="383517"/>
                      </a:cubicBezTo>
                      <a:cubicBezTo>
                        <a:pt x="550412" y="383790"/>
                        <a:pt x="549698" y="397669"/>
                        <a:pt x="552317" y="405731"/>
                      </a:cubicBezTo>
                      <a:cubicBezTo>
                        <a:pt x="550276" y="405255"/>
                        <a:pt x="549936" y="403248"/>
                        <a:pt x="548031" y="402669"/>
                      </a:cubicBezTo>
                      <a:cubicBezTo>
                        <a:pt x="542792" y="411004"/>
                        <a:pt x="548983" y="409473"/>
                        <a:pt x="550888" y="419678"/>
                      </a:cubicBezTo>
                      <a:cubicBezTo>
                        <a:pt x="546884" y="420300"/>
                        <a:pt x="543894" y="423690"/>
                        <a:pt x="543778" y="427741"/>
                      </a:cubicBezTo>
                      <a:cubicBezTo>
                        <a:pt x="544969" y="441790"/>
                        <a:pt x="550174" y="454955"/>
                        <a:pt x="553712" y="474821"/>
                      </a:cubicBezTo>
                      <a:cubicBezTo>
                        <a:pt x="566298" y="479720"/>
                        <a:pt x="563509" y="492647"/>
                        <a:pt x="575075" y="499926"/>
                      </a:cubicBezTo>
                      <a:cubicBezTo>
                        <a:pt x="568918" y="503328"/>
                        <a:pt x="569190" y="507614"/>
                        <a:pt x="566536" y="512139"/>
                      </a:cubicBezTo>
                      <a:lnTo>
                        <a:pt x="560855" y="511867"/>
                      </a:lnTo>
                      <a:cubicBezTo>
                        <a:pt x="565516" y="505335"/>
                        <a:pt x="553338" y="504417"/>
                        <a:pt x="556569" y="494858"/>
                      </a:cubicBezTo>
                      <a:cubicBezTo>
                        <a:pt x="547759" y="496082"/>
                        <a:pt x="550242" y="486727"/>
                        <a:pt x="542350" y="487068"/>
                      </a:cubicBezTo>
                      <a:cubicBezTo>
                        <a:pt x="540139" y="504655"/>
                        <a:pt x="557760" y="521732"/>
                        <a:pt x="548031" y="535339"/>
                      </a:cubicBezTo>
                      <a:cubicBezTo>
                        <a:pt x="545139" y="533366"/>
                        <a:pt x="540819" y="532720"/>
                        <a:pt x="540921" y="527889"/>
                      </a:cubicBezTo>
                      <a:cubicBezTo>
                        <a:pt x="545479" y="521086"/>
                        <a:pt x="540921" y="516289"/>
                        <a:pt x="539492" y="508091"/>
                      </a:cubicBezTo>
                      <a:cubicBezTo>
                        <a:pt x="535104" y="513772"/>
                        <a:pt x="535546" y="507444"/>
                        <a:pt x="529525" y="510370"/>
                      </a:cubicBezTo>
                      <a:cubicBezTo>
                        <a:pt x="532927" y="512717"/>
                        <a:pt x="534934" y="523977"/>
                        <a:pt x="532382" y="527379"/>
                      </a:cubicBezTo>
                      <a:cubicBezTo>
                        <a:pt x="528232" y="521902"/>
                        <a:pt x="524456" y="516017"/>
                        <a:pt x="518163" y="512547"/>
                      </a:cubicBezTo>
                      <a:cubicBezTo>
                        <a:pt x="515884" y="518908"/>
                        <a:pt x="524048" y="515473"/>
                        <a:pt x="523844" y="519929"/>
                      </a:cubicBezTo>
                      <a:cubicBezTo>
                        <a:pt x="521055" y="522378"/>
                        <a:pt x="523402" y="525032"/>
                        <a:pt x="523844" y="528365"/>
                      </a:cubicBezTo>
                      <a:cubicBezTo>
                        <a:pt x="518469" y="530747"/>
                        <a:pt x="515578" y="535747"/>
                        <a:pt x="509590" y="537516"/>
                      </a:cubicBezTo>
                      <a:cubicBezTo>
                        <a:pt x="509284" y="530713"/>
                        <a:pt x="500746" y="531733"/>
                        <a:pt x="502447" y="523025"/>
                      </a:cubicBezTo>
                      <a:cubicBezTo>
                        <a:pt x="496766" y="521358"/>
                        <a:pt x="498195" y="527039"/>
                        <a:pt x="492480" y="525338"/>
                      </a:cubicBezTo>
                      <a:cubicBezTo>
                        <a:pt x="489078" y="539523"/>
                        <a:pt x="499623" y="540306"/>
                        <a:pt x="501018" y="549797"/>
                      </a:cubicBezTo>
                      <a:cubicBezTo>
                        <a:pt x="490132" y="550137"/>
                        <a:pt x="482512" y="547449"/>
                        <a:pt x="473804" y="545578"/>
                      </a:cubicBezTo>
                      <a:cubicBezTo>
                        <a:pt x="477444" y="555239"/>
                        <a:pt x="496698" y="546191"/>
                        <a:pt x="503739" y="557008"/>
                      </a:cubicBezTo>
                      <a:cubicBezTo>
                        <a:pt x="501329" y="556365"/>
                        <a:pt x="498762" y="556734"/>
                        <a:pt x="496630" y="558029"/>
                      </a:cubicBezTo>
                      <a:cubicBezTo>
                        <a:pt x="497276" y="572112"/>
                        <a:pt x="476661" y="569663"/>
                        <a:pt x="468089" y="572146"/>
                      </a:cubicBezTo>
                      <a:cubicBezTo>
                        <a:pt x="468497" y="569221"/>
                        <a:pt x="474416" y="572146"/>
                        <a:pt x="473804" y="568200"/>
                      </a:cubicBezTo>
                      <a:cubicBezTo>
                        <a:pt x="465878" y="570071"/>
                        <a:pt x="467442" y="556872"/>
                        <a:pt x="456795" y="557417"/>
                      </a:cubicBezTo>
                      <a:cubicBezTo>
                        <a:pt x="457203" y="566057"/>
                        <a:pt x="454448" y="569017"/>
                        <a:pt x="458224" y="574426"/>
                      </a:cubicBezTo>
                      <a:cubicBezTo>
                        <a:pt x="451964" y="577827"/>
                        <a:pt x="452373" y="588033"/>
                        <a:pt x="443936" y="589257"/>
                      </a:cubicBezTo>
                      <a:cubicBezTo>
                        <a:pt x="444106" y="598578"/>
                        <a:pt x="450740" y="601538"/>
                        <a:pt x="445399" y="609124"/>
                      </a:cubicBezTo>
                      <a:cubicBezTo>
                        <a:pt x="452679" y="615927"/>
                        <a:pt x="457543" y="624976"/>
                        <a:pt x="463939" y="632630"/>
                      </a:cubicBezTo>
                      <a:cubicBezTo>
                        <a:pt x="472681" y="633447"/>
                        <a:pt x="477069" y="629637"/>
                        <a:pt x="483907" y="632188"/>
                      </a:cubicBezTo>
                      <a:cubicBezTo>
                        <a:pt x="487513" y="625078"/>
                        <a:pt x="496562" y="611777"/>
                        <a:pt x="505304" y="619159"/>
                      </a:cubicBezTo>
                      <a:cubicBezTo>
                        <a:pt x="505304" y="622765"/>
                        <a:pt x="499998" y="621132"/>
                        <a:pt x="498195" y="623003"/>
                      </a:cubicBezTo>
                      <a:cubicBezTo>
                        <a:pt x="499113" y="629807"/>
                        <a:pt x="505236" y="631439"/>
                        <a:pt x="506767" y="637563"/>
                      </a:cubicBezTo>
                      <a:cubicBezTo>
                        <a:pt x="504624" y="638651"/>
                        <a:pt x="503671" y="640964"/>
                        <a:pt x="503875" y="644366"/>
                      </a:cubicBezTo>
                      <a:cubicBezTo>
                        <a:pt x="508740" y="644366"/>
                        <a:pt x="509216" y="648789"/>
                        <a:pt x="511019" y="651748"/>
                      </a:cubicBezTo>
                      <a:cubicBezTo>
                        <a:pt x="508910" y="651918"/>
                        <a:pt x="509727" y="655150"/>
                        <a:pt x="509590" y="657361"/>
                      </a:cubicBezTo>
                      <a:cubicBezTo>
                        <a:pt x="503467" y="655184"/>
                        <a:pt x="505100" y="661103"/>
                        <a:pt x="502447" y="662634"/>
                      </a:cubicBezTo>
                      <a:cubicBezTo>
                        <a:pt x="490575" y="657701"/>
                        <a:pt x="491425" y="679643"/>
                        <a:pt x="493908" y="686208"/>
                      </a:cubicBezTo>
                      <a:cubicBezTo>
                        <a:pt x="489996" y="686208"/>
                        <a:pt x="491017" y="683725"/>
                        <a:pt x="488193" y="685936"/>
                      </a:cubicBezTo>
                      <a:cubicBezTo>
                        <a:pt x="490064" y="691719"/>
                        <a:pt x="495473" y="694168"/>
                        <a:pt x="495337" y="701822"/>
                      </a:cubicBezTo>
                      <a:cubicBezTo>
                        <a:pt x="489010" y="700462"/>
                        <a:pt x="490439" y="707095"/>
                        <a:pt x="486799" y="708626"/>
                      </a:cubicBezTo>
                      <a:cubicBezTo>
                        <a:pt x="484077" y="705973"/>
                        <a:pt x="482342" y="702435"/>
                        <a:pt x="479655" y="699815"/>
                      </a:cubicBezTo>
                      <a:cubicBezTo>
                        <a:pt x="474450" y="703966"/>
                        <a:pt x="471865" y="714477"/>
                        <a:pt x="478226" y="719478"/>
                      </a:cubicBezTo>
                      <a:cubicBezTo>
                        <a:pt x="483261" y="720975"/>
                        <a:pt x="485574" y="716076"/>
                        <a:pt x="486799" y="721315"/>
                      </a:cubicBezTo>
                      <a:cubicBezTo>
                        <a:pt x="485710" y="725397"/>
                        <a:pt x="479076" y="723696"/>
                        <a:pt x="479655" y="729445"/>
                      </a:cubicBezTo>
                      <a:cubicBezTo>
                        <a:pt x="482002" y="739004"/>
                        <a:pt x="485166" y="743052"/>
                        <a:pt x="481084" y="753530"/>
                      </a:cubicBezTo>
                      <a:cubicBezTo>
                        <a:pt x="482410" y="756013"/>
                        <a:pt x="486356" y="756081"/>
                        <a:pt x="485336" y="760775"/>
                      </a:cubicBezTo>
                      <a:cubicBezTo>
                        <a:pt x="493466" y="761558"/>
                        <a:pt x="495541" y="770402"/>
                        <a:pt x="505304" y="773022"/>
                      </a:cubicBezTo>
                      <a:cubicBezTo>
                        <a:pt x="492344" y="791698"/>
                        <a:pt x="509795" y="808094"/>
                        <a:pt x="520987" y="821735"/>
                      </a:cubicBezTo>
                      <a:cubicBezTo>
                        <a:pt x="530716" y="821735"/>
                        <a:pt x="530443" y="817959"/>
                        <a:pt x="540921" y="819830"/>
                      </a:cubicBezTo>
                      <a:cubicBezTo>
                        <a:pt x="542214" y="811666"/>
                        <a:pt x="552521" y="819830"/>
                        <a:pt x="556569" y="813503"/>
                      </a:cubicBezTo>
                      <a:cubicBezTo>
                        <a:pt x="558780" y="821633"/>
                        <a:pt x="555957" y="831566"/>
                        <a:pt x="553712" y="840139"/>
                      </a:cubicBezTo>
                      <a:cubicBezTo>
                        <a:pt x="550310" y="835172"/>
                        <a:pt x="547350" y="836159"/>
                        <a:pt x="542350" y="831192"/>
                      </a:cubicBezTo>
                      <a:cubicBezTo>
                        <a:pt x="537723" y="840683"/>
                        <a:pt x="527722" y="828709"/>
                        <a:pt x="520987" y="831601"/>
                      </a:cubicBezTo>
                      <a:cubicBezTo>
                        <a:pt x="517108" y="835275"/>
                        <a:pt x="524694" y="835308"/>
                        <a:pt x="523844" y="840207"/>
                      </a:cubicBezTo>
                      <a:cubicBezTo>
                        <a:pt x="516728" y="848695"/>
                        <a:pt x="514087" y="860068"/>
                        <a:pt x="516734" y="870823"/>
                      </a:cubicBezTo>
                      <a:cubicBezTo>
                        <a:pt x="507618" y="878137"/>
                        <a:pt x="514897" y="893615"/>
                        <a:pt x="503875" y="898514"/>
                      </a:cubicBezTo>
                      <a:cubicBezTo>
                        <a:pt x="508502" y="901303"/>
                        <a:pt x="504556" y="911134"/>
                        <a:pt x="498195" y="910964"/>
                      </a:cubicBezTo>
                      <a:cubicBezTo>
                        <a:pt x="503773" y="916033"/>
                        <a:pt x="503978" y="926170"/>
                        <a:pt x="509590" y="931375"/>
                      </a:cubicBezTo>
                      <a:cubicBezTo>
                        <a:pt x="507073" y="931579"/>
                        <a:pt x="506189" y="933620"/>
                        <a:pt x="506767" y="936886"/>
                      </a:cubicBezTo>
                      <a:cubicBezTo>
                        <a:pt x="510985" y="939607"/>
                        <a:pt x="512788" y="946751"/>
                        <a:pt x="516734" y="945799"/>
                      </a:cubicBezTo>
                      <a:cubicBezTo>
                        <a:pt x="514659" y="951003"/>
                        <a:pt x="520646" y="948656"/>
                        <a:pt x="519558" y="952942"/>
                      </a:cubicBezTo>
                      <a:lnTo>
                        <a:pt x="513843" y="952704"/>
                      </a:lnTo>
                      <a:cubicBezTo>
                        <a:pt x="513196" y="958793"/>
                        <a:pt x="525375" y="957705"/>
                        <a:pt x="519558" y="964236"/>
                      </a:cubicBezTo>
                      <a:cubicBezTo>
                        <a:pt x="528947" y="964440"/>
                        <a:pt x="528096" y="958419"/>
                        <a:pt x="526702" y="953282"/>
                      </a:cubicBezTo>
                      <a:cubicBezTo>
                        <a:pt x="529569" y="955665"/>
                        <a:pt x="533002" y="957270"/>
                        <a:pt x="536669" y="957943"/>
                      </a:cubicBezTo>
                      <a:cubicBezTo>
                        <a:pt x="536671" y="956386"/>
                        <a:pt x="536170" y="954871"/>
                        <a:pt x="535240" y="953623"/>
                      </a:cubicBezTo>
                      <a:cubicBezTo>
                        <a:pt x="542520" y="958045"/>
                        <a:pt x="550072" y="951752"/>
                        <a:pt x="559427" y="954677"/>
                      </a:cubicBezTo>
                      <a:lnTo>
                        <a:pt x="559427" y="947636"/>
                      </a:lnTo>
                      <a:cubicBezTo>
                        <a:pt x="564563" y="949540"/>
                        <a:pt x="564359" y="943247"/>
                        <a:pt x="567965" y="940832"/>
                      </a:cubicBezTo>
                      <a:cubicBezTo>
                        <a:pt x="569836" y="940832"/>
                        <a:pt x="569258" y="943383"/>
                        <a:pt x="570823" y="943791"/>
                      </a:cubicBezTo>
                      <a:cubicBezTo>
                        <a:pt x="569802" y="935049"/>
                        <a:pt x="576538" y="941648"/>
                        <a:pt x="577932" y="936988"/>
                      </a:cubicBezTo>
                      <a:cubicBezTo>
                        <a:pt x="575143" y="944642"/>
                        <a:pt x="570142" y="950255"/>
                        <a:pt x="570823" y="957807"/>
                      </a:cubicBezTo>
                      <a:cubicBezTo>
                        <a:pt x="578136" y="962195"/>
                        <a:pt x="578681" y="952194"/>
                        <a:pt x="585008" y="951377"/>
                      </a:cubicBezTo>
                      <a:cubicBezTo>
                        <a:pt x="587900" y="953350"/>
                        <a:pt x="588410" y="957569"/>
                        <a:pt x="590723" y="960086"/>
                      </a:cubicBezTo>
                      <a:cubicBezTo>
                        <a:pt x="599534" y="959712"/>
                        <a:pt x="610692" y="958453"/>
                        <a:pt x="619094" y="958521"/>
                      </a:cubicBezTo>
                      <a:cubicBezTo>
                        <a:pt x="620285" y="954575"/>
                        <a:pt x="617087" y="954745"/>
                        <a:pt x="617665" y="951377"/>
                      </a:cubicBezTo>
                      <a:cubicBezTo>
                        <a:pt x="621543" y="952602"/>
                        <a:pt x="620557" y="948724"/>
                        <a:pt x="623346" y="948826"/>
                      </a:cubicBezTo>
                      <a:cubicBezTo>
                        <a:pt x="620938" y="956577"/>
                        <a:pt x="625268" y="964812"/>
                        <a:pt x="633019" y="967221"/>
                      </a:cubicBezTo>
                      <a:cubicBezTo>
                        <a:pt x="633573" y="967393"/>
                        <a:pt x="634137" y="967533"/>
                        <a:pt x="634708" y="967638"/>
                      </a:cubicBezTo>
                      <a:cubicBezTo>
                        <a:pt x="638552" y="959440"/>
                        <a:pt x="638994" y="947227"/>
                        <a:pt x="630456" y="943485"/>
                      </a:cubicBezTo>
                      <a:cubicBezTo>
                        <a:pt x="638382" y="944676"/>
                        <a:pt x="638484" y="937770"/>
                        <a:pt x="646070" y="938553"/>
                      </a:cubicBezTo>
                      <a:cubicBezTo>
                        <a:pt x="647547" y="941126"/>
                        <a:pt x="648054" y="944143"/>
                        <a:pt x="647499" y="947057"/>
                      </a:cubicBezTo>
                      <a:cubicBezTo>
                        <a:pt x="651615" y="944506"/>
                        <a:pt x="652363" y="930797"/>
                        <a:pt x="658827" y="926408"/>
                      </a:cubicBezTo>
                      <a:cubicBezTo>
                        <a:pt x="661004" y="931409"/>
                        <a:pt x="660052" y="939335"/>
                        <a:pt x="660256" y="946207"/>
                      </a:cubicBezTo>
                      <a:lnTo>
                        <a:pt x="655969" y="946003"/>
                      </a:lnTo>
                      <a:cubicBezTo>
                        <a:pt x="656786" y="948520"/>
                        <a:pt x="654268" y="954201"/>
                        <a:pt x="657398" y="954507"/>
                      </a:cubicBezTo>
                      <a:cubicBezTo>
                        <a:pt x="661004" y="952908"/>
                        <a:pt x="656071" y="947704"/>
                        <a:pt x="658827" y="947533"/>
                      </a:cubicBezTo>
                      <a:cubicBezTo>
                        <a:pt x="662977" y="953623"/>
                        <a:pt x="654575" y="956650"/>
                        <a:pt x="657398" y="965801"/>
                      </a:cubicBezTo>
                      <a:lnTo>
                        <a:pt x="647499" y="965359"/>
                      </a:lnTo>
                      <a:cubicBezTo>
                        <a:pt x="647499" y="971788"/>
                        <a:pt x="640695" y="971516"/>
                        <a:pt x="638960" y="976244"/>
                      </a:cubicBezTo>
                      <a:cubicBezTo>
                        <a:pt x="638960" y="981823"/>
                        <a:pt x="640355" y="988967"/>
                        <a:pt x="634708" y="988729"/>
                      </a:cubicBezTo>
                      <a:cubicBezTo>
                        <a:pt x="637294" y="978796"/>
                        <a:pt x="627598" y="980497"/>
                        <a:pt x="629027" y="971720"/>
                      </a:cubicBezTo>
                      <a:cubicBezTo>
                        <a:pt x="620897" y="972571"/>
                        <a:pt x="619094" y="977877"/>
                        <a:pt x="619094" y="983967"/>
                      </a:cubicBezTo>
                      <a:cubicBezTo>
                        <a:pt x="621781" y="984375"/>
                        <a:pt x="622224" y="982504"/>
                        <a:pt x="624775" y="982776"/>
                      </a:cubicBezTo>
                      <a:cubicBezTo>
                        <a:pt x="625966" y="985531"/>
                        <a:pt x="631579" y="991212"/>
                        <a:pt x="629027" y="992981"/>
                      </a:cubicBezTo>
                      <a:cubicBezTo>
                        <a:pt x="624299" y="992777"/>
                        <a:pt x="625285" y="987164"/>
                        <a:pt x="621952" y="985633"/>
                      </a:cubicBezTo>
                      <a:cubicBezTo>
                        <a:pt x="620081" y="989035"/>
                        <a:pt x="625115" y="992437"/>
                        <a:pt x="621952" y="992675"/>
                      </a:cubicBezTo>
                      <a:cubicBezTo>
                        <a:pt x="616168" y="992029"/>
                        <a:pt x="614706" y="987368"/>
                        <a:pt x="614842" y="981075"/>
                      </a:cubicBezTo>
                      <a:cubicBezTo>
                        <a:pt x="611610" y="981653"/>
                        <a:pt x="607596" y="983592"/>
                        <a:pt x="604909" y="980667"/>
                      </a:cubicBezTo>
                      <a:cubicBezTo>
                        <a:pt x="603378" y="981926"/>
                        <a:pt x="604466" y="985837"/>
                        <a:pt x="600656" y="984715"/>
                      </a:cubicBezTo>
                      <a:cubicBezTo>
                        <a:pt x="601745" y="990906"/>
                        <a:pt x="600656" y="994920"/>
                        <a:pt x="604909" y="1000397"/>
                      </a:cubicBezTo>
                      <a:cubicBezTo>
                        <a:pt x="613991" y="998220"/>
                        <a:pt x="619162" y="1002336"/>
                        <a:pt x="620523" y="1010943"/>
                      </a:cubicBezTo>
                      <a:cubicBezTo>
                        <a:pt x="615284" y="1011623"/>
                        <a:pt x="617971" y="1020468"/>
                        <a:pt x="613447" y="1021897"/>
                      </a:cubicBezTo>
                      <a:cubicBezTo>
                        <a:pt x="612937" y="1016896"/>
                        <a:pt x="609705" y="1018086"/>
                        <a:pt x="606337" y="1018801"/>
                      </a:cubicBezTo>
                      <a:cubicBezTo>
                        <a:pt x="603242" y="1005194"/>
                        <a:pt x="587083" y="1012371"/>
                        <a:pt x="579327" y="1007779"/>
                      </a:cubicBezTo>
                      <a:cubicBezTo>
                        <a:pt x="576980" y="1012610"/>
                        <a:pt x="573374" y="1012031"/>
                        <a:pt x="569394" y="1008765"/>
                      </a:cubicBezTo>
                      <a:cubicBezTo>
                        <a:pt x="569598" y="1013256"/>
                        <a:pt x="572592" y="1015093"/>
                        <a:pt x="572217" y="1020162"/>
                      </a:cubicBezTo>
                      <a:cubicBezTo>
                        <a:pt x="565958" y="1021658"/>
                        <a:pt x="558848" y="1022339"/>
                        <a:pt x="557998" y="1029448"/>
                      </a:cubicBezTo>
                      <a:cubicBezTo>
                        <a:pt x="562386" y="1040776"/>
                        <a:pt x="560175" y="1046151"/>
                        <a:pt x="563713" y="1059282"/>
                      </a:cubicBezTo>
                      <a:cubicBezTo>
                        <a:pt x="571435" y="1059656"/>
                        <a:pt x="571095" y="1066324"/>
                        <a:pt x="572217" y="1069488"/>
                      </a:cubicBezTo>
                      <a:cubicBezTo>
                        <a:pt x="580491" y="1070772"/>
                        <a:pt x="588593" y="1072986"/>
                        <a:pt x="596370" y="1076087"/>
                      </a:cubicBezTo>
                      <a:cubicBezTo>
                        <a:pt x="597050" y="1069760"/>
                        <a:pt x="604058" y="1069930"/>
                        <a:pt x="607732" y="1066698"/>
                      </a:cubicBezTo>
                      <a:cubicBezTo>
                        <a:pt x="609138" y="1068782"/>
                        <a:pt x="609652" y="1071342"/>
                        <a:pt x="609161" y="1073808"/>
                      </a:cubicBezTo>
                      <a:cubicBezTo>
                        <a:pt x="607086" y="1071699"/>
                        <a:pt x="604670" y="1072549"/>
                        <a:pt x="604909" y="1076461"/>
                      </a:cubicBezTo>
                      <a:cubicBezTo>
                        <a:pt x="613379" y="1076019"/>
                        <a:pt x="603888" y="1092211"/>
                        <a:pt x="614842" y="1092347"/>
                      </a:cubicBezTo>
                      <a:cubicBezTo>
                        <a:pt x="609297" y="1085544"/>
                        <a:pt x="617257" y="1082482"/>
                        <a:pt x="616237" y="1072685"/>
                      </a:cubicBezTo>
                      <a:cubicBezTo>
                        <a:pt x="618142" y="1074590"/>
                        <a:pt x="621543" y="1074760"/>
                        <a:pt x="621952" y="1071529"/>
                      </a:cubicBezTo>
                      <a:cubicBezTo>
                        <a:pt x="618550" y="1066630"/>
                        <a:pt x="612631" y="1072175"/>
                        <a:pt x="612018" y="1064045"/>
                      </a:cubicBezTo>
                      <a:cubicBezTo>
                        <a:pt x="616373" y="1057921"/>
                        <a:pt x="616237" y="1055404"/>
                        <a:pt x="619094" y="1048873"/>
                      </a:cubicBezTo>
                      <a:cubicBezTo>
                        <a:pt x="618788" y="1054792"/>
                        <a:pt x="621271" y="1058057"/>
                        <a:pt x="621952" y="1063058"/>
                      </a:cubicBezTo>
                      <a:cubicBezTo>
                        <a:pt x="637124" y="1057275"/>
                        <a:pt x="637872" y="1062344"/>
                        <a:pt x="653112" y="1060133"/>
                      </a:cubicBezTo>
                      <a:cubicBezTo>
                        <a:pt x="653112" y="1065779"/>
                        <a:pt x="657704" y="1066936"/>
                        <a:pt x="663045" y="1067583"/>
                      </a:cubicBezTo>
                      <a:cubicBezTo>
                        <a:pt x="663487" y="1064725"/>
                        <a:pt x="666889" y="1064963"/>
                        <a:pt x="667297" y="1062105"/>
                      </a:cubicBezTo>
                      <a:cubicBezTo>
                        <a:pt x="665619" y="1060384"/>
                        <a:pt x="664188" y="1058438"/>
                        <a:pt x="663045" y="1056322"/>
                      </a:cubicBezTo>
                      <a:cubicBezTo>
                        <a:pt x="673250" y="1050641"/>
                        <a:pt x="673250" y="1039756"/>
                        <a:pt x="681483" y="1037375"/>
                      </a:cubicBezTo>
                      <a:cubicBezTo>
                        <a:pt x="682673" y="1032952"/>
                        <a:pt x="679238" y="1032952"/>
                        <a:pt x="678625" y="1030231"/>
                      </a:cubicBezTo>
                      <a:cubicBezTo>
                        <a:pt x="688831" y="1029755"/>
                        <a:pt x="681143" y="1018495"/>
                        <a:pt x="689987" y="1018018"/>
                      </a:cubicBezTo>
                      <a:cubicBezTo>
                        <a:pt x="692369" y="1023393"/>
                        <a:pt x="689137" y="1020229"/>
                        <a:pt x="688559" y="1024822"/>
                      </a:cubicBezTo>
                      <a:lnTo>
                        <a:pt x="691382" y="1024822"/>
                      </a:lnTo>
                      <a:cubicBezTo>
                        <a:pt x="691382" y="1025707"/>
                        <a:pt x="691586" y="1026489"/>
                        <a:pt x="692811" y="1026285"/>
                      </a:cubicBezTo>
                      <a:cubicBezTo>
                        <a:pt x="695252" y="1021430"/>
                        <a:pt x="697146" y="1016318"/>
                        <a:pt x="698458" y="1011045"/>
                      </a:cubicBezTo>
                      <a:cubicBezTo>
                        <a:pt x="689375" y="1011725"/>
                        <a:pt x="695770" y="1003016"/>
                        <a:pt x="695634" y="999683"/>
                      </a:cubicBezTo>
                      <a:cubicBezTo>
                        <a:pt x="695158" y="989750"/>
                        <a:pt x="691858" y="980973"/>
                        <a:pt x="688559" y="971244"/>
                      </a:cubicBezTo>
                      <a:cubicBezTo>
                        <a:pt x="699104" y="952500"/>
                        <a:pt x="708493" y="969611"/>
                        <a:pt x="723903" y="968556"/>
                      </a:cubicBezTo>
                      <a:cubicBezTo>
                        <a:pt x="732374" y="967978"/>
                        <a:pt x="730536" y="962739"/>
                        <a:pt x="740912" y="962263"/>
                      </a:cubicBezTo>
                      <a:cubicBezTo>
                        <a:pt x="743629" y="954673"/>
                        <a:pt x="746927" y="947303"/>
                        <a:pt x="750777" y="940220"/>
                      </a:cubicBezTo>
                      <a:cubicBezTo>
                        <a:pt x="750031" y="936310"/>
                        <a:pt x="748066" y="932738"/>
                        <a:pt x="745164" y="930014"/>
                      </a:cubicBezTo>
                      <a:cubicBezTo>
                        <a:pt x="745538" y="926612"/>
                        <a:pt x="752852" y="923211"/>
                        <a:pt x="749382" y="920387"/>
                      </a:cubicBezTo>
                      <a:lnTo>
                        <a:pt x="749382" y="923177"/>
                      </a:lnTo>
                      <a:cubicBezTo>
                        <a:pt x="741082" y="916543"/>
                        <a:pt x="731625" y="910998"/>
                        <a:pt x="725366" y="902460"/>
                      </a:cubicBezTo>
                      <a:cubicBezTo>
                        <a:pt x="725774" y="899568"/>
                        <a:pt x="729142" y="899806"/>
                        <a:pt x="731013" y="898480"/>
                      </a:cubicBezTo>
                      <a:cubicBezTo>
                        <a:pt x="731605" y="900129"/>
                        <a:pt x="732572" y="901620"/>
                        <a:pt x="733836" y="902834"/>
                      </a:cubicBezTo>
                      <a:cubicBezTo>
                        <a:pt x="739041" y="891302"/>
                        <a:pt x="747443" y="898616"/>
                        <a:pt x="757853" y="894057"/>
                      </a:cubicBezTo>
                      <a:cubicBezTo>
                        <a:pt x="756016" y="895826"/>
                        <a:pt x="757002" y="898242"/>
                        <a:pt x="759282" y="899738"/>
                      </a:cubicBezTo>
                      <a:cubicBezTo>
                        <a:pt x="764962" y="891540"/>
                        <a:pt x="766936" y="909944"/>
                        <a:pt x="771970" y="911543"/>
                      </a:cubicBezTo>
                      <a:cubicBezTo>
                        <a:pt x="777005" y="913141"/>
                        <a:pt x="773025" y="907018"/>
                        <a:pt x="777617" y="908957"/>
                      </a:cubicBezTo>
                      <a:cubicBezTo>
                        <a:pt x="781733" y="921816"/>
                        <a:pt x="793435" y="919775"/>
                        <a:pt x="800171" y="931035"/>
                      </a:cubicBezTo>
                      <a:cubicBezTo>
                        <a:pt x="802008" y="926714"/>
                        <a:pt x="803063" y="930422"/>
                        <a:pt x="807213" y="928517"/>
                      </a:cubicBezTo>
                      <a:cubicBezTo>
                        <a:pt x="809934" y="933416"/>
                        <a:pt x="811601" y="939301"/>
                        <a:pt x="817078" y="941580"/>
                      </a:cubicBezTo>
                      <a:cubicBezTo>
                        <a:pt x="817928" y="943417"/>
                        <a:pt x="825208" y="937090"/>
                        <a:pt x="825548" y="944778"/>
                      </a:cubicBezTo>
                      <a:cubicBezTo>
                        <a:pt x="850381" y="942601"/>
                        <a:pt x="856505" y="937974"/>
                        <a:pt x="884603" y="944540"/>
                      </a:cubicBezTo>
                      <a:cubicBezTo>
                        <a:pt x="887291" y="951616"/>
                        <a:pt x="884059" y="946955"/>
                        <a:pt x="883209" y="951343"/>
                      </a:cubicBezTo>
                      <a:cubicBezTo>
                        <a:pt x="891373" y="950153"/>
                        <a:pt x="891339" y="960018"/>
                        <a:pt x="902837" y="959202"/>
                      </a:cubicBezTo>
                      <a:cubicBezTo>
                        <a:pt x="905490" y="961821"/>
                        <a:pt x="901204" y="963216"/>
                        <a:pt x="904266" y="966277"/>
                      </a:cubicBezTo>
                      <a:cubicBezTo>
                        <a:pt x="908212" y="967604"/>
                        <a:pt x="907872" y="964440"/>
                        <a:pt x="911307" y="965189"/>
                      </a:cubicBezTo>
                      <a:cubicBezTo>
                        <a:pt x="911852" y="961787"/>
                        <a:pt x="908722" y="962025"/>
                        <a:pt x="909879" y="958113"/>
                      </a:cubicBezTo>
                      <a:cubicBezTo>
                        <a:pt x="912355" y="958039"/>
                        <a:pt x="914798" y="957520"/>
                        <a:pt x="917090" y="956582"/>
                      </a:cubicBezTo>
                      <a:cubicBezTo>
                        <a:pt x="917060" y="956910"/>
                        <a:pt x="917060" y="957241"/>
                        <a:pt x="917090" y="957569"/>
                      </a:cubicBezTo>
                      <a:cubicBezTo>
                        <a:pt x="918519" y="957943"/>
                        <a:pt x="918893" y="959133"/>
                        <a:pt x="920696" y="961379"/>
                      </a:cubicBezTo>
                      <a:cubicBezTo>
                        <a:pt x="920963" y="963238"/>
                        <a:pt x="921111" y="965113"/>
                        <a:pt x="921139" y="966992"/>
                      </a:cubicBezTo>
                      <a:cubicBezTo>
                        <a:pt x="921054" y="967931"/>
                        <a:pt x="921054" y="968876"/>
                        <a:pt x="921139" y="969815"/>
                      </a:cubicBezTo>
                      <a:cubicBezTo>
                        <a:pt x="921139" y="970972"/>
                        <a:pt x="921139" y="972162"/>
                        <a:pt x="921139" y="973217"/>
                      </a:cubicBezTo>
                      <a:cubicBezTo>
                        <a:pt x="921115" y="972653"/>
                        <a:pt x="920951" y="972103"/>
                        <a:pt x="920662" y="971618"/>
                      </a:cubicBezTo>
                      <a:cubicBezTo>
                        <a:pt x="917669" y="974305"/>
                        <a:pt x="916954" y="972741"/>
                        <a:pt x="916308" y="972707"/>
                      </a:cubicBezTo>
                      <a:cubicBezTo>
                        <a:pt x="915424" y="973557"/>
                        <a:pt x="916614" y="975190"/>
                        <a:pt x="917805" y="976857"/>
                      </a:cubicBezTo>
                      <a:cubicBezTo>
                        <a:pt x="919506" y="975938"/>
                        <a:pt x="921036" y="974986"/>
                        <a:pt x="921206" y="973455"/>
                      </a:cubicBezTo>
                      <a:cubicBezTo>
                        <a:pt x="921206" y="981109"/>
                        <a:pt x="921853" y="988491"/>
                        <a:pt x="930323" y="993866"/>
                      </a:cubicBezTo>
                      <a:cubicBezTo>
                        <a:pt x="929507" y="1002438"/>
                        <a:pt x="943556" y="998900"/>
                        <a:pt x="948421" y="1007711"/>
                      </a:cubicBezTo>
                      <a:cubicBezTo>
                        <a:pt x="956721" y="1007167"/>
                        <a:pt x="956211" y="999887"/>
                        <a:pt x="964001" y="1002744"/>
                      </a:cubicBezTo>
                      <a:cubicBezTo>
                        <a:pt x="968157" y="998927"/>
                        <a:pt x="970710" y="993675"/>
                        <a:pt x="971145" y="988049"/>
                      </a:cubicBezTo>
                      <a:close/>
                      <a:moveTo>
                        <a:pt x="975091" y="668349"/>
                      </a:moveTo>
                      <a:cubicBezTo>
                        <a:pt x="976820" y="668928"/>
                        <a:pt x="978596" y="669360"/>
                        <a:pt x="980398" y="669642"/>
                      </a:cubicBezTo>
                      <a:cubicBezTo>
                        <a:pt x="978493" y="670458"/>
                        <a:pt x="976996" y="674880"/>
                        <a:pt x="975669" y="671921"/>
                      </a:cubicBezTo>
                      <a:cubicBezTo>
                        <a:pt x="974648" y="671003"/>
                        <a:pt x="974345" y="669527"/>
                        <a:pt x="974921" y="668281"/>
                      </a:cubicBezTo>
                      <a:close/>
                      <a:moveTo>
                        <a:pt x="969988" y="659640"/>
                      </a:moveTo>
                      <a:cubicBezTo>
                        <a:pt x="970430" y="660729"/>
                        <a:pt x="970839" y="661851"/>
                        <a:pt x="971213" y="663042"/>
                      </a:cubicBezTo>
                      <a:cubicBezTo>
                        <a:pt x="969954" y="663042"/>
                        <a:pt x="968968" y="662702"/>
                        <a:pt x="968457" y="660423"/>
                      </a:cubicBezTo>
                      <a:cubicBezTo>
                        <a:pt x="969032" y="660315"/>
                        <a:pt x="969564" y="660044"/>
                        <a:pt x="969988" y="659640"/>
                      </a:cubicBezTo>
                      <a:close/>
                      <a:moveTo>
                        <a:pt x="955020" y="347016"/>
                      </a:moveTo>
                      <a:cubicBezTo>
                        <a:pt x="954609" y="347229"/>
                        <a:pt x="954211" y="347468"/>
                        <a:pt x="953830" y="347731"/>
                      </a:cubicBezTo>
                      <a:cubicBezTo>
                        <a:pt x="953523" y="346472"/>
                        <a:pt x="953456" y="345894"/>
                        <a:pt x="955054" y="347016"/>
                      </a:cubicBezTo>
                      <a:close/>
                      <a:moveTo>
                        <a:pt x="915560" y="371373"/>
                      </a:moveTo>
                      <a:cubicBezTo>
                        <a:pt x="915255" y="373365"/>
                        <a:pt x="915141" y="375381"/>
                        <a:pt x="915220" y="377394"/>
                      </a:cubicBezTo>
                      <a:cubicBezTo>
                        <a:pt x="912940" y="378653"/>
                        <a:pt x="910627" y="380796"/>
                        <a:pt x="909606" y="378653"/>
                      </a:cubicBezTo>
                      <a:cubicBezTo>
                        <a:pt x="911451" y="376115"/>
                        <a:pt x="913439" y="373685"/>
                        <a:pt x="915560" y="371373"/>
                      </a:cubicBezTo>
                      <a:close/>
                      <a:moveTo>
                        <a:pt x="702608" y="269660"/>
                      </a:moveTo>
                      <a:cubicBezTo>
                        <a:pt x="702273" y="268972"/>
                        <a:pt x="702273" y="268169"/>
                        <a:pt x="702608" y="267482"/>
                      </a:cubicBezTo>
                      <a:cubicBezTo>
                        <a:pt x="703071" y="267862"/>
                        <a:pt x="703573" y="268193"/>
                        <a:pt x="704105" y="268469"/>
                      </a:cubicBezTo>
                      <a:close/>
                      <a:moveTo>
                        <a:pt x="743123" y="292962"/>
                      </a:moveTo>
                      <a:cubicBezTo>
                        <a:pt x="742163" y="291198"/>
                        <a:pt x="740882" y="289629"/>
                        <a:pt x="739347" y="288335"/>
                      </a:cubicBezTo>
                      <a:cubicBezTo>
                        <a:pt x="742749" y="286975"/>
                        <a:pt x="743055" y="289560"/>
                        <a:pt x="743123" y="292962"/>
                      </a:cubicBezTo>
                      <a:close/>
                      <a:moveTo>
                        <a:pt x="741558" y="308338"/>
                      </a:moveTo>
                      <a:cubicBezTo>
                        <a:pt x="741933" y="303099"/>
                        <a:pt x="742783" y="297622"/>
                        <a:pt x="743225" y="295105"/>
                      </a:cubicBezTo>
                      <a:cubicBezTo>
                        <a:pt x="742855" y="298273"/>
                        <a:pt x="743988" y="301432"/>
                        <a:pt x="746287" y="303643"/>
                      </a:cubicBezTo>
                      <a:cubicBezTo>
                        <a:pt x="745575" y="305903"/>
                        <a:pt x="743813" y="307678"/>
                        <a:pt x="741558" y="308406"/>
                      </a:cubicBezTo>
                      <a:close/>
                      <a:moveTo>
                        <a:pt x="864022" y="362324"/>
                      </a:moveTo>
                      <a:cubicBezTo>
                        <a:pt x="864492" y="361162"/>
                        <a:pt x="865026" y="360026"/>
                        <a:pt x="865621" y="358922"/>
                      </a:cubicBezTo>
                      <a:cubicBezTo>
                        <a:pt x="866429" y="360941"/>
                        <a:pt x="867022" y="363039"/>
                        <a:pt x="867390" y="365182"/>
                      </a:cubicBezTo>
                      <a:cubicBezTo>
                        <a:pt x="866146" y="364438"/>
                        <a:pt x="865031" y="363496"/>
                        <a:pt x="864091" y="362392"/>
                      </a:cubicBezTo>
                      <a:close/>
                      <a:moveTo>
                        <a:pt x="1059489" y="1068807"/>
                      </a:moveTo>
                      <a:cubicBezTo>
                        <a:pt x="1061972" y="1074692"/>
                        <a:pt x="1071600" y="1074114"/>
                        <a:pt x="1067177" y="1067242"/>
                      </a:cubicBezTo>
                      <a:cubicBezTo>
                        <a:pt x="1064694" y="1067514"/>
                        <a:pt x="1062211" y="1066154"/>
                        <a:pt x="1059557" y="1068875"/>
                      </a:cubicBezTo>
                      <a:close/>
                      <a:moveTo>
                        <a:pt x="1252234" y="1364762"/>
                      </a:moveTo>
                      <a:cubicBezTo>
                        <a:pt x="1251063" y="1365793"/>
                        <a:pt x="1249474" y="1366210"/>
                        <a:pt x="1247948" y="1365885"/>
                      </a:cubicBezTo>
                      <a:cubicBezTo>
                        <a:pt x="1248935" y="1368096"/>
                        <a:pt x="1251350" y="1368028"/>
                        <a:pt x="1250329" y="1369287"/>
                      </a:cubicBezTo>
                      <a:cubicBezTo>
                        <a:pt x="1248356" y="1369287"/>
                        <a:pt x="1246519" y="1366395"/>
                        <a:pt x="1244478" y="1368062"/>
                      </a:cubicBezTo>
                      <a:cubicBezTo>
                        <a:pt x="1246598" y="1370894"/>
                        <a:pt x="1250388" y="1371894"/>
                        <a:pt x="1253629" y="1370477"/>
                      </a:cubicBezTo>
                      <a:cubicBezTo>
                        <a:pt x="1253119" y="1370886"/>
                        <a:pt x="1252711" y="1371328"/>
                        <a:pt x="1253629" y="1372246"/>
                      </a:cubicBezTo>
                      <a:cubicBezTo>
                        <a:pt x="1257643" y="1370307"/>
                        <a:pt x="1255024" y="1367212"/>
                        <a:pt x="1252336" y="1364762"/>
                      </a:cubicBezTo>
                      <a:close/>
                      <a:moveTo>
                        <a:pt x="1135111" y="1289141"/>
                      </a:moveTo>
                      <a:cubicBezTo>
                        <a:pt x="1141404" y="1297203"/>
                        <a:pt x="1142901" y="1300367"/>
                        <a:pt x="1150351" y="1306150"/>
                      </a:cubicBezTo>
                      <a:cubicBezTo>
                        <a:pt x="1154297" y="1301829"/>
                        <a:pt x="1159127" y="1303054"/>
                        <a:pt x="1164945" y="1301693"/>
                      </a:cubicBezTo>
                      <a:cubicBezTo>
                        <a:pt x="1167258" y="1297203"/>
                        <a:pt x="1162733" y="1290195"/>
                        <a:pt x="1167394" y="1286590"/>
                      </a:cubicBezTo>
                      <a:cubicBezTo>
                        <a:pt x="1157086" y="1263763"/>
                        <a:pt x="1132968" y="1269614"/>
                        <a:pt x="1135179" y="1289141"/>
                      </a:cubicBezTo>
                      <a:close/>
                      <a:moveTo>
                        <a:pt x="1086397" y="1297203"/>
                      </a:moveTo>
                      <a:cubicBezTo>
                        <a:pt x="1093745" y="1313702"/>
                        <a:pt x="1114768" y="1303190"/>
                        <a:pt x="1103066" y="1286351"/>
                      </a:cubicBezTo>
                      <a:cubicBezTo>
                        <a:pt x="1091602" y="1287134"/>
                        <a:pt x="1086806" y="1282677"/>
                        <a:pt x="1086465" y="1297203"/>
                      </a:cubicBezTo>
                      <a:close/>
                      <a:moveTo>
                        <a:pt x="793844" y="1135074"/>
                      </a:moveTo>
                      <a:cubicBezTo>
                        <a:pt x="793844" y="1137931"/>
                        <a:pt x="791224" y="1136128"/>
                        <a:pt x="787653" y="1139054"/>
                      </a:cubicBezTo>
                      <a:cubicBezTo>
                        <a:pt x="788639" y="1142218"/>
                        <a:pt x="791054" y="1144089"/>
                        <a:pt x="793163" y="1149259"/>
                      </a:cubicBezTo>
                      <a:cubicBezTo>
                        <a:pt x="798232" y="1152355"/>
                        <a:pt x="801668" y="1147967"/>
                        <a:pt x="802927" y="1142966"/>
                      </a:cubicBezTo>
                      <a:cubicBezTo>
                        <a:pt x="801702" y="1143136"/>
                        <a:pt x="797858" y="1135074"/>
                        <a:pt x="794082" y="1135074"/>
                      </a:cubicBezTo>
                      <a:close/>
                      <a:moveTo>
                        <a:pt x="841945" y="1098913"/>
                      </a:moveTo>
                      <a:cubicBezTo>
                        <a:pt x="842455" y="1098505"/>
                        <a:pt x="842898" y="1098062"/>
                        <a:pt x="841945" y="1097144"/>
                      </a:cubicBezTo>
                      <a:cubicBezTo>
                        <a:pt x="839836" y="1099763"/>
                        <a:pt x="837999" y="1096770"/>
                        <a:pt x="835822" y="1099389"/>
                      </a:cubicBezTo>
                      <a:cubicBezTo>
                        <a:pt x="839224" y="1102485"/>
                        <a:pt x="836400" y="1103199"/>
                        <a:pt x="837250" y="1105308"/>
                      </a:cubicBezTo>
                      <a:cubicBezTo>
                        <a:pt x="843034" y="1106907"/>
                        <a:pt x="842523" y="1107383"/>
                        <a:pt x="847456" y="1105478"/>
                      </a:cubicBezTo>
                      <a:cubicBezTo>
                        <a:pt x="844496" y="1102587"/>
                        <a:pt x="846639" y="1101566"/>
                        <a:pt x="844360" y="1098947"/>
                      </a:cubicBezTo>
                      <a:cubicBezTo>
                        <a:pt x="843918" y="1099185"/>
                        <a:pt x="842999" y="1100070"/>
                        <a:pt x="842183" y="1098913"/>
                      </a:cubicBezTo>
                      <a:close/>
                      <a:moveTo>
                        <a:pt x="767446" y="1199844"/>
                      </a:moveTo>
                      <a:cubicBezTo>
                        <a:pt x="764282" y="1201069"/>
                        <a:pt x="764826" y="1203654"/>
                        <a:pt x="765439" y="1206273"/>
                      </a:cubicBezTo>
                      <a:cubicBezTo>
                        <a:pt x="766527" y="1204572"/>
                        <a:pt x="771460" y="1207362"/>
                        <a:pt x="769861" y="1203416"/>
                      </a:cubicBezTo>
                      <a:cubicBezTo>
                        <a:pt x="768500" y="1203994"/>
                        <a:pt x="767752" y="1201239"/>
                        <a:pt x="767684" y="1199844"/>
                      </a:cubicBezTo>
                      <a:close/>
                      <a:moveTo>
                        <a:pt x="881848" y="1054451"/>
                      </a:moveTo>
                      <a:cubicBezTo>
                        <a:pt x="883583" y="1051764"/>
                        <a:pt x="882086" y="1044246"/>
                        <a:pt x="882528" y="1040402"/>
                      </a:cubicBezTo>
                      <a:cubicBezTo>
                        <a:pt x="882766" y="1038701"/>
                        <a:pt x="882936" y="1037000"/>
                        <a:pt x="883107" y="1035742"/>
                      </a:cubicBezTo>
                      <a:cubicBezTo>
                        <a:pt x="884433" y="1035742"/>
                        <a:pt x="885522" y="1035367"/>
                        <a:pt x="885488" y="1033224"/>
                      </a:cubicBezTo>
                      <a:cubicBezTo>
                        <a:pt x="884059" y="1033224"/>
                        <a:pt x="883889" y="1031762"/>
                        <a:pt x="883515" y="1030605"/>
                      </a:cubicBezTo>
                      <a:cubicBezTo>
                        <a:pt x="883711" y="1025645"/>
                        <a:pt x="882609" y="1020721"/>
                        <a:pt x="880317" y="1016318"/>
                      </a:cubicBezTo>
                      <a:cubicBezTo>
                        <a:pt x="874704" y="1008868"/>
                        <a:pt x="855484" y="1009514"/>
                        <a:pt x="853103" y="998220"/>
                      </a:cubicBezTo>
                      <a:cubicBezTo>
                        <a:pt x="846912" y="1004785"/>
                        <a:pt x="840108" y="1006248"/>
                        <a:pt x="834427" y="1011827"/>
                      </a:cubicBezTo>
                      <a:cubicBezTo>
                        <a:pt x="825038" y="1005942"/>
                        <a:pt x="822827" y="1014821"/>
                        <a:pt x="813676" y="1014923"/>
                      </a:cubicBezTo>
                      <a:cubicBezTo>
                        <a:pt x="817860" y="1023972"/>
                        <a:pt x="804559" y="1021080"/>
                        <a:pt x="806873" y="1029482"/>
                      </a:cubicBezTo>
                      <a:cubicBezTo>
                        <a:pt x="808573" y="1029925"/>
                        <a:pt x="808642" y="1031489"/>
                        <a:pt x="811737" y="1034857"/>
                      </a:cubicBezTo>
                      <a:cubicBezTo>
                        <a:pt x="805988" y="1051866"/>
                        <a:pt x="827147" y="1058908"/>
                        <a:pt x="836740" y="1066460"/>
                      </a:cubicBezTo>
                      <a:cubicBezTo>
                        <a:pt x="845293" y="1067824"/>
                        <a:pt x="854012" y="1065333"/>
                        <a:pt x="860553" y="1059656"/>
                      </a:cubicBezTo>
                      <a:cubicBezTo>
                        <a:pt x="855382" y="1064691"/>
                        <a:pt x="861403" y="1077142"/>
                        <a:pt x="861675" y="1082482"/>
                      </a:cubicBezTo>
                      <a:cubicBezTo>
                        <a:pt x="869908" y="1077856"/>
                        <a:pt x="877902" y="1069555"/>
                        <a:pt x="870996" y="1058942"/>
                      </a:cubicBezTo>
                      <a:cubicBezTo>
                        <a:pt x="874594" y="1057211"/>
                        <a:pt x="878298" y="1055711"/>
                        <a:pt x="882086" y="1054451"/>
                      </a:cubicBezTo>
                      <a:close/>
                      <a:moveTo>
                        <a:pt x="860553" y="1059792"/>
                      </a:moveTo>
                      <a:lnTo>
                        <a:pt x="861063" y="1059350"/>
                      </a:lnTo>
                      <a:lnTo>
                        <a:pt x="861063" y="1059350"/>
                      </a:lnTo>
                      <a:cubicBezTo>
                        <a:pt x="860960" y="1059490"/>
                        <a:pt x="860869" y="1059637"/>
                        <a:pt x="860791" y="1059792"/>
                      </a:cubicBezTo>
                      <a:close/>
                      <a:moveTo>
                        <a:pt x="1130893" y="1097212"/>
                      </a:moveTo>
                      <a:cubicBezTo>
                        <a:pt x="1129226" y="1096498"/>
                        <a:pt x="1127491" y="1098947"/>
                        <a:pt x="1125892" y="1095375"/>
                      </a:cubicBezTo>
                      <a:cubicBezTo>
                        <a:pt x="1127423" y="1094457"/>
                        <a:pt x="1127525" y="1092994"/>
                        <a:pt x="1126947" y="1091293"/>
                      </a:cubicBezTo>
                      <a:cubicBezTo>
                        <a:pt x="1114108" y="1083033"/>
                        <a:pt x="1097476" y="1083672"/>
                        <a:pt x="1085309" y="1092892"/>
                      </a:cubicBezTo>
                      <a:cubicBezTo>
                        <a:pt x="1088983" y="1104900"/>
                        <a:pt x="1081193" y="1119902"/>
                        <a:pt x="1095514" y="1128678"/>
                      </a:cubicBezTo>
                      <a:cubicBezTo>
                        <a:pt x="1094732" y="1137217"/>
                        <a:pt x="1108679" y="1133679"/>
                        <a:pt x="1113475" y="1142286"/>
                      </a:cubicBezTo>
                      <a:cubicBezTo>
                        <a:pt x="1121776" y="1141741"/>
                        <a:pt x="1121265" y="1134496"/>
                        <a:pt x="1128988" y="1137319"/>
                      </a:cubicBezTo>
                      <a:cubicBezTo>
                        <a:pt x="1140077" y="1127624"/>
                        <a:pt x="1137696" y="1110615"/>
                        <a:pt x="1131131" y="1097076"/>
                      </a:cubicBezTo>
                      <a:close/>
                      <a:moveTo>
                        <a:pt x="1049046" y="1104492"/>
                      </a:moveTo>
                      <a:cubicBezTo>
                        <a:pt x="1050678" y="1107655"/>
                        <a:pt x="1045644" y="1106771"/>
                        <a:pt x="1044827" y="1103845"/>
                      </a:cubicBezTo>
                      <a:cubicBezTo>
                        <a:pt x="1039142" y="1108827"/>
                        <a:pt x="1035236" y="1115527"/>
                        <a:pt x="1033704" y="1122929"/>
                      </a:cubicBezTo>
                      <a:cubicBezTo>
                        <a:pt x="1040303" y="1137931"/>
                        <a:pt x="1053128" y="1141707"/>
                        <a:pt x="1065136" y="1139938"/>
                      </a:cubicBezTo>
                      <a:cubicBezTo>
                        <a:pt x="1069593" y="1132080"/>
                        <a:pt x="1068538" y="1122147"/>
                        <a:pt x="1063197" y="1110683"/>
                      </a:cubicBezTo>
                      <a:cubicBezTo>
                        <a:pt x="1058399" y="1108945"/>
                        <a:pt x="1053747" y="1106830"/>
                        <a:pt x="1049284" y="1104356"/>
                      </a:cubicBezTo>
                      <a:close/>
                      <a:moveTo>
                        <a:pt x="923860" y="1153444"/>
                      </a:moveTo>
                      <a:cubicBezTo>
                        <a:pt x="923442" y="1152537"/>
                        <a:pt x="922941" y="1151672"/>
                        <a:pt x="922363" y="1150858"/>
                      </a:cubicBezTo>
                      <a:cubicBezTo>
                        <a:pt x="920288" y="1152491"/>
                        <a:pt x="918247" y="1153852"/>
                        <a:pt x="916376" y="1151369"/>
                      </a:cubicBezTo>
                      <a:cubicBezTo>
                        <a:pt x="918825" y="1147660"/>
                        <a:pt x="915321" y="1146402"/>
                        <a:pt x="916002" y="1141401"/>
                      </a:cubicBezTo>
                      <a:cubicBezTo>
                        <a:pt x="907872" y="1138714"/>
                        <a:pt x="900116" y="1138374"/>
                        <a:pt x="894094" y="1135176"/>
                      </a:cubicBezTo>
                      <a:cubicBezTo>
                        <a:pt x="887291" y="1140142"/>
                        <a:pt x="888618" y="1146674"/>
                        <a:pt x="880691" y="1147252"/>
                      </a:cubicBezTo>
                      <a:cubicBezTo>
                        <a:pt x="884909" y="1151198"/>
                        <a:pt x="880963" y="1152117"/>
                        <a:pt x="878616" y="1153648"/>
                      </a:cubicBezTo>
                      <a:cubicBezTo>
                        <a:pt x="883651" y="1162526"/>
                        <a:pt x="883957" y="1165928"/>
                        <a:pt x="883787" y="1170657"/>
                      </a:cubicBezTo>
                      <a:cubicBezTo>
                        <a:pt x="889876" y="1174909"/>
                        <a:pt x="888107" y="1175759"/>
                        <a:pt x="891747" y="1182495"/>
                      </a:cubicBezTo>
                      <a:cubicBezTo>
                        <a:pt x="894503" y="1178515"/>
                        <a:pt x="896884" y="1182699"/>
                        <a:pt x="899333" y="1184400"/>
                      </a:cubicBezTo>
                      <a:cubicBezTo>
                        <a:pt x="905454" y="1181338"/>
                        <a:pt x="912425" y="1180416"/>
                        <a:pt x="919131" y="1181780"/>
                      </a:cubicBezTo>
                      <a:cubicBezTo>
                        <a:pt x="919149" y="1177942"/>
                        <a:pt x="920900" y="1174317"/>
                        <a:pt x="923894" y="1171915"/>
                      </a:cubicBezTo>
                      <a:cubicBezTo>
                        <a:pt x="923146" y="1170491"/>
                        <a:pt x="922783" y="1168896"/>
                        <a:pt x="922839" y="1167289"/>
                      </a:cubicBezTo>
                      <a:cubicBezTo>
                        <a:pt x="931480" y="1178174"/>
                        <a:pt x="948081" y="1168139"/>
                        <a:pt x="937297" y="1152729"/>
                      </a:cubicBezTo>
                      <a:cubicBezTo>
                        <a:pt x="931072" y="1153137"/>
                        <a:pt x="926751" y="1151947"/>
                        <a:pt x="924098" y="1153307"/>
                      </a:cubicBezTo>
                      <a:close/>
                      <a:moveTo>
                        <a:pt x="1084833" y="1035844"/>
                      </a:moveTo>
                      <a:cubicBezTo>
                        <a:pt x="1083029" y="1042205"/>
                        <a:pt x="1090037" y="1046559"/>
                        <a:pt x="1095038" y="1049451"/>
                      </a:cubicBezTo>
                      <a:cubicBezTo>
                        <a:pt x="1096648" y="1045990"/>
                        <a:pt x="1097136" y="1042113"/>
                        <a:pt x="1096433" y="1038361"/>
                      </a:cubicBezTo>
                      <a:cubicBezTo>
                        <a:pt x="1093031" y="1040198"/>
                        <a:pt x="1089833" y="1034211"/>
                        <a:pt x="1086431" y="1034687"/>
                      </a:cubicBezTo>
                      <a:cubicBezTo>
                        <a:pt x="1089969" y="1039552"/>
                        <a:pt x="1086397" y="1035163"/>
                        <a:pt x="1085071" y="1035708"/>
                      </a:cubicBezTo>
                      <a:close/>
                      <a:moveTo>
                        <a:pt x="787312" y="1221649"/>
                      </a:moveTo>
                      <a:cubicBezTo>
                        <a:pt x="786496" y="1223758"/>
                        <a:pt x="782516" y="1224711"/>
                        <a:pt x="785271" y="1228079"/>
                      </a:cubicBezTo>
                      <a:cubicBezTo>
                        <a:pt x="789694" y="1225527"/>
                        <a:pt x="792687" y="1226242"/>
                        <a:pt x="787312" y="1221649"/>
                      </a:cubicBezTo>
                      <a:close/>
                      <a:moveTo>
                        <a:pt x="776563" y="1230324"/>
                      </a:moveTo>
                      <a:cubicBezTo>
                        <a:pt x="774351" y="1231310"/>
                        <a:pt x="773433" y="1232773"/>
                        <a:pt x="774624" y="1234984"/>
                      </a:cubicBezTo>
                      <a:cubicBezTo>
                        <a:pt x="777243" y="1234372"/>
                        <a:pt x="779556" y="1239202"/>
                        <a:pt x="782346" y="1234984"/>
                      </a:cubicBezTo>
                      <a:cubicBezTo>
                        <a:pt x="780543" y="1230868"/>
                        <a:pt x="778366" y="1234236"/>
                        <a:pt x="776563" y="1230188"/>
                      </a:cubicBezTo>
                      <a:close/>
                      <a:moveTo>
                        <a:pt x="789591" y="1175895"/>
                      </a:moveTo>
                      <a:cubicBezTo>
                        <a:pt x="788435" y="1177562"/>
                        <a:pt x="786190" y="1178855"/>
                        <a:pt x="786734" y="1181134"/>
                      </a:cubicBezTo>
                      <a:cubicBezTo>
                        <a:pt x="789183" y="1182563"/>
                        <a:pt x="793538" y="1184536"/>
                        <a:pt x="793538" y="1180080"/>
                      </a:cubicBezTo>
                      <a:cubicBezTo>
                        <a:pt x="792347" y="1177426"/>
                        <a:pt x="790918" y="1177970"/>
                        <a:pt x="789694" y="1175759"/>
                      </a:cubicBezTo>
                      <a:close/>
                      <a:moveTo>
                        <a:pt x="1010401" y="980599"/>
                      </a:moveTo>
                      <a:cubicBezTo>
                        <a:pt x="1011218" y="981755"/>
                        <a:pt x="1010640" y="982470"/>
                        <a:pt x="1011150" y="983524"/>
                      </a:cubicBezTo>
                      <a:cubicBezTo>
                        <a:pt x="1014007" y="981619"/>
                        <a:pt x="1012238" y="977979"/>
                        <a:pt x="1009891" y="974169"/>
                      </a:cubicBezTo>
                      <a:cubicBezTo>
                        <a:pt x="1006183" y="974952"/>
                        <a:pt x="1006489" y="981755"/>
                        <a:pt x="1010333" y="982368"/>
                      </a:cubicBezTo>
                      <a:cubicBezTo>
                        <a:pt x="1009891" y="981483"/>
                        <a:pt x="1009517" y="980735"/>
                        <a:pt x="1010401" y="980463"/>
                      </a:cubicBezTo>
                      <a:close/>
                      <a:moveTo>
                        <a:pt x="977030" y="1104016"/>
                      </a:moveTo>
                      <a:cubicBezTo>
                        <a:pt x="972914" y="1106873"/>
                        <a:pt x="969206" y="1101940"/>
                        <a:pt x="965090" y="1104968"/>
                      </a:cubicBezTo>
                      <a:cubicBezTo>
                        <a:pt x="967437" y="1113949"/>
                        <a:pt x="969852" y="1114051"/>
                        <a:pt x="973016" y="1116840"/>
                      </a:cubicBezTo>
                      <a:cubicBezTo>
                        <a:pt x="979445" y="1114289"/>
                        <a:pt x="980636" y="1109969"/>
                        <a:pt x="977030" y="1103880"/>
                      </a:cubicBezTo>
                      <a:close/>
                      <a:moveTo>
                        <a:pt x="808063" y="1201239"/>
                      </a:moveTo>
                      <a:cubicBezTo>
                        <a:pt x="806873" y="1201715"/>
                        <a:pt x="805818" y="1199980"/>
                        <a:pt x="804661" y="1198245"/>
                      </a:cubicBezTo>
                      <a:cubicBezTo>
                        <a:pt x="802208" y="1200926"/>
                        <a:pt x="801366" y="1204710"/>
                        <a:pt x="802450" y="1208178"/>
                      </a:cubicBezTo>
                      <a:cubicBezTo>
                        <a:pt x="804457" y="1207600"/>
                        <a:pt x="806328" y="1210525"/>
                        <a:pt x="808506" y="1207702"/>
                      </a:cubicBezTo>
                      <a:cubicBezTo>
                        <a:pt x="805240" y="1204640"/>
                        <a:pt x="809220" y="1203824"/>
                        <a:pt x="808063" y="1201239"/>
                      </a:cubicBezTo>
                      <a:close/>
                      <a:moveTo>
                        <a:pt x="778944" y="1199572"/>
                      </a:moveTo>
                      <a:cubicBezTo>
                        <a:pt x="781087" y="1196476"/>
                        <a:pt x="783264" y="1197769"/>
                        <a:pt x="781869" y="1192768"/>
                      </a:cubicBezTo>
                      <a:cubicBezTo>
                        <a:pt x="779284" y="1193006"/>
                        <a:pt x="776767" y="1191646"/>
                        <a:pt x="774079" y="1194401"/>
                      </a:cubicBezTo>
                      <a:cubicBezTo>
                        <a:pt x="775131" y="1196601"/>
                        <a:pt x="776828" y="1198428"/>
                        <a:pt x="778944" y="1199640"/>
                      </a:cubicBezTo>
                      <a:close/>
                      <a:moveTo>
                        <a:pt x="1277578" y="1434499"/>
                      </a:moveTo>
                      <a:cubicBezTo>
                        <a:pt x="1277033" y="1438649"/>
                        <a:pt x="1272101" y="1438343"/>
                        <a:pt x="1270774" y="1439057"/>
                      </a:cubicBezTo>
                      <a:cubicBezTo>
                        <a:pt x="1272509" y="1442459"/>
                        <a:pt x="1270196" y="1444194"/>
                        <a:pt x="1274550" y="1448412"/>
                      </a:cubicBezTo>
                      <a:cubicBezTo>
                        <a:pt x="1281013" y="1450045"/>
                        <a:pt x="1282136" y="1444160"/>
                        <a:pt x="1285062" y="1439806"/>
                      </a:cubicBezTo>
                      <a:cubicBezTo>
                        <a:pt x="1282544" y="1436268"/>
                        <a:pt x="1280129" y="1434431"/>
                        <a:pt x="1277578" y="1434567"/>
                      </a:cubicBezTo>
                      <a:close/>
                      <a:moveTo>
                        <a:pt x="1144636" y="1339011"/>
                      </a:moveTo>
                      <a:cubicBezTo>
                        <a:pt x="1144466" y="1341290"/>
                        <a:pt x="1147187" y="1345815"/>
                        <a:pt x="1149466" y="1344318"/>
                      </a:cubicBezTo>
                      <a:cubicBezTo>
                        <a:pt x="1149636" y="1342106"/>
                        <a:pt x="1146881" y="1337752"/>
                        <a:pt x="1144636" y="1339079"/>
                      </a:cubicBezTo>
                      <a:close/>
                      <a:moveTo>
                        <a:pt x="1181273" y="1316899"/>
                      </a:moveTo>
                      <a:cubicBezTo>
                        <a:pt x="1182260" y="1318430"/>
                        <a:pt x="1181273" y="1319281"/>
                        <a:pt x="1182770" y="1321016"/>
                      </a:cubicBezTo>
                      <a:cubicBezTo>
                        <a:pt x="1185423" y="1320165"/>
                        <a:pt x="1186886" y="1320573"/>
                        <a:pt x="1186342" y="1316967"/>
                      </a:cubicBezTo>
                      <a:cubicBezTo>
                        <a:pt x="1184607" y="1318022"/>
                        <a:pt x="1183076" y="1314416"/>
                        <a:pt x="1181273" y="1316899"/>
                      </a:cubicBezTo>
                      <a:close/>
                      <a:moveTo>
                        <a:pt x="1039555" y="828029"/>
                      </a:moveTo>
                      <a:cubicBezTo>
                        <a:pt x="1038806" y="831430"/>
                        <a:pt x="1034180" y="830750"/>
                        <a:pt x="1035370" y="836193"/>
                      </a:cubicBezTo>
                      <a:cubicBezTo>
                        <a:pt x="1038024" y="836023"/>
                        <a:pt x="1038432" y="837894"/>
                        <a:pt x="1040983" y="837860"/>
                      </a:cubicBezTo>
                      <a:cubicBezTo>
                        <a:pt x="1041698" y="834866"/>
                        <a:pt x="1044351" y="828981"/>
                        <a:pt x="1039555" y="828029"/>
                      </a:cubicBezTo>
                      <a:close/>
                      <a:moveTo>
                        <a:pt x="1266216" y="855243"/>
                      </a:moveTo>
                      <a:cubicBezTo>
                        <a:pt x="1263392" y="854699"/>
                        <a:pt x="1263494" y="851331"/>
                        <a:pt x="1260671" y="850787"/>
                      </a:cubicBezTo>
                      <a:lnTo>
                        <a:pt x="1260671" y="857590"/>
                      </a:lnTo>
                      <a:cubicBezTo>
                        <a:pt x="1263800" y="858203"/>
                        <a:pt x="1265944" y="857658"/>
                        <a:pt x="1266216" y="855175"/>
                      </a:cubicBezTo>
                      <a:close/>
                      <a:moveTo>
                        <a:pt x="1217706" y="872490"/>
                      </a:moveTo>
                      <a:cubicBezTo>
                        <a:pt x="1220292" y="859461"/>
                        <a:pt x="1200391" y="850106"/>
                        <a:pt x="1194132" y="863067"/>
                      </a:cubicBezTo>
                      <a:cubicBezTo>
                        <a:pt x="1190220" y="871163"/>
                        <a:pt x="1195663" y="874463"/>
                        <a:pt x="1200935" y="884294"/>
                      </a:cubicBezTo>
                      <a:cubicBezTo>
                        <a:pt x="1210154" y="881811"/>
                        <a:pt x="1216175" y="880212"/>
                        <a:pt x="1217706" y="872422"/>
                      </a:cubicBezTo>
                      <a:close/>
                      <a:moveTo>
                        <a:pt x="1167734" y="960936"/>
                      </a:moveTo>
                      <a:cubicBezTo>
                        <a:pt x="1170911" y="954141"/>
                        <a:pt x="1178721" y="950861"/>
                        <a:pt x="1185797" y="953350"/>
                      </a:cubicBezTo>
                      <a:cubicBezTo>
                        <a:pt x="1195833" y="939369"/>
                        <a:pt x="1204303" y="920319"/>
                        <a:pt x="1197091" y="903140"/>
                      </a:cubicBezTo>
                      <a:cubicBezTo>
                        <a:pt x="1197481" y="902204"/>
                        <a:pt x="1197481" y="901151"/>
                        <a:pt x="1197091" y="900215"/>
                      </a:cubicBezTo>
                      <a:cubicBezTo>
                        <a:pt x="1196334" y="900086"/>
                        <a:pt x="1195634" y="899730"/>
                        <a:pt x="1195084" y="899194"/>
                      </a:cubicBezTo>
                      <a:cubicBezTo>
                        <a:pt x="1193995" y="897247"/>
                        <a:pt x="1192731" y="895402"/>
                        <a:pt x="1191308" y="893683"/>
                      </a:cubicBezTo>
                      <a:cubicBezTo>
                        <a:pt x="1194268" y="893377"/>
                        <a:pt x="1191104" y="887594"/>
                        <a:pt x="1189914" y="886641"/>
                      </a:cubicBezTo>
                      <a:cubicBezTo>
                        <a:pt x="1186512" y="892867"/>
                        <a:pt x="1178552" y="878647"/>
                        <a:pt x="1169095" y="882933"/>
                      </a:cubicBezTo>
                      <a:cubicBezTo>
                        <a:pt x="1170659" y="880994"/>
                        <a:pt x="1170591" y="879532"/>
                        <a:pt x="1167700" y="878681"/>
                      </a:cubicBezTo>
                      <a:cubicBezTo>
                        <a:pt x="1164220" y="879195"/>
                        <a:pt x="1160898" y="880473"/>
                        <a:pt x="1157971" y="882423"/>
                      </a:cubicBezTo>
                      <a:cubicBezTo>
                        <a:pt x="1157395" y="880783"/>
                        <a:pt x="1156439" y="879303"/>
                        <a:pt x="1155181" y="878103"/>
                      </a:cubicBezTo>
                      <a:cubicBezTo>
                        <a:pt x="1156168" y="883512"/>
                        <a:pt x="1143547" y="877593"/>
                        <a:pt x="1141268" y="883070"/>
                      </a:cubicBezTo>
                      <a:cubicBezTo>
                        <a:pt x="1141172" y="883365"/>
                        <a:pt x="1141047" y="883650"/>
                        <a:pt x="1140894" y="883920"/>
                      </a:cubicBezTo>
                      <a:cubicBezTo>
                        <a:pt x="1140211" y="883661"/>
                        <a:pt x="1139477" y="883568"/>
                        <a:pt x="1138751" y="883648"/>
                      </a:cubicBezTo>
                      <a:cubicBezTo>
                        <a:pt x="1138589" y="884784"/>
                        <a:pt x="1138658" y="885941"/>
                        <a:pt x="1138955" y="887050"/>
                      </a:cubicBezTo>
                      <a:cubicBezTo>
                        <a:pt x="1133920" y="893853"/>
                        <a:pt x="1123851" y="903140"/>
                        <a:pt x="1130144" y="914740"/>
                      </a:cubicBezTo>
                      <a:cubicBezTo>
                        <a:pt x="1128545" y="914910"/>
                        <a:pt x="1126198" y="914332"/>
                        <a:pt x="1125960" y="915965"/>
                      </a:cubicBezTo>
                      <a:cubicBezTo>
                        <a:pt x="1132185" y="921374"/>
                        <a:pt x="1129124" y="931953"/>
                        <a:pt x="1128749" y="938417"/>
                      </a:cubicBezTo>
                      <a:cubicBezTo>
                        <a:pt x="1134260" y="941614"/>
                        <a:pt x="1139159" y="946037"/>
                        <a:pt x="1138513" y="951377"/>
                      </a:cubicBezTo>
                      <a:cubicBezTo>
                        <a:pt x="1147595" y="948486"/>
                        <a:pt x="1150283" y="956854"/>
                        <a:pt x="1163550" y="953861"/>
                      </a:cubicBezTo>
                      <a:cubicBezTo>
                        <a:pt x="1163890" y="956888"/>
                        <a:pt x="1164979" y="959712"/>
                        <a:pt x="1167734" y="960766"/>
                      </a:cubicBezTo>
                      <a:close/>
                      <a:moveTo>
                        <a:pt x="1252336" y="914332"/>
                      </a:moveTo>
                      <a:cubicBezTo>
                        <a:pt x="1254956" y="914162"/>
                        <a:pt x="1255398" y="916033"/>
                        <a:pt x="1257847" y="915999"/>
                      </a:cubicBezTo>
                      <a:cubicBezTo>
                        <a:pt x="1258290" y="914128"/>
                        <a:pt x="1259854" y="913414"/>
                        <a:pt x="1259242" y="910488"/>
                      </a:cubicBezTo>
                      <a:lnTo>
                        <a:pt x="1253731" y="910250"/>
                      </a:lnTo>
                      <a:cubicBezTo>
                        <a:pt x="1253783" y="911736"/>
                        <a:pt x="1253286" y="913189"/>
                        <a:pt x="1252336" y="914332"/>
                      </a:cubicBezTo>
                      <a:close/>
                      <a:moveTo>
                        <a:pt x="1119054" y="1057683"/>
                      </a:moveTo>
                      <a:cubicBezTo>
                        <a:pt x="1119395" y="1055370"/>
                        <a:pt x="1122456" y="1050097"/>
                        <a:pt x="1117660" y="1047852"/>
                      </a:cubicBezTo>
                      <a:cubicBezTo>
                        <a:pt x="1115449" y="1048839"/>
                        <a:pt x="1115585" y="1052206"/>
                        <a:pt x="1112081" y="1051832"/>
                      </a:cubicBezTo>
                      <a:cubicBezTo>
                        <a:pt x="1111775" y="1054451"/>
                        <a:pt x="1113646" y="1054962"/>
                        <a:pt x="1113475" y="1057445"/>
                      </a:cubicBezTo>
                      <a:close/>
                      <a:moveTo>
                        <a:pt x="1220496" y="1089762"/>
                      </a:moveTo>
                      <a:cubicBezTo>
                        <a:pt x="1220224" y="1085850"/>
                        <a:pt x="1218046" y="1083741"/>
                        <a:pt x="1213692" y="1083911"/>
                      </a:cubicBezTo>
                      <a:cubicBezTo>
                        <a:pt x="1211787" y="1090000"/>
                        <a:pt x="1217060" y="1092926"/>
                        <a:pt x="1220496" y="1089762"/>
                      </a:cubicBezTo>
                      <a:close/>
                      <a:moveTo>
                        <a:pt x="1075852" y="1087993"/>
                      </a:moveTo>
                      <a:cubicBezTo>
                        <a:pt x="1072926" y="1091395"/>
                        <a:pt x="1073879" y="1090885"/>
                        <a:pt x="1074457" y="1096327"/>
                      </a:cubicBezTo>
                      <a:cubicBezTo>
                        <a:pt x="1081839" y="1098879"/>
                        <a:pt x="1081397" y="1087857"/>
                        <a:pt x="1075852" y="1087993"/>
                      </a:cubicBezTo>
                      <a:close/>
                      <a:moveTo>
                        <a:pt x="1230191" y="1112452"/>
                      </a:moveTo>
                      <a:cubicBezTo>
                        <a:pt x="1228286" y="1114153"/>
                        <a:pt x="1227776" y="1120684"/>
                        <a:pt x="1231586" y="1120854"/>
                      </a:cubicBezTo>
                      <a:cubicBezTo>
                        <a:pt x="1231892" y="1119800"/>
                        <a:pt x="1232742" y="1119290"/>
                        <a:pt x="1234341" y="1119596"/>
                      </a:cubicBezTo>
                      <a:cubicBezTo>
                        <a:pt x="1234613" y="1115616"/>
                        <a:pt x="1234511" y="1112010"/>
                        <a:pt x="1230191" y="1112452"/>
                      </a:cubicBezTo>
                      <a:close/>
                      <a:moveTo>
                        <a:pt x="1244070" y="1138067"/>
                      </a:moveTo>
                      <a:lnTo>
                        <a:pt x="1244070" y="1129801"/>
                      </a:lnTo>
                      <a:lnTo>
                        <a:pt x="1239886" y="1129631"/>
                      </a:lnTo>
                      <a:cubicBezTo>
                        <a:pt x="1240600" y="1133203"/>
                        <a:pt x="1239852" y="1137965"/>
                        <a:pt x="1244070" y="1138067"/>
                      </a:cubicBezTo>
                      <a:close/>
                      <a:moveTo>
                        <a:pt x="1170694" y="1143408"/>
                      </a:moveTo>
                      <a:cubicBezTo>
                        <a:pt x="1170694" y="1138340"/>
                        <a:pt x="1166611" y="1137115"/>
                        <a:pt x="1160964" y="1137421"/>
                      </a:cubicBezTo>
                      <a:cubicBezTo>
                        <a:pt x="1159298" y="1141537"/>
                        <a:pt x="1160590" y="1142150"/>
                        <a:pt x="1162359" y="1145857"/>
                      </a:cubicBezTo>
                      <a:lnTo>
                        <a:pt x="1169163" y="1146130"/>
                      </a:lnTo>
                      <a:cubicBezTo>
                        <a:pt x="1169435" y="1145143"/>
                        <a:pt x="1169163" y="1143408"/>
                        <a:pt x="1170694" y="1143408"/>
                      </a:cubicBezTo>
                      <a:close/>
                      <a:moveTo>
                        <a:pt x="1095548" y="1185046"/>
                      </a:moveTo>
                      <a:cubicBezTo>
                        <a:pt x="1085751" y="1183549"/>
                        <a:pt x="1085343" y="1188210"/>
                        <a:pt x="1087180" y="1195898"/>
                      </a:cubicBezTo>
                      <a:cubicBezTo>
                        <a:pt x="1093915" y="1196646"/>
                        <a:pt x="1096058" y="1192360"/>
                        <a:pt x="1095378" y="1185114"/>
                      </a:cubicBezTo>
                      <a:close/>
                      <a:moveTo>
                        <a:pt x="1173449" y="1203450"/>
                      </a:moveTo>
                      <a:cubicBezTo>
                        <a:pt x="1176851" y="1202429"/>
                        <a:pt x="1180899" y="1201885"/>
                        <a:pt x="1180253" y="1196646"/>
                      </a:cubicBezTo>
                      <a:cubicBezTo>
                        <a:pt x="1178067" y="1194244"/>
                        <a:pt x="1175127" y="1192659"/>
                        <a:pt x="1171918" y="1192156"/>
                      </a:cubicBezTo>
                      <a:cubicBezTo>
                        <a:pt x="1167292" y="1195660"/>
                        <a:pt x="1170217" y="1200388"/>
                        <a:pt x="1173279" y="1203518"/>
                      </a:cubicBezTo>
                      <a:close/>
                      <a:moveTo>
                        <a:pt x="1105413" y="1202191"/>
                      </a:moveTo>
                      <a:cubicBezTo>
                        <a:pt x="1106434" y="1206035"/>
                        <a:pt x="1102658" y="1204879"/>
                        <a:pt x="1102624" y="1207668"/>
                      </a:cubicBezTo>
                      <a:cubicBezTo>
                        <a:pt x="1106026" y="1210662"/>
                        <a:pt x="1113305" y="1209505"/>
                        <a:pt x="1113748" y="1205321"/>
                      </a:cubicBezTo>
                      <a:cubicBezTo>
                        <a:pt x="1109087" y="1205865"/>
                        <a:pt x="1110312" y="1200966"/>
                        <a:pt x="1105141" y="1202259"/>
                      </a:cubicBezTo>
                      <a:close/>
                      <a:moveTo>
                        <a:pt x="168902" y="629739"/>
                      </a:moveTo>
                      <a:cubicBezTo>
                        <a:pt x="173082" y="628433"/>
                        <a:pt x="176902" y="626174"/>
                        <a:pt x="180060" y="623139"/>
                      </a:cubicBezTo>
                      <a:cubicBezTo>
                        <a:pt x="176658" y="620180"/>
                        <a:pt x="173562" y="617832"/>
                        <a:pt x="169378" y="618036"/>
                      </a:cubicBezTo>
                      <a:cubicBezTo>
                        <a:pt x="167999" y="621791"/>
                        <a:pt x="167832" y="625884"/>
                        <a:pt x="168902" y="629739"/>
                      </a:cubicBezTo>
                      <a:close/>
                      <a:moveTo>
                        <a:pt x="193395" y="564016"/>
                      </a:moveTo>
                      <a:cubicBezTo>
                        <a:pt x="190090" y="565597"/>
                        <a:pt x="186955" y="567512"/>
                        <a:pt x="184040" y="569731"/>
                      </a:cubicBezTo>
                      <a:cubicBezTo>
                        <a:pt x="188870" y="572350"/>
                        <a:pt x="187441" y="571568"/>
                        <a:pt x="193327" y="574358"/>
                      </a:cubicBezTo>
                      <a:cubicBezTo>
                        <a:pt x="195980" y="572895"/>
                        <a:pt x="199382" y="564662"/>
                        <a:pt x="193395" y="564016"/>
                      </a:cubicBezTo>
                      <a:close/>
                      <a:moveTo>
                        <a:pt x="207648" y="592523"/>
                      </a:moveTo>
                      <a:cubicBezTo>
                        <a:pt x="208226" y="590482"/>
                        <a:pt x="198259" y="586094"/>
                        <a:pt x="198940" y="591060"/>
                      </a:cubicBezTo>
                      <a:cubicBezTo>
                        <a:pt x="201185" y="591673"/>
                        <a:pt x="206423" y="598374"/>
                        <a:pt x="207648" y="592523"/>
                      </a:cubicBezTo>
                      <a:close/>
                      <a:moveTo>
                        <a:pt x="207648" y="632494"/>
                      </a:moveTo>
                      <a:cubicBezTo>
                        <a:pt x="205845" y="631133"/>
                        <a:pt x="204791" y="629330"/>
                        <a:pt x="202954" y="627936"/>
                      </a:cubicBezTo>
                      <a:cubicBezTo>
                        <a:pt x="202103" y="630589"/>
                        <a:pt x="198667" y="628378"/>
                        <a:pt x="198565" y="632392"/>
                      </a:cubicBezTo>
                      <a:cubicBezTo>
                        <a:pt x="200189" y="634393"/>
                        <a:pt x="202511" y="635706"/>
                        <a:pt x="205063" y="636066"/>
                      </a:cubicBezTo>
                      <a:cubicBezTo>
                        <a:pt x="205491" y="634596"/>
                        <a:pt x="206432" y="633329"/>
                        <a:pt x="207716" y="632494"/>
                      </a:cubicBezTo>
                      <a:close/>
                      <a:moveTo>
                        <a:pt x="246428" y="584869"/>
                      </a:moveTo>
                      <a:cubicBezTo>
                        <a:pt x="252654" y="578270"/>
                        <a:pt x="240577" y="571262"/>
                        <a:pt x="238128" y="582046"/>
                      </a:cubicBezTo>
                      <a:cubicBezTo>
                        <a:pt x="239961" y="584768"/>
                        <a:pt x="243360" y="585969"/>
                        <a:pt x="246496" y="585005"/>
                      </a:cubicBezTo>
                      <a:close/>
                      <a:moveTo>
                        <a:pt x="273303" y="586604"/>
                      </a:moveTo>
                      <a:cubicBezTo>
                        <a:pt x="273541" y="592727"/>
                        <a:pt x="277521" y="591094"/>
                        <a:pt x="283508" y="593033"/>
                      </a:cubicBezTo>
                      <a:cubicBezTo>
                        <a:pt x="287930" y="586026"/>
                        <a:pt x="292046" y="584223"/>
                        <a:pt x="291536" y="576535"/>
                      </a:cubicBezTo>
                      <a:cubicBezTo>
                        <a:pt x="282351" y="571874"/>
                        <a:pt x="273268" y="567180"/>
                        <a:pt x="270921" y="559186"/>
                      </a:cubicBezTo>
                      <a:cubicBezTo>
                        <a:pt x="268608" y="558403"/>
                        <a:pt x="266295" y="557655"/>
                        <a:pt x="264118" y="556838"/>
                      </a:cubicBezTo>
                      <a:cubicBezTo>
                        <a:pt x="262383" y="560750"/>
                        <a:pt x="265716" y="564901"/>
                        <a:pt x="260308" y="564424"/>
                      </a:cubicBezTo>
                      <a:cubicBezTo>
                        <a:pt x="255613" y="562553"/>
                        <a:pt x="250987" y="557621"/>
                        <a:pt x="248470" y="563336"/>
                      </a:cubicBezTo>
                      <a:cubicBezTo>
                        <a:pt x="257076" y="564492"/>
                        <a:pt x="251871" y="568779"/>
                        <a:pt x="249218" y="570956"/>
                      </a:cubicBezTo>
                      <a:cubicBezTo>
                        <a:pt x="252756" y="577589"/>
                        <a:pt x="265308" y="589802"/>
                        <a:pt x="273370" y="586740"/>
                      </a:cubicBezTo>
                      <a:close/>
                      <a:moveTo>
                        <a:pt x="295448" y="608886"/>
                      </a:moveTo>
                      <a:cubicBezTo>
                        <a:pt x="290379" y="613444"/>
                        <a:pt x="281569" y="610961"/>
                        <a:pt x="277589" y="617594"/>
                      </a:cubicBezTo>
                      <a:cubicBezTo>
                        <a:pt x="280718" y="624398"/>
                        <a:pt x="283202" y="625180"/>
                        <a:pt x="292931" y="627255"/>
                      </a:cubicBezTo>
                      <a:cubicBezTo>
                        <a:pt x="298748" y="623343"/>
                        <a:pt x="297285" y="615315"/>
                        <a:pt x="295516" y="609022"/>
                      </a:cubicBezTo>
                      <a:close/>
                      <a:moveTo>
                        <a:pt x="275344" y="655286"/>
                      </a:moveTo>
                      <a:cubicBezTo>
                        <a:pt x="275888" y="649979"/>
                        <a:pt x="281195" y="653551"/>
                        <a:pt x="283882" y="652258"/>
                      </a:cubicBezTo>
                      <a:cubicBezTo>
                        <a:pt x="286399" y="643822"/>
                        <a:pt x="282725" y="645115"/>
                        <a:pt x="273064" y="642665"/>
                      </a:cubicBezTo>
                      <a:cubicBezTo>
                        <a:pt x="270309" y="647292"/>
                        <a:pt x="268064" y="651544"/>
                        <a:pt x="275412" y="655422"/>
                      </a:cubicBezTo>
                      <a:close/>
                      <a:moveTo>
                        <a:pt x="292182" y="594496"/>
                      </a:moveTo>
                      <a:cubicBezTo>
                        <a:pt x="289087" y="594496"/>
                        <a:pt x="283270" y="598748"/>
                        <a:pt x="288372" y="602048"/>
                      </a:cubicBezTo>
                      <a:cubicBezTo>
                        <a:pt x="289325" y="599565"/>
                        <a:pt x="293237" y="602694"/>
                        <a:pt x="293747" y="599429"/>
                      </a:cubicBezTo>
                      <a:cubicBezTo>
                        <a:pt x="291570" y="598816"/>
                        <a:pt x="294155" y="595721"/>
                        <a:pt x="292251" y="594632"/>
                      </a:cubicBezTo>
                      <a:close/>
                      <a:moveTo>
                        <a:pt x="275173" y="690699"/>
                      </a:moveTo>
                      <a:cubicBezTo>
                        <a:pt x="275405" y="686512"/>
                        <a:pt x="272880" y="682664"/>
                        <a:pt x="268948" y="681208"/>
                      </a:cubicBezTo>
                      <a:cubicBezTo>
                        <a:pt x="265036" y="686889"/>
                        <a:pt x="265546" y="692025"/>
                        <a:pt x="261702" y="695053"/>
                      </a:cubicBezTo>
                      <a:cubicBezTo>
                        <a:pt x="272112" y="697162"/>
                        <a:pt x="280480" y="700326"/>
                        <a:pt x="288917" y="695359"/>
                      </a:cubicBezTo>
                      <a:cubicBezTo>
                        <a:pt x="285020" y="692401"/>
                        <a:pt x="280234" y="690854"/>
                        <a:pt x="275344" y="690971"/>
                      </a:cubicBezTo>
                      <a:close/>
                      <a:moveTo>
                        <a:pt x="300687" y="581161"/>
                      </a:moveTo>
                      <a:cubicBezTo>
                        <a:pt x="300687" y="584563"/>
                        <a:pt x="296026" y="590278"/>
                        <a:pt x="298816" y="592353"/>
                      </a:cubicBezTo>
                      <a:cubicBezTo>
                        <a:pt x="299598" y="586808"/>
                        <a:pt x="306844" y="593339"/>
                        <a:pt x="306742" y="586196"/>
                      </a:cubicBezTo>
                      <a:cubicBezTo>
                        <a:pt x="306368" y="583951"/>
                        <a:pt x="303238" y="582862"/>
                        <a:pt x="300857" y="581297"/>
                      </a:cubicBezTo>
                      <a:close/>
                      <a:moveTo>
                        <a:pt x="264492" y="741998"/>
                      </a:moveTo>
                      <a:cubicBezTo>
                        <a:pt x="263948" y="745944"/>
                        <a:pt x="260376" y="736895"/>
                        <a:pt x="258573" y="741453"/>
                      </a:cubicBezTo>
                      <a:cubicBezTo>
                        <a:pt x="261022" y="742916"/>
                        <a:pt x="261158" y="745535"/>
                        <a:pt x="264662" y="746454"/>
                      </a:cubicBezTo>
                      <a:cubicBezTo>
                        <a:pt x="264934" y="745569"/>
                        <a:pt x="265206" y="744651"/>
                        <a:pt x="265444" y="743766"/>
                      </a:cubicBezTo>
                      <a:cubicBezTo>
                        <a:pt x="265683" y="742882"/>
                        <a:pt x="265819" y="741998"/>
                        <a:pt x="264492" y="741998"/>
                      </a:cubicBezTo>
                      <a:close/>
                      <a:moveTo>
                        <a:pt x="308171" y="607525"/>
                      </a:moveTo>
                      <a:cubicBezTo>
                        <a:pt x="315179" y="609192"/>
                        <a:pt x="319669" y="608069"/>
                        <a:pt x="325180" y="611777"/>
                      </a:cubicBezTo>
                      <a:cubicBezTo>
                        <a:pt x="328888" y="603069"/>
                        <a:pt x="311232" y="596095"/>
                        <a:pt x="307116" y="601232"/>
                      </a:cubicBezTo>
                      <a:cubicBezTo>
                        <a:pt x="309498" y="602184"/>
                        <a:pt x="306640" y="605926"/>
                        <a:pt x="308171" y="607423"/>
                      </a:cubicBezTo>
                      <a:close/>
                      <a:moveTo>
                        <a:pt x="249592" y="831601"/>
                      </a:moveTo>
                      <a:cubicBezTo>
                        <a:pt x="249213" y="827277"/>
                        <a:pt x="245453" y="824046"/>
                        <a:pt x="241122" y="824321"/>
                      </a:cubicBezTo>
                      <a:lnTo>
                        <a:pt x="239489" y="829661"/>
                      </a:lnTo>
                      <a:cubicBezTo>
                        <a:pt x="243979" y="832247"/>
                        <a:pt x="245408" y="829355"/>
                        <a:pt x="249592" y="831498"/>
                      </a:cubicBezTo>
                      <a:close/>
                      <a:moveTo>
                        <a:pt x="281058" y="747542"/>
                      </a:moveTo>
                      <a:cubicBezTo>
                        <a:pt x="278956" y="746625"/>
                        <a:pt x="276517" y="746953"/>
                        <a:pt x="274731" y="748393"/>
                      </a:cubicBezTo>
                      <a:cubicBezTo>
                        <a:pt x="276738" y="749413"/>
                        <a:pt x="274255" y="750638"/>
                        <a:pt x="272520" y="750604"/>
                      </a:cubicBezTo>
                      <a:cubicBezTo>
                        <a:pt x="268880" y="749481"/>
                        <a:pt x="268812" y="745910"/>
                        <a:pt x="264662" y="746454"/>
                      </a:cubicBezTo>
                      <a:cubicBezTo>
                        <a:pt x="265853" y="749379"/>
                        <a:pt x="265853" y="758734"/>
                        <a:pt x="269118" y="756829"/>
                      </a:cubicBezTo>
                      <a:cubicBezTo>
                        <a:pt x="268030" y="757033"/>
                        <a:pt x="278983" y="754040"/>
                        <a:pt x="281058" y="747440"/>
                      </a:cubicBezTo>
                      <a:close/>
                      <a:moveTo>
                        <a:pt x="275037" y="732234"/>
                      </a:moveTo>
                      <a:cubicBezTo>
                        <a:pt x="276772" y="729037"/>
                        <a:pt x="278949" y="727812"/>
                        <a:pt x="273915" y="725941"/>
                      </a:cubicBezTo>
                      <a:cubicBezTo>
                        <a:pt x="272180" y="728969"/>
                        <a:pt x="269969" y="730261"/>
                        <a:pt x="275037" y="732132"/>
                      </a:cubicBezTo>
                      <a:close/>
                      <a:moveTo>
                        <a:pt x="244897" y="877321"/>
                      </a:moveTo>
                      <a:cubicBezTo>
                        <a:pt x="243469" y="874497"/>
                        <a:pt x="237584" y="872728"/>
                        <a:pt x="237142" y="877695"/>
                      </a:cubicBezTo>
                      <a:cubicBezTo>
                        <a:pt x="239047" y="881471"/>
                        <a:pt x="243061" y="879600"/>
                        <a:pt x="244897" y="877218"/>
                      </a:cubicBezTo>
                      <a:close/>
                      <a:moveTo>
                        <a:pt x="271636" y="763599"/>
                      </a:moveTo>
                      <a:cubicBezTo>
                        <a:pt x="272879" y="766740"/>
                        <a:pt x="276240" y="768493"/>
                        <a:pt x="279528" y="767715"/>
                      </a:cubicBezTo>
                      <a:cubicBezTo>
                        <a:pt x="282589" y="762885"/>
                        <a:pt x="272928" y="759483"/>
                        <a:pt x="271636" y="763497"/>
                      </a:cubicBezTo>
                      <a:close/>
                      <a:moveTo>
                        <a:pt x="253402" y="849120"/>
                      </a:moveTo>
                      <a:cubicBezTo>
                        <a:pt x="254763" y="845412"/>
                        <a:pt x="250511" y="844459"/>
                        <a:pt x="249490" y="841908"/>
                      </a:cubicBezTo>
                      <a:cubicBezTo>
                        <a:pt x="247585" y="845786"/>
                        <a:pt x="248810" y="848201"/>
                        <a:pt x="253402" y="849018"/>
                      </a:cubicBezTo>
                      <a:close/>
                      <a:moveTo>
                        <a:pt x="303715" y="672465"/>
                      </a:moveTo>
                      <a:cubicBezTo>
                        <a:pt x="303136" y="674132"/>
                        <a:pt x="301401" y="673724"/>
                        <a:pt x="301129" y="676037"/>
                      </a:cubicBezTo>
                      <a:cubicBezTo>
                        <a:pt x="302898" y="677057"/>
                        <a:pt x="303204" y="678826"/>
                        <a:pt x="306266" y="679235"/>
                      </a:cubicBezTo>
                      <a:cubicBezTo>
                        <a:pt x="308749" y="675254"/>
                        <a:pt x="305381" y="674234"/>
                        <a:pt x="303715" y="672363"/>
                      </a:cubicBezTo>
                      <a:close/>
                      <a:moveTo>
                        <a:pt x="242482" y="885383"/>
                      </a:moveTo>
                      <a:cubicBezTo>
                        <a:pt x="234386" y="904671"/>
                        <a:pt x="260920" y="901915"/>
                        <a:pt x="261430" y="893173"/>
                      </a:cubicBezTo>
                      <a:cubicBezTo>
                        <a:pt x="261804" y="886029"/>
                        <a:pt x="249048" y="882117"/>
                        <a:pt x="242448" y="885281"/>
                      </a:cubicBezTo>
                      <a:close/>
                      <a:moveTo>
                        <a:pt x="313274" y="771695"/>
                      </a:moveTo>
                      <a:cubicBezTo>
                        <a:pt x="308783" y="771253"/>
                        <a:pt x="308647" y="768633"/>
                        <a:pt x="305415" y="767545"/>
                      </a:cubicBezTo>
                      <a:cubicBezTo>
                        <a:pt x="302796" y="767545"/>
                        <a:pt x="303612" y="773974"/>
                        <a:pt x="300619" y="773328"/>
                      </a:cubicBezTo>
                      <a:cubicBezTo>
                        <a:pt x="301435" y="766524"/>
                        <a:pt x="292625" y="761864"/>
                        <a:pt x="285719" y="762408"/>
                      </a:cubicBezTo>
                      <a:cubicBezTo>
                        <a:pt x="284562" y="769212"/>
                        <a:pt x="278915" y="767749"/>
                        <a:pt x="276568" y="772614"/>
                      </a:cubicBezTo>
                      <a:cubicBezTo>
                        <a:pt x="278949" y="779893"/>
                        <a:pt x="284801" y="779927"/>
                        <a:pt x="291468" y="783533"/>
                      </a:cubicBezTo>
                      <a:cubicBezTo>
                        <a:pt x="294257" y="780336"/>
                        <a:pt x="298884" y="780540"/>
                        <a:pt x="302184" y="778295"/>
                      </a:cubicBezTo>
                      <a:cubicBezTo>
                        <a:pt x="305994" y="779791"/>
                        <a:pt x="306776" y="782717"/>
                        <a:pt x="313750" y="785098"/>
                      </a:cubicBezTo>
                      <a:cubicBezTo>
                        <a:pt x="317219" y="778907"/>
                        <a:pt x="308545" y="774723"/>
                        <a:pt x="313239" y="771593"/>
                      </a:cubicBezTo>
                      <a:close/>
                      <a:moveTo>
                        <a:pt x="328547" y="680867"/>
                      </a:moveTo>
                      <a:cubicBezTo>
                        <a:pt x="330586" y="681263"/>
                        <a:pt x="332405" y="682403"/>
                        <a:pt x="333650" y="684065"/>
                      </a:cubicBezTo>
                      <a:cubicBezTo>
                        <a:pt x="334467" y="680663"/>
                        <a:pt x="335419" y="677534"/>
                        <a:pt x="337460" y="676479"/>
                      </a:cubicBezTo>
                      <a:cubicBezTo>
                        <a:pt x="335844" y="674485"/>
                        <a:pt x="333537" y="673174"/>
                        <a:pt x="330997" y="672805"/>
                      </a:cubicBezTo>
                      <a:cubicBezTo>
                        <a:pt x="326404" y="676343"/>
                        <a:pt x="332493" y="678112"/>
                        <a:pt x="328513" y="680765"/>
                      </a:cubicBezTo>
                      <a:close/>
                      <a:moveTo>
                        <a:pt x="304735" y="885485"/>
                      </a:moveTo>
                      <a:cubicBezTo>
                        <a:pt x="293815" y="889329"/>
                        <a:pt x="287216" y="884668"/>
                        <a:pt x="272792" y="880722"/>
                      </a:cubicBezTo>
                      <a:cubicBezTo>
                        <a:pt x="270037" y="886710"/>
                        <a:pt x="267247" y="890758"/>
                        <a:pt x="268302" y="895486"/>
                      </a:cubicBezTo>
                      <a:cubicBezTo>
                        <a:pt x="279052" y="891030"/>
                        <a:pt x="290039" y="900929"/>
                        <a:pt x="303272" y="895486"/>
                      </a:cubicBezTo>
                      <a:cubicBezTo>
                        <a:pt x="304293" y="891676"/>
                        <a:pt x="306062" y="887730"/>
                        <a:pt x="304701" y="885383"/>
                      </a:cubicBezTo>
                      <a:close/>
                      <a:moveTo>
                        <a:pt x="348958" y="758632"/>
                      </a:moveTo>
                      <a:cubicBezTo>
                        <a:pt x="346033" y="750706"/>
                        <a:pt x="328547" y="758428"/>
                        <a:pt x="321438" y="749379"/>
                      </a:cubicBezTo>
                      <a:cubicBezTo>
                        <a:pt x="319397" y="751863"/>
                        <a:pt x="316505" y="752781"/>
                        <a:pt x="315859" y="757816"/>
                      </a:cubicBezTo>
                      <a:cubicBezTo>
                        <a:pt x="327051" y="765436"/>
                        <a:pt x="342189" y="759006"/>
                        <a:pt x="349026" y="758530"/>
                      </a:cubicBezTo>
                      <a:close/>
                      <a:moveTo>
                        <a:pt x="307014" y="802107"/>
                      </a:moveTo>
                      <a:cubicBezTo>
                        <a:pt x="306096" y="807142"/>
                        <a:pt x="306674" y="811394"/>
                        <a:pt x="311096" y="813775"/>
                      </a:cubicBezTo>
                      <a:cubicBezTo>
                        <a:pt x="313444" y="807992"/>
                        <a:pt x="314872" y="802753"/>
                        <a:pt x="307082" y="802005"/>
                      </a:cubicBezTo>
                      <a:close/>
                      <a:moveTo>
                        <a:pt x="355660" y="681208"/>
                      </a:moveTo>
                      <a:cubicBezTo>
                        <a:pt x="361069" y="679405"/>
                        <a:pt x="354945" y="671853"/>
                        <a:pt x="352258" y="677125"/>
                      </a:cubicBezTo>
                      <a:cubicBezTo>
                        <a:pt x="354265" y="678010"/>
                        <a:pt x="354061" y="680017"/>
                        <a:pt x="355728" y="681106"/>
                      </a:cubicBezTo>
                      <a:close/>
                      <a:moveTo>
                        <a:pt x="321098" y="790575"/>
                      </a:moveTo>
                      <a:cubicBezTo>
                        <a:pt x="332596" y="803468"/>
                        <a:pt x="346339" y="785744"/>
                        <a:pt x="340147" y="777818"/>
                      </a:cubicBezTo>
                      <a:cubicBezTo>
                        <a:pt x="330827" y="765810"/>
                        <a:pt x="320962" y="783941"/>
                        <a:pt x="321166" y="790473"/>
                      </a:cubicBezTo>
                      <a:close/>
                      <a:moveTo>
                        <a:pt x="359130" y="664709"/>
                      </a:moveTo>
                      <a:cubicBezTo>
                        <a:pt x="358699" y="666114"/>
                        <a:pt x="357782" y="667320"/>
                        <a:pt x="356544" y="668111"/>
                      </a:cubicBezTo>
                      <a:cubicBezTo>
                        <a:pt x="358331" y="671410"/>
                        <a:pt x="361624" y="673623"/>
                        <a:pt x="365355" y="674030"/>
                      </a:cubicBezTo>
                      <a:cubicBezTo>
                        <a:pt x="366103" y="669540"/>
                        <a:pt x="361443" y="667635"/>
                        <a:pt x="359198" y="664573"/>
                      </a:cubicBezTo>
                      <a:close/>
                      <a:moveTo>
                        <a:pt x="323649" y="817857"/>
                      </a:moveTo>
                      <a:cubicBezTo>
                        <a:pt x="322969" y="820102"/>
                        <a:pt x="322288" y="822314"/>
                        <a:pt x="321642" y="824661"/>
                      </a:cubicBezTo>
                      <a:cubicBezTo>
                        <a:pt x="324772" y="826328"/>
                        <a:pt x="325350" y="823232"/>
                        <a:pt x="328922" y="825647"/>
                      </a:cubicBezTo>
                      <a:cubicBezTo>
                        <a:pt x="330261" y="823195"/>
                        <a:pt x="329964" y="820173"/>
                        <a:pt x="328173" y="818027"/>
                      </a:cubicBezTo>
                      <a:cubicBezTo>
                        <a:pt x="327391" y="819388"/>
                        <a:pt x="325452" y="818640"/>
                        <a:pt x="323649" y="817857"/>
                      </a:cubicBezTo>
                      <a:close/>
                      <a:moveTo>
                        <a:pt x="302694" y="902426"/>
                      </a:moveTo>
                      <a:cubicBezTo>
                        <a:pt x="301605" y="904807"/>
                        <a:pt x="303340" y="905828"/>
                        <a:pt x="302456" y="908209"/>
                      </a:cubicBezTo>
                      <a:cubicBezTo>
                        <a:pt x="307014" y="910352"/>
                        <a:pt x="310416" y="910454"/>
                        <a:pt x="310960" y="905147"/>
                      </a:cubicBezTo>
                      <a:cubicBezTo>
                        <a:pt x="305755" y="904671"/>
                        <a:pt x="305790" y="900725"/>
                        <a:pt x="302592" y="902426"/>
                      </a:cubicBezTo>
                      <a:close/>
                      <a:moveTo>
                        <a:pt x="393896" y="620078"/>
                      </a:moveTo>
                      <a:lnTo>
                        <a:pt x="388385" y="618206"/>
                      </a:lnTo>
                      <a:cubicBezTo>
                        <a:pt x="387300" y="619503"/>
                        <a:pt x="387472" y="621434"/>
                        <a:pt x="388769" y="622519"/>
                      </a:cubicBezTo>
                      <a:cubicBezTo>
                        <a:pt x="390066" y="623604"/>
                        <a:pt x="391996" y="623432"/>
                        <a:pt x="393081" y="622136"/>
                      </a:cubicBezTo>
                      <a:cubicBezTo>
                        <a:pt x="393525" y="621605"/>
                        <a:pt x="393776" y="620939"/>
                        <a:pt x="393794" y="620248"/>
                      </a:cubicBezTo>
                      <a:close/>
                      <a:moveTo>
                        <a:pt x="362463" y="739140"/>
                      </a:moveTo>
                      <a:cubicBezTo>
                        <a:pt x="353006" y="735976"/>
                        <a:pt x="354809" y="729343"/>
                        <a:pt x="345454" y="730431"/>
                      </a:cubicBezTo>
                      <a:cubicBezTo>
                        <a:pt x="347734" y="724172"/>
                        <a:pt x="341066" y="726349"/>
                        <a:pt x="337596" y="726281"/>
                      </a:cubicBezTo>
                      <a:cubicBezTo>
                        <a:pt x="336576" y="717505"/>
                        <a:pt x="329636" y="718695"/>
                        <a:pt x="330793" y="709272"/>
                      </a:cubicBezTo>
                      <a:cubicBezTo>
                        <a:pt x="323989" y="708048"/>
                        <a:pt x="325656" y="709987"/>
                        <a:pt x="322833" y="715464"/>
                      </a:cubicBezTo>
                      <a:cubicBezTo>
                        <a:pt x="312151" y="711279"/>
                        <a:pt x="308613" y="712674"/>
                        <a:pt x="298612" y="710225"/>
                      </a:cubicBezTo>
                      <a:cubicBezTo>
                        <a:pt x="291808" y="715736"/>
                        <a:pt x="292897" y="719818"/>
                        <a:pt x="295482" y="723560"/>
                      </a:cubicBezTo>
                      <a:cubicBezTo>
                        <a:pt x="295482" y="723560"/>
                        <a:pt x="295210" y="723356"/>
                        <a:pt x="295006" y="723322"/>
                      </a:cubicBezTo>
                      <a:cubicBezTo>
                        <a:pt x="295720" y="727812"/>
                        <a:pt x="292421" y="728186"/>
                        <a:pt x="293577" y="733187"/>
                      </a:cubicBezTo>
                      <a:lnTo>
                        <a:pt x="302184" y="733561"/>
                      </a:lnTo>
                      <a:cubicBezTo>
                        <a:pt x="318750" y="739684"/>
                        <a:pt x="334024" y="747168"/>
                        <a:pt x="352564" y="747610"/>
                      </a:cubicBezTo>
                      <a:cubicBezTo>
                        <a:pt x="346815" y="745229"/>
                        <a:pt x="358857" y="741895"/>
                        <a:pt x="360660" y="745910"/>
                      </a:cubicBezTo>
                      <a:cubicBezTo>
                        <a:pt x="362463" y="741998"/>
                        <a:pt x="358994" y="741113"/>
                        <a:pt x="362361" y="739412"/>
                      </a:cubicBezTo>
                      <a:close/>
                      <a:moveTo>
                        <a:pt x="1038500" y="202338"/>
                      </a:moveTo>
                      <a:cubicBezTo>
                        <a:pt x="1034248" y="201114"/>
                        <a:pt x="1033432" y="203461"/>
                        <a:pt x="1030132" y="203257"/>
                      </a:cubicBezTo>
                      <a:cubicBezTo>
                        <a:pt x="1030132" y="208631"/>
                        <a:pt x="1027376" y="214789"/>
                        <a:pt x="1030132" y="221422"/>
                      </a:cubicBezTo>
                      <a:cubicBezTo>
                        <a:pt x="1032615" y="215129"/>
                        <a:pt x="1038908" y="212476"/>
                        <a:pt x="1038398" y="202610"/>
                      </a:cubicBezTo>
                      <a:close/>
                      <a:moveTo>
                        <a:pt x="986793" y="210536"/>
                      </a:moveTo>
                      <a:cubicBezTo>
                        <a:pt x="983119" y="210741"/>
                        <a:pt x="985670" y="205060"/>
                        <a:pt x="981180" y="206012"/>
                      </a:cubicBezTo>
                      <a:cubicBezTo>
                        <a:pt x="979016" y="209786"/>
                        <a:pt x="978043" y="214126"/>
                        <a:pt x="978390" y="218463"/>
                      </a:cubicBezTo>
                      <a:cubicBezTo>
                        <a:pt x="983153" y="218122"/>
                        <a:pt x="982881" y="212408"/>
                        <a:pt x="986691" y="210809"/>
                      </a:cubicBezTo>
                      <a:close/>
                      <a:moveTo>
                        <a:pt x="669917" y="207917"/>
                      </a:moveTo>
                      <a:cubicBezTo>
                        <a:pt x="670121" y="196725"/>
                        <a:pt x="667127" y="195092"/>
                        <a:pt x="667059" y="189445"/>
                      </a:cubicBezTo>
                      <a:lnTo>
                        <a:pt x="662807" y="189207"/>
                      </a:lnTo>
                      <a:cubicBezTo>
                        <a:pt x="665290" y="194412"/>
                        <a:pt x="662603" y="204413"/>
                        <a:pt x="665631" y="209074"/>
                      </a:cubicBezTo>
                      <a:cubicBezTo>
                        <a:pt x="664678" y="204515"/>
                        <a:pt x="668556" y="206999"/>
                        <a:pt x="669917" y="207917"/>
                      </a:cubicBezTo>
                      <a:close/>
                      <a:moveTo>
                        <a:pt x="792823" y="209380"/>
                      </a:moveTo>
                      <a:cubicBezTo>
                        <a:pt x="794004" y="205117"/>
                        <a:pt x="793505" y="200563"/>
                        <a:pt x="791428" y="196657"/>
                      </a:cubicBezTo>
                      <a:lnTo>
                        <a:pt x="785815" y="196317"/>
                      </a:lnTo>
                      <a:cubicBezTo>
                        <a:pt x="785441" y="203257"/>
                        <a:pt x="785271" y="209992"/>
                        <a:pt x="792823" y="209414"/>
                      </a:cubicBezTo>
                      <a:close/>
                      <a:moveTo>
                        <a:pt x="929235" y="215843"/>
                      </a:moveTo>
                      <a:cubicBezTo>
                        <a:pt x="929541" y="214789"/>
                        <a:pt x="930425" y="214278"/>
                        <a:pt x="932058" y="214619"/>
                      </a:cubicBezTo>
                      <a:cubicBezTo>
                        <a:pt x="932773" y="209380"/>
                        <a:pt x="933827" y="208325"/>
                        <a:pt x="929235" y="206046"/>
                      </a:cubicBezTo>
                      <a:cubicBezTo>
                        <a:pt x="927296" y="209040"/>
                        <a:pt x="924949" y="213394"/>
                        <a:pt x="929167" y="215877"/>
                      </a:cubicBezTo>
                      <a:close/>
                      <a:moveTo>
                        <a:pt x="753362" y="204515"/>
                      </a:moveTo>
                      <a:cubicBezTo>
                        <a:pt x="755642" y="204889"/>
                        <a:pt x="756186" y="195467"/>
                        <a:pt x="751934" y="197406"/>
                      </a:cubicBezTo>
                      <a:cubicBezTo>
                        <a:pt x="750845" y="198120"/>
                        <a:pt x="748260" y="205366"/>
                        <a:pt x="753362" y="204515"/>
                      </a:cubicBezTo>
                      <a:close/>
                      <a:moveTo>
                        <a:pt x="999277" y="220095"/>
                      </a:moveTo>
                      <a:cubicBezTo>
                        <a:pt x="999924" y="215741"/>
                        <a:pt x="997509" y="214278"/>
                        <a:pt x="995093" y="212850"/>
                      </a:cubicBezTo>
                      <a:cubicBezTo>
                        <a:pt x="993705" y="214826"/>
                        <a:pt x="993188" y="217286"/>
                        <a:pt x="993665" y="219653"/>
                      </a:cubicBezTo>
                      <a:close/>
                      <a:moveTo>
                        <a:pt x="483533" y="209924"/>
                      </a:moveTo>
                      <a:cubicBezTo>
                        <a:pt x="478941" y="198222"/>
                        <a:pt x="472069" y="188629"/>
                        <a:pt x="459278" y="184513"/>
                      </a:cubicBezTo>
                      <a:cubicBezTo>
                        <a:pt x="460333" y="199685"/>
                        <a:pt x="472137" y="204685"/>
                        <a:pt x="483533" y="209924"/>
                      </a:cubicBezTo>
                      <a:close/>
                      <a:moveTo>
                        <a:pt x="1039657" y="229246"/>
                      </a:moveTo>
                      <a:cubicBezTo>
                        <a:pt x="1040405" y="226253"/>
                        <a:pt x="1043058" y="220402"/>
                        <a:pt x="1038262" y="219381"/>
                      </a:cubicBezTo>
                      <a:cubicBezTo>
                        <a:pt x="1034727" y="224134"/>
                        <a:pt x="1031467" y="229087"/>
                        <a:pt x="1028499" y="234213"/>
                      </a:cubicBezTo>
                      <a:cubicBezTo>
                        <a:pt x="1034826" y="235131"/>
                        <a:pt x="1032105" y="226661"/>
                        <a:pt x="1039793" y="229246"/>
                      </a:cubicBezTo>
                      <a:close/>
                      <a:moveTo>
                        <a:pt x="782822" y="252378"/>
                      </a:moveTo>
                      <a:cubicBezTo>
                        <a:pt x="780203" y="254896"/>
                        <a:pt x="782822" y="255780"/>
                        <a:pt x="782822" y="259386"/>
                      </a:cubicBezTo>
                      <a:cubicBezTo>
                        <a:pt x="790102" y="259148"/>
                        <a:pt x="791530" y="264353"/>
                        <a:pt x="796939" y="265815"/>
                      </a:cubicBezTo>
                      <a:cubicBezTo>
                        <a:pt x="797245" y="264727"/>
                        <a:pt x="798130" y="264251"/>
                        <a:pt x="799763" y="264557"/>
                      </a:cubicBezTo>
                      <a:cubicBezTo>
                        <a:pt x="797960" y="255202"/>
                        <a:pt x="803505" y="253569"/>
                        <a:pt x="802586" y="245065"/>
                      </a:cubicBezTo>
                      <a:cubicBezTo>
                        <a:pt x="806668" y="245643"/>
                        <a:pt x="807451" y="242717"/>
                        <a:pt x="809628" y="241255"/>
                      </a:cubicBezTo>
                      <a:cubicBezTo>
                        <a:pt x="810104" y="246255"/>
                        <a:pt x="813506" y="244929"/>
                        <a:pt x="811023" y="249759"/>
                      </a:cubicBezTo>
                      <a:cubicBezTo>
                        <a:pt x="814731" y="255338"/>
                        <a:pt x="820752" y="251664"/>
                        <a:pt x="823711" y="256120"/>
                      </a:cubicBezTo>
                      <a:cubicBezTo>
                        <a:pt x="834835" y="249317"/>
                        <a:pt x="830515" y="230913"/>
                        <a:pt x="820888" y="225062"/>
                      </a:cubicBezTo>
                      <a:cubicBezTo>
                        <a:pt x="815445" y="228022"/>
                        <a:pt x="814901" y="227409"/>
                        <a:pt x="809628" y="230029"/>
                      </a:cubicBezTo>
                      <a:cubicBezTo>
                        <a:pt x="808267" y="221660"/>
                        <a:pt x="804253" y="210877"/>
                        <a:pt x="796939" y="212476"/>
                      </a:cubicBezTo>
                      <a:cubicBezTo>
                        <a:pt x="796701" y="210332"/>
                        <a:pt x="797450" y="207305"/>
                        <a:pt x="795545" y="206761"/>
                      </a:cubicBezTo>
                      <a:cubicBezTo>
                        <a:pt x="792517" y="215061"/>
                        <a:pt x="794048" y="214415"/>
                        <a:pt x="794116" y="223531"/>
                      </a:cubicBezTo>
                      <a:cubicBezTo>
                        <a:pt x="788673" y="222001"/>
                        <a:pt x="789115" y="226661"/>
                        <a:pt x="785679" y="227273"/>
                      </a:cubicBezTo>
                      <a:cubicBezTo>
                        <a:pt x="784795" y="231015"/>
                        <a:pt x="787448" y="238499"/>
                        <a:pt x="784251" y="239826"/>
                      </a:cubicBezTo>
                      <a:cubicBezTo>
                        <a:pt x="784251" y="236254"/>
                        <a:pt x="782720" y="235540"/>
                        <a:pt x="780611" y="235778"/>
                      </a:cubicBezTo>
                      <a:cubicBezTo>
                        <a:pt x="779578" y="235196"/>
                        <a:pt x="778376" y="234991"/>
                        <a:pt x="777209" y="235199"/>
                      </a:cubicBezTo>
                      <a:cubicBezTo>
                        <a:pt x="777169" y="235776"/>
                        <a:pt x="777066" y="236346"/>
                        <a:pt x="776903" y="236900"/>
                      </a:cubicBezTo>
                      <a:cubicBezTo>
                        <a:pt x="776086" y="237264"/>
                        <a:pt x="775245" y="237571"/>
                        <a:pt x="774386" y="237819"/>
                      </a:cubicBezTo>
                      <a:cubicBezTo>
                        <a:pt x="774386" y="246153"/>
                        <a:pt x="775372" y="245133"/>
                        <a:pt x="775780" y="251970"/>
                      </a:cubicBezTo>
                      <a:close/>
                      <a:moveTo>
                        <a:pt x="634334" y="205910"/>
                      </a:moveTo>
                      <a:cubicBezTo>
                        <a:pt x="636715" y="203835"/>
                        <a:pt x="638450" y="199685"/>
                        <a:pt x="632939" y="198800"/>
                      </a:cubicBezTo>
                      <a:cubicBezTo>
                        <a:pt x="633824" y="200875"/>
                        <a:pt x="631408" y="205978"/>
                        <a:pt x="634470" y="205910"/>
                      </a:cubicBezTo>
                      <a:close/>
                      <a:moveTo>
                        <a:pt x="550650" y="201114"/>
                      </a:moveTo>
                      <a:cubicBezTo>
                        <a:pt x="559257" y="202474"/>
                        <a:pt x="564257" y="207237"/>
                        <a:pt x="570585" y="210707"/>
                      </a:cubicBezTo>
                      <a:cubicBezTo>
                        <a:pt x="571979" y="206148"/>
                        <a:pt x="554392" y="187779"/>
                        <a:pt x="550650" y="201114"/>
                      </a:cubicBezTo>
                      <a:close/>
                      <a:moveTo>
                        <a:pt x="944679" y="232206"/>
                      </a:moveTo>
                      <a:cubicBezTo>
                        <a:pt x="944951" y="230641"/>
                        <a:pt x="946210" y="230131"/>
                        <a:pt x="947468" y="229586"/>
                      </a:cubicBezTo>
                      <a:cubicBezTo>
                        <a:pt x="947707" y="226185"/>
                        <a:pt x="945291" y="225062"/>
                        <a:pt x="943284" y="223735"/>
                      </a:cubicBezTo>
                      <a:cubicBezTo>
                        <a:pt x="941345" y="225368"/>
                        <a:pt x="940801" y="231934"/>
                        <a:pt x="944679" y="232172"/>
                      </a:cubicBezTo>
                      <a:close/>
                      <a:moveTo>
                        <a:pt x="1013259" y="250133"/>
                      </a:moveTo>
                      <a:cubicBezTo>
                        <a:pt x="1019416" y="248262"/>
                        <a:pt x="1022580" y="243330"/>
                        <a:pt x="1025811" y="238261"/>
                      </a:cubicBezTo>
                      <a:cubicBezTo>
                        <a:pt x="1023838" y="231458"/>
                        <a:pt x="1023158" y="227069"/>
                        <a:pt x="1014654" y="229246"/>
                      </a:cubicBezTo>
                      <a:cubicBezTo>
                        <a:pt x="1011184" y="232648"/>
                        <a:pt x="1004516" y="246595"/>
                        <a:pt x="1013259" y="250099"/>
                      </a:cubicBezTo>
                      <a:close/>
                      <a:moveTo>
                        <a:pt x="903993" y="231253"/>
                      </a:moveTo>
                      <a:cubicBezTo>
                        <a:pt x="905524" y="223225"/>
                        <a:pt x="896306" y="224994"/>
                        <a:pt x="896952" y="230845"/>
                      </a:cubicBezTo>
                      <a:cubicBezTo>
                        <a:pt x="899639" y="233635"/>
                        <a:pt x="900490" y="231185"/>
                        <a:pt x="903993" y="231219"/>
                      </a:cubicBezTo>
                      <a:close/>
                      <a:moveTo>
                        <a:pt x="1039793" y="237683"/>
                      </a:moveTo>
                      <a:cubicBezTo>
                        <a:pt x="1042991" y="238261"/>
                        <a:pt x="1045032" y="237683"/>
                        <a:pt x="1045372" y="235199"/>
                      </a:cubicBezTo>
                      <a:cubicBezTo>
                        <a:pt x="1043501" y="234655"/>
                        <a:pt x="1042718" y="233056"/>
                        <a:pt x="1039793" y="233499"/>
                      </a:cubicBezTo>
                      <a:close/>
                      <a:moveTo>
                        <a:pt x="749110" y="219551"/>
                      </a:moveTo>
                      <a:cubicBezTo>
                        <a:pt x="745266" y="219551"/>
                        <a:pt x="746253" y="217068"/>
                        <a:pt x="743463" y="219245"/>
                      </a:cubicBezTo>
                      <a:cubicBezTo>
                        <a:pt x="742341" y="224552"/>
                        <a:pt x="750233" y="224926"/>
                        <a:pt x="749110" y="219517"/>
                      </a:cubicBezTo>
                      <a:close/>
                      <a:moveTo>
                        <a:pt x="715092" y="230267"/>
                      </a:moveTo>
                      <a:cubicBezTo>
                        <a:pt x="716079" y="233124"/>
                        <a:pt x="718868" y="234247"/>
                        <a:pt x="722168" y="234893"/>
                      </a:cubicBezTo>
                      <a:cubicBezTo>
                        <a:pt x="723529" y="224688"/>
                        <a:pt x="714582" y="219823"/>
                        <a:pt x="710840" y="218769"/>
                      </a:cubicBezTo>
                      <a:cubicBezTo>
                        <a:pt x="710840" y="217918"/>
                        <a:pt x="710636" y="217102"/>
                        <a:pt x="709445" y="217306"/>
                      </a:cubicBezTo>
                      <a:cubicBezTo>
                        <a:pt x="702336" y="223667"/>
                        <a:pt x="713834" y="228124"/>
                        <a:pt x="709445" y="236968"/>
                      </a:cubicBezTo>
                      <a:cubicBezTo>
                        <a:pt x="718256" y="238771"/>
                        <a:pt x="711623" y="232546"/>
                        <a:pt x="715194" y="230233"/>
                      </a:cubicBezTo>
                      <a:close/>
                      <a:moveTo>
                        <a:pt x="1084356" y="251392"/>
                      </a:moveTo>
                      <a:cubicBezTo>
                        <a:pt x="1087758" y="247990"/>
                        <a:pt x="1086567" y="242411"/>
                        <a:pt x="1082962" y="238771"/>
                      </a:cubicBezTo>
                      <a:cubicBezTo>
                        <a:pt x="1079254" y="240326"/>
                        <a:pt x="1077414" y="244514"/>
                        <a:pt x="1078777" y="248296"/>
                      </a:cubicBezTo>
                      <a:cubicBezTo>
                        <a:pt x="1082689" y="247480"/>
                        <a:pt x="1081669" y="251188"/>
                        <a:pt x="1084458" y="251358"/>
                      </a:cubicBezTo>
                      <a:close/>
                      <a:moveTo>
                        <a:pt x="832182" y="267823"/>
                      </a:moveTo>
                      <a:cubicBezTo>
                        <a:pt x="828950" y="272143"/>
                        <a:pt x="821262" y="282110"/>
                        <a:pt x="816704" y="272585"/>
                      </a:cubicBezTo>
                      <a:cubicBezTo>
                        <a:pt x="815071" y="279593"/>
                        <a:pt x="811159" y="280545"/>
                        <a:pt x="813880" y="289254"/>
                      </a:cubicBezTo>
                      <a:cubicBezTo>
                        <a:pt x="826399" y="285410"/>
                        <a:pt x="831842" y="288131"/>
                        <a:pt x="839224" y="296296"/>
                      </a:cubicBezTo>
                      <a:cubicBezTo>
                        <a:pt x="843748" y="292145"/>
                        <a:pt x="843272" y="282688"/>
                        <a:pt x="849089" y="280035"/>
                      </a:cubicBezTo>
                      <a:cubicBezTo>
                        <a:pt x="848392" y="276143"/>
                        <a:pt x="848392" y="272157"/>
                        <a:pt x="849089" y="268265"/>
                      </a:cubicBezTo>
                      <a:cubicBezTo>
                        <a:pt x="849133" y="270238"/>
                        <a:pt x="850136" y="272066"/>
                        <a:pt x="851776" y="273163"/>
                      </a:cubicBezTo>
                      <a:cubicBezTo>
                        <a:pt x="853477" y="269966"/>
                        <a:pt x="851572" y="267652"/>
                        <a:pt x="853443" y="265407"/>
                      </a:cubicBezTo>
                      <a:cubicBezTo>
                        <a:pt x="854089" y="266870"/>
                        <a:pt x="855246" y="267857"/>
                        <a:pt x="854600" y="270510"/>
                      </a:cubicBezTo>
                      <a:cubicBezTo>
                        <a:pt x="856620" y="270381"/>
                        <a:pt x="858617" y="270999"/>
                        <a:pt x="860213" y="272245"/>
                      </a:cubicBezTo>
                      <a:cubicBezTo>
                        <a:pt x="861029" y="269353"/>
                        <a:pt x="863614" y="268435"/>
                        <a:pt x="863036" y="263979"/>
                      </a:cubicBezTo>
                      <a:cubicBezTo>
                        <a:pt x="858206" y="262414"/>
                        <a:pt x="859090" y="261019"/>
                        <a:pt x="854362" y="261835"/>
                      </a:cubicBezTo>
                      <a:cubicBezTo>
                        <a:pt x="853511" y="260883"/>
                        <a:pt x="852627" y="260066"/>
                        <a:pt x="851810" y="259148"/>
                      </a:cubicBezTo>
                      <a:cubicBezTo>
                        <a:pt x="859124" y="260781"/>
                        <a:pt x="862288" y="258025"/>
                        <a:pt x="863036" y="252753"/>
                      </a:cubicBezTo>
                      <a:cubicBezTo>
                        <a:pt x="859634" y="243738"/>
                        <a:pt x="851810" y="252242"/>
                        <a:pt x="851776" y="259148"/>
                      </a:cubicBezTo>
                      <a:cubicBezTo>
                        <a:pt x="851367" y="258621"/>
                        <a:pt x="850912" y="258131"/>
                        <a:pt x="850415" y="257685"/>
                      </a:cubicBezTo>
                      <a:cubicBezTo>
                        <a:pt x="850329" y="257957"/>
                        <a:pt x="850215" y="258219"/>
                        <a:pt x="850075" y="258468"/>
                      </a:cubicBezTo>
                      <a:cubicBezTo>
                        <a:pt x="849871" y="256052"/>
                        <a:pt x="848851" y="254556"/>
                        <a:pt x="846163" y="254624"/>
                      </a:cubicBezTo>
                      <a:cubicBezTo>
                        <a:pt x="851980" y="249283"/>
                        <a:pt x="843068" y="244622"/>
                        <a:pt x="847592" y="237853"/>
                      </a:cubicBezTo>
                      <a:cubicBezTo>
                        <a:pt x="841809" y="230301"/>
                        <a:pt x="836638" y="238601"/>
                        <a:pt x="832080" y="231355"/>
                      </a:cubicBezTo>
                      <a:cubicBezTo>
                        <a:pt x="836910" y="247038"/>
                        <a:pt x="830005" y="252651"/>
                        <a:pt x="832284" y="267789"/>
                      </a:cubicBezTo>
                      <a:close/>
                      <a:moveTo>
                        <a:pt x="756186" y="252140"/>
                      </a:moveTo>
                      <a:cubicBezTo>
                        <a:pt x="753873" y="250031"/>
                        <a:pt x="748906" y="250507"/>
                        <a:pt x="747682" y="247412"/>
                      </a:cubicBezTo>
                      <a:cubicBezTo>
                        <a:pt x="746831" y="240880"/>
                        <a:pt x="750845" y="239520"/>
                        <a:pt x="750505" y="233533"/>
                      </a:cubicBezTo>
                      <a:cubicBezTo>
                        <a:pt x="748487" y="232028"/>
                        <a:pt x="745956" y="231380"/>
                        <a:pt x="743463" y="231730"/>
                      </a:cubicBezTo>
                      <a:cubicBezTo>
                        <a:pt x="743939" y="236118"/>
                        <a:pt x="740061" y="238261"/>
                        <a:pt x="743463" y="241561"/>
                      </a:cubicBezTo>
                      <a:cubicBezTo>
                        <a:pt x="739041" y="239758"/>
                        <a:pt x="739721" y="240676"/>
                        <a:pt x="736388" y="242581"/>
                      </a:cubicBezTo>
                      <a:cubicBezTo>
                        <a:pt x="735605" y="250337"/>
                        <a:pt x="740606" y="252787"/>
                        <a:pt x="743463" y="257005"/>
                      </a:cubicBezTo>
                      <a:cubicBezTo>
                        <a:pt x="747205" y="250439"/>
                        <a:pt x="755472" y="262958"/>
                        <a:pt x="756186" y="252140"/>
                      </a:cubicBezTo>
                      <a:close/>
                      <a:moveTo>
                        <a:pt x="972675" y="256018"/>
                      </a:moveTo>
                      <a:lnTo>
                        <a:pt x="978289" y="256359"/>
                      </a:lnTo>
                      <a:cubicBezTo>
                        <a:pt x="979615" y="250746"/>
                        <a:pt x="978901" y="249963"/>
                        <a:pt x="975499" y="246391"/>
                      </a:cubicBezTo>
                      <a:cubicBezTo>
                        <a:pt x="975499" y="249011"/>
                        <a:pt x="970839" y="247106"/>
                        <a:pt x="971281" y="250337"/>
                      </a:cubicBezTo>
                      <a:cubicBezTo>
                        <a:pt x="973390" y="250882"/>
                        <a:pt x="972574" y="253943"/>
                        <a:pt x="972675" y="256154"/>
                      </a:cubicBezTo>
                      <a:close/>
                      <a:moveTo>
                        <a:pt x="467987" y="230097"/>
                      </a:moveTo>
                      <a:lnTo>
                        <a:pt x="473702" y="230403"/>
                      </a:lnTo>
                      <a:cubicBezTo>
                        <a:pt x="479519" y="221762"/>
                        <a:pt x="468089" y="215061"/>
                        <a:pt x="465163" y="224280"/>
                      </a:cubicBezTo>
                      <a:cubicBezTo>
                        <a:pt x="469415" y="223225"/>
                        <a:pt x="467647" y="227716"/>
                        <a:pt x="467987" y="230233"/>
                      </a:cubicBezTo>
                      <a:close/>
                      <a:moveTo>
                        <a:pt x="905354" y="250916"/>
                      </a:moveTo>
                      <a:cubicBezTo>
                        <a:pt x="907736" y="248875"/>
                        <a:pt x="909402" y="244724"/>
                        <a:pt x="903960" y="243840"/>
                      </a:cubicBezTo>
                      <a:cubicBezTo>
                        <a:pt x="903245" y="247378"/>
                        <a:pt x="902123" y="248739"/>
                        <a:pt x="905354" y="250916"/>
                      </a:cubicBezTo>
                      <a:close/>
                      <a:moveTo>
                        <a:pt x="948829" y="257719"/>
                      </a:moveTo>
                      <a:cubicBezTo>
                        <a:pt x="955054" y="258706"/>
                        <a:pt x="956483" y="254556"/>
                        <a:pt x="955837" y="248296"/>
                      </a:cubicBezTo>
                      <a:lnTo>
                        <a:pt x="948829" y="247888"/>
                      </a:lnTo>
                      <a:cubicBezTo>
                        <a:pt x="948999" y="254011"/>
                        <a:pt x="944169" y="253263"/>
                        <a:pt x="948863" y="257617"/>
                      </a:cubicBezTo>
                      <a:close/>
                      <a:moveTo>
                        <a:pt x="1010435" y="262618"/>
                      </a:moveTo>
                      <a:cubicBezTo>
                        <a:pt x="1009941" y="260255"/>
                        <a:pt x="1010446" y="257792"/>
                        <a:pt x="1011830" y="255814"/>
                      </a:cubicBezTo>
                      <a:cubicBezTo>
                        <a:pt x="1009880" y="254357"/>
                        <a:pt x="1007442" y="253711"/>
                        <a:pt x="1005027" y="254011"/>
                      </a:cubicBezTo>
                      <a:cubicBezTo>
                        <a:pt x="1003462" y="265850"/>
                        <a:pt x="997100" y="266530"/>
                        <a:pt x="996624" y="277314"/>
                      </a:cubicBezTo>
                      <a:cubicBezTo>
                        <a:pt x="1007136" y="278572"/>
                        <a:pt x="999788" y="261053"/>
                        <a:pt x="1010469" y="262516"/>
                      </a:cubicBezTo>
                      <a:close/>
                      <a:moveTo>
                        <a:pt x="617393" y="250099"/>
                      </a:moveTo>
                      <a:lnTo>
                        <a:pt x="620251" y="250269"/>
                      </a:lnTo>
                      <a:cubicBezTo>
                        <a:pt x="620693" y="244180"/>
                        <a:pt x="625557" y="242717"/>
                        <a:pt x="625932" y="236492"/>
                      </a:cubicBezTo>
                      <a:cubicBezTo>
                        <a:pt x="619774" y="239282"/>
                        <a:pt x="618584" y="238805"/>
                        <a:pt x="611746" y="239894"/>
                      </a:cubicBezTo>
                      <a:cubicBezTo>
                        <a:pt x="612324" y="244452"/>
                        <a:pt x="613005" y="248977"/>
                        <a:pt x="617427" y="249997"/>
                      </a:cubicBezTo>
                      <a:close/>
                      <a:moveTo>
                        <a:pt x="899741" y="260543"/>
                      </a:moveTo>
                      <a:cubicBezTo>
                        <a:pt x="899741" y="255372"/>
                        <a:pt x="895659" y="254079"/>
                        <a:pt x="892734" y="251732"/>
                      </a:cubicBezTo>
                      <a:cubicBezTo>
                        <a:pt x="892176" y="254593"/>
                        <a:pt x="891226" y="257363"/>
                        <a:pt x="889910" y="259965"/>
                      </a:cubicBezTo>
                      <a:cubicBezTo>
                        <a:pt x="892799" y="262106"/>
                        <a:pt x="896694" y="262294"/>
                        <a:pt x="899775" y="260441"/>
                      </a:cubicBezTo>
                      <a:close/>
                      <a:moveTo>
                        <a:pt x="1035609" y="279355"/>
                      </a:moveTo>
                      <a:cubicBezTo>
                        <a:pt x="1040983" y="266598"/>
                        <a:pt x="1027444" y="253603"/>
                        <a:pt x="1017443" y="262958"/>
                      </a:cubicBezTo>
                      <a:cubicBezTo>
                        <a:pt x="1016048" y="274014"/>
                        <a:pt x="1020062" y="274864"/>
                        <a:pt x="1014654" y="282382"/>
                      </a:cubicBezTo>
                      <a:cubicBezTo>
                        <a:pt x="1020062" y="283641"/>
                        <a:pt x="1025369" y="273776"/>
                        <a:pt x="1035609" y="279355"/>
                      </a:cubicBezTo>
                      <a:close/>
                      <a:moveTo>
                        <a:pt x="440840" y="227307"/>
                      </a:moveTo>
                      <a:cubicBezTo>
                        <a:pt x="438323" y="232036"/>
                        <a:pt x="435874" y="236084"/>
                        <a:pt x="443698" y="237343"/>
                      </a:cubicBezTo>
                      <a:cubicBezTo>
                        <a:pt x="445807" y="235131"/>
                        <a:pt x="446657" y="226287"/>
                        <a:pt x="440840" y="227273"/>
                      </a:cubicBezTo>
                      <a:close/>
                      <a:moveTo>
                        <a:pt x="971281" y="264523"/>
                      </a:moveTo>
                      <a:cubicBezTo>
                        <a:pt x="971485" y="258910"/>
                        <a:pt x="967675" y="260611"/>
                        <a:pt x="964273" y="261325"/>
                      </a:cubicBezTo>
                      <a:cubicBezTo>
                        <a:pt x="967335" y="271360"/>
                        <a:pt x="957470" y="271531"/>
                        <a:pt x="957266" y="281906"/>
                      </a:cubicBezTo>
                      <a:cubicBezTo>
                        <a:pt x="968661" y="280103"/>
                        <a:pt x="964647" y="270714"/>
                        <a:pt x="971281" y="264489"/>
                      </a:cubicBezTo>
                      <a:close/>
                      <a:moveTo>
                        <a:pt x="927840" y="269149"/>
                      </a:moveTo>
                      <a:cubicBezTo>
                        <a:pt x="930868" y="276429"/>
                        <a:pt x="927840" y="280749"/>
                        <a:pt x="930664" y="287519"/>
                      </a:cubicBezTo>
                      <a:cubicBezTo>
                        <a:pt x="933589" y="282552"/>
                        <a:pt x="932569" y="274694"/>
                        <a:pt x="934848" y="269557"/>
                      </a:cubicBezTo>
                      <a:cubicBezTo>
                        <a:pt x="932962" y="267645"/>
                        <a:pt x="929935" y="267469"/>
                        <a:pt x="927840" y="269149"/>
                      </a:cubicBezTo>
                      <a:close/>
                      <a:moveTo>
                        <a:pt x="813982" y="262686"/>
                      </a:moveTo>
                      <a:cubicBezTo>
                        <a:pt x="813744" y="264319"/>
                        <a:pt x="811771" y="264081"/>
                        <a:pt x="809764" y="263877"/>
                      </a:cubicBezTo>
                      <a:cubicBezTo>
                        <a:pt x="809084" y="268231"/>
                        <a:pt x="811499" y="269694"/>
                        <a:pt x="813982" y="271122"/>
                      </a:cubicBezTo>
                      <a:cubicBezTo>
                        <a:pt x="815105" y="270068"/>
                        <a:pt x="817112" y="263332"/>
                        <a:pt x="813982" y="262550"/>
                      </a:cubicBezTo>
                      <a:close/>
                      <a:moveTo>
                        <a:pt x="583341" y="272177"/>
                      </a:moveTo>
                      <a:cubicBezTo>
                        <a:pt x="584124" y="265713"/>
                        <a:pt x="576266" y="259080"/>
                        <a:pt x="573408" y="264557"/>
                      </a:cubicBezTo>
                      <a:cubicBezTo>
                        <a:pt x="573408" y="259930"/>
                        <a:pt x="571027" y="257413"/>
                        <a:pt x="571979" y="251766"/>
                      </a:cubicBezTo>
                      <a:cubicBezTo>
                        <a:pt x="568577" y="248364"/>
                        <a:pt x="565176" y="252957"/>
                        <a:pt x="562046" y="254045"/>
                      </a:cubicBezTo>
                      <a:cubicBezTo>
                        <a:pt x="565210" y="254454"/>
                        <a:pt x="560209" y="257447"/>
                        <a:pt x="562046" y="261087"/>
                      </a:cubicBezTo>
                      <a:cubicBezTo>
                        <a:pt x="568577" y="264863"/>
                        <a:pt x="575245" y="268503"/>
                        <a:pt x="579055" y="274694"/>
                      </a:cubicBezTo>
                      <a:cubicBezTo>
                        <a:pt x="578783" y="269149"/>
                        <a:pt x="581300" y="275170"/>
                        <a:pt x="583341" y="272041"/>
                      </a:cubicBezTo>
                      <a:close/>
                      <a:moveTo>
                        <a:pt x="969886" y="274320"/>
                      </a:moveTo>
                      <a:cubicBezTo>
                        <a:pt x="968594" y="281362"/>
                        <a:pt x="968457" y="284253"/>
                        <a:pt x="974104" y="287179"/>
                      </a:cubicBezTo>
                      <a:cubicBezTo>
                        <a:pt x="977200" y="284389"/>
                        <a:pt x="981554" y="282926"/>
                        <a:pt x="980908" y="276361"/>
                      </a:cubicBezTo>
                      <a:cubicBezTo>
                        <a:pt x="977982" y="272347"/>
                        <a:pt x="975091" y="273640"/>
                        <a:pt x="969988" y="274184"/>
                      </a:cubicBezTo>
                      <a:close/>
                      <a:moveTo>
                        <a:pt x="1084458" y="279423"/>
                      </a:moveTo>
                      <a:cubicBezTo>
                        <a:pt x="1079730" y="279797"/>
                        <a:pt x="1075069" y="285240"/>
                        <a:pt x="1077655" y="288812"/>
                      </a:cubicBezTo>
                      <a:cubicBezTo>
                        <a:pt x="1082485" y="288369"/>
                        <a:pt x="1084186" y="284593"/>
                        <a:pt x="1084458" y="279355"/>
                      </a:cubicBezTo>
                      <a:close/>
                      <a:moveTo>
                        <a:pt x="475096" y="321027"/>
                      </a:moveTo>
                      <a:cubicBezTo>
                        <a:pt x="476185" y="316740"/>
                        <a:pt x="471218" y="318101"/>
                        <a:pt x="472273" y="313815"/>
                      </a:cubicBezTo>
                      <a:cubicBezTo>
                        <a:pt x="478038" y="308889"/>
                        <a:pt x="484244" y="304505"/>
                        <a:pt x="490813" y="300718"/>
                      </a:cubicBezTo>
                      <a:cubicBezTo>
                        <a:pt x="488670" y="300344"/>
                        <a:pt x="485574" y="300922"/>
                        <a:pt x="485098" y="298983"/>
                      </a:cubicBezTo>
                      <a:cubicBezTo>
                        <a:pt x="487683" y="295071"/>
                        <a:pt x="492241" y="293268"/>
                        <a:pt x="490813" y="285376"/>
                      </a:cubicBezTo>
                      <a:cubicBezTo>
                        <a:pt x="481696" y="279627"/>
                        <a:pt x="486084" y="268639"/>
                        <a:pt x="486560" y="261121"/>
                      </a:cubicBezTo>
                      <a:cubicBezTo>
                        <a:pt x="481084" y="265475"/>
                        <a:pt x="488125" y="255134"/>
                        <a:pt x="480845" y="256529"/>
                      </a:cubicBezTo>
                      <a:cubicBezTo>
                        <a:pt x="479451" y="259114"/>
                        <a:pt x="485098" y="261495"/>
                        <a:pt x="480845" y="262210"/>
                      </a:cubicBezTo>
                      <a:cubicBezTo>
                        <a:pt x="473123" y="262958"/>
                        <a:pt x="472443" y="254556"/>
                        <a:pt x="467987" y="248602"/>
                      </a:cubicBezTo>
                      <a:cubicBezTo>
                        <a:pt x="465844" y="250576"/>
                        <a:pt x="465435" y="254386"/>
                        <a:pt x="462272" y="255406"/>
                      </a:cubicBezTo>
                      <a:cubicBezTo>
                        <a:pt x="462783" y="252643"/>
                        <a:pt x="461674" y="249830"/>
                        <a:pt x="459414" y="248160"/>
                      </a:cubicBezTo>
                      <a:cubicBezTo>
                        <a:pt x="458853" y="248672"/>
                        <a:pt x="458391" y="249283"/>
                        <a:pt x="458053" y="249963"/>
                      </a:cubicBezTo>
                      <a:cubicBezTo>
                        <a:pt x="457645" y="248432"/>
                        <a:pt x="457169" y="246868"/>
                        <a:pt x="456591" y="245167"/>
                      </a:cubicBezTo>
                      <a:cubicBezTo>
                        <a:pt x="448878" y="239185"/>
                        <a:pt x="438951" y="236840"/>
                        <a:pt x="429376" y="238737"/>
                      </a:cubicBezTo>
                      <a:cubicBezTo>
                        <a:pt x="427550" y="238076"/>
                        <a:pt x="425531" y="238199"/>
                        <a:pt x="423797" y="239078"/>
                      </a:cubicBezTo>
                      <a:lnTo>
                        <a:pt x="423797" y="240506"/>
                      </a:lnTo>
                      <a:cubicBezTo>
                        <a:pt x="422829" y="240862"/>
                        <a:pt x="421886" y="241283"/>
                        <a:pt x="420974" y="241765"/>
                      </a:cubicBezTo>
                      <a:cubicBezTo>
                        <a:pt x="416218" y="250221"/>
                        <a:pt x="415751" y="260431"/>
                        <a:pt x="419715" y="269285"/>
                      </a:cubicBezTo>
                      <a:cubicBezTo>
                        <a:pt x="419210" y="268941"/>
                        <a:pt x="418661" y="268666"/>
                        <a:pt x="418083" y="268469"/>
                      </a:cubicBezTo>
                      <a:cubicBezTo>
                        <a:pt x="417266" y="271326"/>
                        <a:pt x="415871" y="271326"/>
                        <a:pt x="413796" y="269626"/>
                      </a:cubicBezTo>
                      <a:cubicBezTo>
                        <a:pt x="413286" y="274694"/>
                        <a:pt x="411619" y="276429"/>
                        <a:pt x="413796" y="280953"/>
                      </a:cubicBezTo>
                      <a:cubicBezTo>
                        <a:pt x="417951" y="281489"/>
                        <a:pt x="421754" y="278555"/>
                        <a:pt x="422290" y="274400"/>
                      </a:cubicBezTo>
                      <a:cubicBezTo>
                        <a:pt x="422310" y="274249"/>
                        <a:pt x="422324" y="274098"/>
                        <a:pt x="422335" y="273946"/>
                      </a:cubicBezTo>
                      <a:cubicBezTo>
                        <a:pt x="425516" y="278727"/>
                        <a:pt x="430194" y="282317"/>
                        <a:pt x="435636" y="284151"/>
                      </a:cubicBezTo>
                      <a:cubicBezTo>
                        <a:pt x="440670" y="292145"/>
                        <a:pt x="440160" y="304052"/>
                        <a:pt x="448120" y="308406"/>
                      </a:cubicBezTo>
                      <a:cubicBezTo>
                        <a:pt x="454311" y="311808"/>
                        <a:pt x="448562" y="307487"/>
                        <a:pt x="450944" y="312828"/>
                      </a:cubicBezTo>
                      <a:cubicBezTo>
                        <a:pt x="454244" y="313372"/>
                        <a:pt x="468429" y="323170"/>
                        <a:pt x="475096" y="321027"/>
                      </a:cubicBezTo>
                      <a:close/>
                      <a:moveTo>
                        <a:pt x="787210" y="269489"/>
                      </a:moveTo>
                      <a:cubicBezTo>
                        <a:pt x="787925" y="273470"/>
                        <a:pt x="791224" y="275068"/>
                        <a:pt x="794252" y="276905"/>
                      </a:cubicBezTo>
                      <a:cubicBezTo>
                        <a:pt x="795307" y="272653"/>
                        <a:pt x="791837" y="272619"/>
                        <a:pt x="792823" y="268367"/>
                      </a:cubicBezTo>
                      <a:cubicBezTo>
                        <a:pt x="790877" y="267983"/>
                        <a:pt x="788858" y="268386"/>
                        <a:pt x="787210" y="269489"/>
                      </a:cubicBezTo>
                      <a:close/>
                      <a:moveTo>
                        <a:pt x="860417" y="289016"/>
                      </a:moveTo>
                      <a:cubicBezTo>
                        <a:pt x="882766" y="271224"/>
                        <a:pt x="840652" y="271258"/>
                        <a:pt x="860417" y="289016"/>
                      </a:cubicBezTo>
                      <a:close/>
                      <a:moveTo>
                        <a:pt x="1013259" y="294833"/>
                      </a:moveTo>
                      <a:cubicBezTo>
                        <a:pt x="1014245" y="288778"/>
                        <a:pt x="1009211" y="288403"/>
                        <a:pt x="1009075" y="283403"/>
                      </a:cubicBezTo>
                      <a:cubicBezTo>
                        <a:pt x="1003598" y="283403"/>
                        <a:pt x="999754" y="283403"/>
                        <a:pt x="997883" y="289764"/>
                      </a:cubicBezTo>
                      <a:cubicBezTo>
                        <a:pt x="999731" y="290366"/>
                        <a:pt x="1000898" y="292188"/>
                        <a:pt x="1000672" y="294118"/>
                      </a:cubicBezTo>
                      <a:cubicBezTo>
                        <a:pt x="1007068" y="295173"/>
                        <a:pt x="1008598" y="292145"/>
                        <a:pt x="1013259" y="294833"/>
                      </a:cubicBezTo>
                      <a:close/>
                      <a:moveTo>
                        <a:pt x="1028635" y="291431"/>
                      </a:moveTo>
                      <a:cubicBezTo>
                        <a:pt x="1029315" y="287859"/>
                        <a:pt x="1023668" y="283233"/>
                        <a:pt x="1021627" y="286839"/>
                      </a:cubicBezTo>
                      <a:cubicBezTo>
                        <a:pt x="1024043" y="287553"/>
                        <a:pt x="1021355" y="288642"/>
                        <a:pt x="1021627" y="291023"/>
                      </a:cubicBezTo>
                      <a:cubicBezTo>
                        <a:pt x="1023495" y="292956"/>
                        <a:pt x="1026523" y="293162"/>
                        <a:pt x="1028635" y="291499"/>
                      </a:cubicBezTo>
                      <a:close/>
                      <a:moveTo>
                        <a:pt x="881542" y="295819"/>
                      </a:moveTo>
                      <a:cubicBezTo>
                        <a:pt x="884944" y="290887"/>
                        <a:pt x="884025" y="287553"/>
                        <a:pt x="881542" y="281804"/>
                      </a:cubicBezTo>
                      <a:cubicBezTo>
                        <a:pt x="874738" y="280715"/>
                        <a:pt x="873548" y="285512"/>
                        <a:pt x="871711" y="289662"/>
                      </a:cubicBezTo>
                      <a:cubicBezTo>
                        <a:pt x="873463" y="293494"/>
                        <a:pt x="877329" y="295916"/>
                        <a:pt x="881542" y="295819"/>
                      </a:cubicBezTo>
                      <a:close/>
                      <a:moveTo>
                        <a:pt x="771732" y="284049"/>
                      </a:moveTo>
                      <a:cubicBezTo>
                        <a:pt x="770916" y="281498"/>
                        <a:pt x="771018" y="278164"/>
                        <a:pt x="768909" y="276837"/>
                      </a:cubicBezTo>
                      <a:cubicBezTo>
                        <a:pt x="767514" y="280715"/>
                        <a:pt x="765133" y="274592"/>
                        <a:pt x="763262" y="277960"/>
                      </a:cubicBezTo>
                      <a:cubicBezTo>
                        <a:pt x="763772" y="282110"/>
                        <a:pt x="769283" y="281532"/>
                        <a:pt x="771698" y="284049"/>
                      </a:cubicBezTo>
                      <a:close/>
                      <a:moveTo>
                        <a:pt x="1042650" y="304868"/>
                      </a:moveTo>
                      <a:cubicBezTo>
                        <a:pt x="1050304" y="306909"/>
                        <a:pt x="1050985" y="301466"/>
                        <a:pt x="1052413" y="297044"/>
                      </a:cubicBezTo>
                      <a:cubicBezTo>
                        <a:pt x="1047005" y="297962"/>
                        <a:pt x="1047413" y="293336"/>
                        <a:pt x="1044045" y="292349"/>
                      </a:cubicBezTo>
                      <a:cubicBezTo>
                        <a:pt x="1042072" y="296364"/>
                        <a:pt x="1040303" y="300174"/>
                        <a:pt x="1042616" y="304868"/>
                      </a:cubicBezTo>
                      <a:close/>
                      <a:moveTo>
                        <a:pt x="969988" y="325959"/>
                      </a:moveTo>
                      <a:cubicBezTo>
                        <a:pt x="986691" y="326367"/>
                        <a:pt x="987882" y="310345"/>
                        <a:pt x="993801" y="299323"/>
                      </a:cubicBezTo>
                      <a:cubicBezTo>
                        <a:pt x="994039" y="295921"/>
                        <a:pt x="991623" y="294867"/>
                        <a:pt x="991011" y="292179"/>
                      </a:cubicBezTo>
                      <a:cubicBezTo>
                        <a:pt x="972574" y="291193"/>
                        <a:pt x="968730" y="311876"/>
                        <a:pt x="969988" y="325959"/>
                      </a:cubicBezTo>
                      <a:close/>
                      <a:moveTo>
                        <a:pt x="537961" y="273708"/>
                      </a:moveTo>
                      <a:lnTo>
                        <a:pt x="537961" y="268061"/>
                      </a:lnTo>
                      <a:lnTo>
                        <a:pt x="533675" y="267823"/>
                      </a:lnTo>
                      <a:cubicBezTo>
                        <a:pt x="533165" y="271497"/>
                        <a:pt x="534083" y="273912"/>
                        <a:pt x="537961" y="273708"/>
                      </a:cubicBezTo>
                      <a:close/>
                      <a:moveTo>
                        <a:pt x="919540" y="297928"/>
                      </a:moveTo>
                      <a:cubicBezTo>
                        <a:pt x="919234" y="295275"/>
                        <a:pt x="921105" y="294935"/>
                        <a:pt x="920934" y="292417"/>
                      </a:cubicBezTo>
                      <a:cubicBezTo>
                        <a:pt x="919028" y="290511"/>
                        <a:pt x="915990" y="290349"/>
                        <a:pt x="913893" y="292043"/>
                      </a:cubicBezTo>
                      <a:cubicBezTo>
                        <a:pt x="913144" y="296364"/>
                        <a:pt x="915015" y="298337"/>
                        <a:pt x="919438" y="297928"/>
                      </a:cubicBezTo>
                      <a:close/>
                      <a:moveTo>
                        <a:pt x="811261" y="290478"/>
                      </a:moveTo>
                      <a:cubicBezTo>
                        <a:pt x="811261" y="293880"/>
                        <a:pt x="808846" y="294459"/>
                        <a:pt x="809866" y="298813"/>
                      </a:cubicBezTo>
                      <a:cubicBezTo>
                        <a:pt x="811410" y="298893"/>
                        <a:pt x="812889" y="299465"/>
                        <a:pt x="814084" y="300446"/>
                      </a:cubicBezTo>
                      <a:cubicBezTo>
                        <a:pt x="813064" y="296091"/>
                        <a:pt x="815547" y="295411"/>
                        <a:pt x="815513" y="292111"/>
                      </a:cubicBezTo>
                      <a:cubicBezTo>
                        <a:pt x="813506" y="291941"/>
                        <a:pt x="813506" y="290206"/>
                        <a:pt x="811159" y="290478"/>
                      </a:cubicBezTo>
                      <a:close/>
                      <a:moveTo>
                        <a:pt x="1006353" y="305616"/>
                      </a:moveTo>
                      <a:cubicBezTo>
                        <a:pt x="1000808" y="306501"/>
                        <a:pt x="996148" y="302963"/>
                        <a:pt x="993767" y="304902"/>
                      </a:cubicBezTo>
                      <a:cubicBezTo>
                        <a:pt x="991896" y="314155"/>
                        <a:pt x="997679" y="316162"/>
                        <a:pt x="1002169" y="319360"/>
                      </a:cubicBezTo>
                      <a:cubicBezTo>
                        <a:pt x="1005703" y="315726"/>
                        <a:pt x="1007228" y="310590"/>
                        <a:pt x="1006251" y="305616"/>
                      </a:cubicBezTo>
                      <a:close/>
                      <a:moveTo>
                        <a:pt x="799899" y="302487"/>
                      </a:moveTo>
                      <a:cubicBezTo>
                        <a:pt x="806192" y="305276"/>
                        <a:pt x="804968" y="295343"/>
                        <a:pt x="801294" y="295513"/>
                      </a:cubicBezTo>
                      <a:cubicBezTo>
                        <a:pt x="802484" y="299561"/>
                        <a:pt x="799321" y="299051"/>
                        <a:pt x="799899" y="302487"/>
                      </a:cubicBezTo>
                      <a:close/>
                      <a:moveTo>
                        <a:pt x="877290" y="311025"/>
                      </a:moveTo>
                      <a:cubicBezTo>
                        <a:pt x="879314" y="312515"/>
                        <a:pt x="881843" y="313150"/>
                        <a:pt x="884331" y="312794"/>
                      </a:cubicBezTo>
                      <a:cubicBezTo>
                        <a:pt x="885454" y="308848"/>
                        <a:pt x="889026" y="307453"/>
                        <a:pt x="889944" y="303303"/>
                      </a:cubicBezTo>
                      <a:cubicBezTo>
                        <a:pt x="881916" y="299765"/>
                        <a:pt x="881814" y="308610"/>
                        <a:pt x="877290" y="311025"/>
                      </a:cubicBezTo>
                      <a:close/>
                      <a:moveTo>
                        <a:pt x="564869" y="299187"/>
                      </a:moveTo>
                      <a:cubicBezTo>
                        <a:pt x="568782" y="301092"/>
                        <a:pt x="570823" y="302589"/>
                        <a:pt x="574837" y="301160"/>
                      </a:cubicBezTo>
                      <a:cubicBezTo>
                        <a:pt x="574837" y="297418"/>
                        <a:pt x="574292" y="293098"/>
                        <a:pt x="576266" y="291363"/>
                      </a:cubicBezTo>
                      <a:cubicBezTo>
                        <a:pt x="569326" y="290717"/>
                        <a:pt x="563611" y="291295"/>
                        <a:pt x="564869" y="299187"/>
                      </a:cubicBezTo>
                      <a:close/>
                      <a:moveTo>
                        <a:pt x="950258" y="326401"/>
                      </a:moveTo>
                      <a:cubicBezTo>
                        <a:pt x="957674" y="326776"/>
                        <a:pt x="960259" y="322013"/>
                        <a:pt x="961484" y="315856"/>
                      </a:cubicBezTo>
                      <a:cubicBezTo>
                        <a:pt x="954748" y="311127"/>
                        <a:pt x="950020" y="319019"/>
                        <a:pt x="950258" y="326265"/>
                      </a:cubicBezTo>
                      <a:close/>
                      <a:moveTo>
                        <a:pt x="1030030" y="319598"/>
                      </a:moveTo>
                      <a:cubicBezTo>
                        <a:pt x="1021423" y="319360"/>
                        <a:pt x="1020675" y="327422"/>
                        <a:pt x="1016048" y="331402"/>
                      </a:cubicBezTo>
                      <a:cubicBezTo>
                        <a:pt x="1022069" y="334668"/>
                        <a:pt x="1036187" y="329055"/>
                        <a:pt x="1030030" y="319530"/>
                      </a:cubicBezTo>
                      <a:close/>
                      <a:moveTo>
                        <a:pt x="1004891" y="333579"/>
                      </a:moveTo>
                      <a:cubicBezTo>
                        <a:pt x="999550" y="328272"/>
                        <a:pt x="998087" y="333375"/>
                        <a:pt x="990875" y="332797"/>
                      </a:cubicBezTo>
                      <a:cubicBezTo>
                        <a:pt x="990226" y="339434"/>
                        <a:pt x="985899" y="345142"/>
                        <a:pt x="979683" y="347560"/>
                      </a:cubicBezTo>
                      <a:cubicBezTo>
                        <a:pt x="977812" y="346064"/>
                        <a:pt x="976928" y="343648"/>
                        <a:pt x="974104" y="343036"/>
                      </a:cubicBezTo>
                      <a:cubicBezTo>
                        <a:pt x="972165" y="347560"/>
                        <a:pt x="972233" y="354160"/>
                        <a:pt x="971281" y="359705"/>
                      </a:cubicBezTo>
                      <a:cubicBezTo>
                        <a:pt x="972832" y="359752"/>
                        <a:pt x="974320" y="360328"/>
                        <a:pt x="975499" y="361338"/>
                      </a:cubicBezTo>
                      <a:cubicBezTo>
                        <a:pt x="979887" y="354262"/>
                        <a:pt x="985704" y="343036"/>
                        <a:pt x="996488" y="347084"/>
                      </a:cubicBezTo>
                      <a:cubicBezTo>
                        <a:pt x="998223" y="341403"/>
                        <a:pt x="1002407" y="338376"/>
                        <a:pt x="1004891" y="333511"/>
                      </a:cubicBezTo>
                      <a:close/>
                      <a:moveTo>
                        <a:pt x="500780" y="318271"/>
                      </a:moveTo>
                      <a:cubicBezTo>
                        <a:pt x="492990" y="322659"/>
                        <a:pt x="487989" y="312522"/>
                        <a:pt x="482274" y="315822"/>
                      </a:cubicBezTo>
                      <a:cubicBezTo>
                        <a:pt x="488772" y="322047"/>
                        <a:pt x="493126" y="336028"/>
                        <a:pt x="506529" y="331300"/>
                      </a:cubicBezTo>
                      <a:cubicBezTo>
                        <a:pt x="505644" y="323918"/>
                        <a:pt x="498433" y="307487"/>
                        <a:pt x="507924" y="313032"/>
                      </a:cubicBezTo>
                      <a:cubicBezTo>
                        <a:pt x="504250" y="296636"/>
                        <a:pt x="486935" y="309699"/>
                        <a:pt x="500780" y="318203"/>
                      </a:cubicBezTo>
                      <a:close/>
                      <a:moveTo>
                        <a:pt x="961484" y="345145"/>
                      </a:moveTo>
                      <a:cubicBezTo>
                        <a:pt x="964137" y="343614"/>
                        <a:pt x="970736" y="333375"/>
                        <a:pt x="964273" y="331334"/>
                      </a:cubicBezTo>
                      <a:cubicBezTo>
                        <a:pt x="962618" y="335738"/>
                        <a:pt x="961677" y="340377"/>
                        <a:pt x="961484" y="345077"/>
                      </a:cubicBezTo>
                      <a:close/>
                      <a:moveTo>
                        <a:pt x="878718" y="356031"/>
                      </a:moveTo>
                      <a:cubicBezTo>
                        <a:pt x="887835" y="363209"/>
                        <a:pt x="893210" y="348649"/>
                        <a:pt x="895727" y="340110"/>
                      </a:cubicBezTo>
                      <a:cubicBezTo>
                        <a:pt x="891373" y="337695"/>
                        <a:pt x="889604" y="332831"/>
                        <a:pt x="884501" y="331096"/>
                      </a:cubicBezTo>
                      <a:cubicBezTo>
                        <a:pt x="882290" y="336437"/>
                        <a:pt x="888141" y="334191"/>
                        <a:pt x="888685" y="336947"/>
                      </a:cubicBezTo>
                      <a:cubicBezTo>
                        <a:pt x="884705" y="339940"/>
                        <a:pt x="882290" y="342322"/>
                        <a:pt x="885896" y="346574"/>
                      </a:cubicBezTo>
                      <a:cubicBezTo>
                        <a:pt x="880317" y="346404"/>
                        <a:pt x="882324" y="354194"/>
                        <a:pt x="878718" y="355963"/>
                      </a:cubicBezTo>
                      <a:close/>
                      <a:moveTo>
                        <a:pt x="1020233" y="340008"/>
                      </a:moveTo>
                      <a:lnTo>
                        <a:pt x="1016048" y="339770"/>
                      </a:lnTo>
                      <a:cubicBezTo>
                        <a:pt x="1013565" y="346336"/>
                        <a:pt x="1004414" y="347697"/>
                        <a:pt x="1009245" y="354772"/>
                      </a:cubicBezTo>
                      <a:cubicBezTo>
                        <a:pt x="1015266" y="352425"/>
                        <a:pt x="1021627" y="350248"/>
                        <a:pt x="1020233" y="339940"/>
                      </a:cubicBezTo>
                      <a:close/>
                      <a:moveTo>
                        <a:pt x="1062143" y="347901"/>
                      </a:moveTo>
                      <a:cubicBezTo>
                        <a:pt x="1060884" y="350350"/>
                        <a:pt x="1056496" y="349397"/>
                        <a:pt x="1057958" y="354704"/>
                      </a:cubicBezTo>
                      <a:cubicBezTo>
                        <a:pt x="1063877" y="353786"/>
                        <a:pt x="1063911" y="358378"/>
                        <a:pt x="1063537" y="363413"/>
                      </a:cubicBezTo>
                      <a:cubicBezTo>
                        <a:pt x="1065850" y="364005"/>
                        <a:pt x="1068304" y="363637"/>
                        <a:pt x="1070341" y="362392"/>
                      </a:cubicBezTo>
                      <a:lnTo>
                        <a:pt x="1070341" y="356813"/>
                      </a:lnTo>
                      <a:cubicBezTo>
                        <a:pt x="1060918" y="358616"/>
                        <a:pt x="1069899" y="349159"/>
                        <a:pt x="1062143" y="347833"/>
                      </a:cubicBezTo>
                      <a:close/>
                      <a:moveTo>
                        <a:pt x="1094221" y="356677"/>
                      </a:moveTo>
                      <a:cubicBezTo>
                        <a:pt x="1094221" y="360079"/>
                        <a:pt x="1091602" y="360861"/>
                        <a:pt x="1094221" y="363651"/>
                      </a:cubicBezTo>
                      <a:cubicBezTo>
                        <a:pt x="1100175" y="364399"/>
                        <a:pt x="1101603" y="356133"/>
                        <a:pt x="1094221" y="356609"/>
                      </a:cubicBezTo>
                      <a:close/>
                      <a:moveTo>
                        <a:pt x="1030030" y="365726"/>
                      </a:moveTo>
                      <a:lnTo>
                        <a:pt x="1030030" y="358752"/>
                      </a:lnTo>
                      <a:cubicBezTo>
                        <a:pt x="1027410" y="358752"/>
                        <a:pt x="1025335" y="359399"/>
                        <a:pt x="1024451" y="361236"/>
                      </a:cubicBezTo>
                      <a:cubicBezTo>
                        <a:pt x="1027138" y="361882"/>
                        <a:pt x="1024417" y="367563"/>
                        <a:pt x="1030030" y="365658"/>
                      </a:cubicBezTo>
                      <a:close/>
                      <a:moveTo>
                        <a:pt x="392229" y="333443"/>
                      </a:moveTo>
                      <a:cubicBezTo>
                        <a:pt x="398556" y="334974"/>
                        <a:pt x="397331" y="324530"/>
                        <a:pt x="392229" y="324939"/>
                      </a:cubicBezTo>
                      <a:cubicBezTo>
                        <a:pt x="393386" y="329905"/>
                        <a:pt x="389576" y="330756"/>
                        <a:pt x="392229" y="333443"/>
                      </a:cubicBezTo>
                      <a:close/>
                      <a:moveTo>
                        <a:pt x="1030030" y="372632"/>
                      </a:moveTo>
                      <a:cubicBezTo>
                        <a:pt x="1032683" y="373380"/>
                        <a:pt x="1033432" y="375829"/>
                        <a:pt x="1037003" y="375829"/>
                      </a:cubicBezTo>
                      <a:cubicBezTo>
                        <a:pt x="1039147" y="369876"/>
                        <a:pt x="1030642" y="367801"/>
                        <a:pt x="1030030" y="372632"/>
                      </a:cubicBezTo>
                      <a:close/>
                      <a:moveTo>
                        <a:pt x="1097011" y="380524"/>
                      </a:moveTo>
                      <a:lnTo>
                        <a:pt x="1102556" y="380830"/>
                      </a:lnTo>
                      <a:cubicBezTo>
                        <a:pt x="1102964" y="377190"/>
                        <a:pt x="1102046" y="374775"/>
                        <a:pt x="1098406" y="375013"/>
                      </a:cubicBezTo>
                      <a:cubicBezTo>
                        <a:pt x="1098712" y="377632"/>
                        <a:pt x="1096841" y="378006"/>
                        <a:pt x="1097011" y="380524"/>
                      </a:cubicBezTo>
                      <a:close/>
                      <a:moveTo>
                        <a:pt x="1127627" y="390525"/>
                      </a:moveTo>
                      <a:cubicBezTo>
                        <a:pt x="1126879" y="388450"/>
                        <a:pt x="1129260" y="383449"/>
                        <a:pt x="1126232" y="383483"/>
                      </a:cubicBezTo>
                      <a:cubicBezTo>
                        <a:pt x="1125994" y="385116"/>
                        <a:pt x="1124055" y="384878"/>
                        <a:pt x="1122048" y="384674"/>
                      </a:cubicBezTo>
                      <a:cubicBezTo>
                        <a:pt x="1121402" y="388994"/>
                        <a:pt x="1123273" y="390967"/>
                        <a:pt x="1127627" y="390525"/>
                      </a:cubicBezTo>
                      <a:close/>
                      <a:moveTo>
                        <a:pt x="1007646" y="378415"/>
                      </a:moveTo>
                      <a:cubicBezTo>
                        <a:pt x="1000842" y="378143"/>
                        <a:pt x="998155" y="382327"/>
                        <a:pt x="997883" y="389062"/>
                      </a:cubicBezTo>
                      <a:cubicBezTo>
                        <a:pt x="1004584" y="389130"/>
                        <a:pt x="1008802" y="386579"/>
                        <a:pt x="1007646" y="378415"/>
                      </a:cubicBezTo>
                      <a:close/>
                      <a:moveTo>
                        <a:pt x="1131811" y="401955"/>
                      </a:moveTo>
                      <a:cubicBezTo>
                        <a:pt x="1136540" y="401309"/>
                        <a:pt x="1144126" y="396444"/>
                        <a:pt x="1141540" y="392702"/>
                      </a:cubicBezTo>
                      <a:cubicBezTo>
                        <a:pt x="1140418" y="395900"/>
                        <a:pt x="1137934" y="388824"/>
                        <a:pt x="1138785" y="385592"/>
                      </a:cubicBezTo>
                      <a:cubicBezTo>
                        <a:pt x="1126981" y="384300"/>
                        <a:pt x="1123715" y="397056"/>
                        <a:pt x="1131811" y="401819"/>
                      </a:cubicBezTo>
                      <a:close/>
                      <a:moveTo>
                        <a:pt x="507924" y="356711"/>
                      </a:moveTo>
                      <a:cubicBezTo>
                        <a:pt x="503637" y="360113"/>
                        <a:pt x="502447" y="366917"/>
                        <a:pt x="497956" y="370318"/>
                      </a:cubicBezTo>
                      <a:cubicBezTo>
                        <a:pt x="508162" y="368822"/>
                        <a:pt x="503808" y="380864"/>
                        <a:pt x="510781" y="382327"/>
                      </a:cubicBezTo>
                      <a:cubicBezTo>
                        <a:pt x="512142" y="375081"/>
                        <a:pt x="517551" y="361542"/>
                        <a:pt x="507924" y="356711"/>
                      </a:cubicBezTo>
                      <a:close/>
                      <a:moveTo>
                        <a:pt x="1023056" y="391818"/>
                      </a:moveTo>
                      <a:cubicBezTo>
                        <a:pt x="1023736" y="386851"/>
                        <a:pt x="1013293" y="384402"/>
                        <a:pt x="1013259" y="388416"/>
                      </a:cubicBezTo>
                      <a:cubicBezTo>
                        <a:pt x="1017613" y="388586"/>
                        <a:pt x="1017239" y="393110"/>
                        <a:pt x="1023056" y="391818"/>
                      </a:cubicBezTo>
                      <a:close/>
                      <a:moveTo>
                        <a:pt x="482172" y="365216"/>
                      </a:moveTo>
                      <a:cubicBezTo>
                        <a:pt x="480097" y="363379"/>
                        <a:pt x="480267" y="359467"/>
                        <a:pt x="476457" y="359229"/>
                      </a:cubicBezTo>
                      <a:cubicBezTo>
                        <a:pt x="475845" y="361916"/>
                        <a:pt x="472375" y="361576"/>
                        <a:pt x="473600" y="366032"/>
                      </a:cubicBezTo>
                      <a:cubicBezTo>
                        <a:pt x="475505" y="368209"/>
                        <a:pt x="482206" y="369060"/>
                        <a:pt x="482274" y="365216"/>
                      </a:cubicBezTo>
                      <a:close/>
                      <a:moveTo>
                        <a:pt x="1187328" y="409133"/>
                      </a:moveTo>
                      <a:cubicBezTo>
                        <a:pt x="1186750" y="405731"/>
                        <a:pt x="1189846" y="406241"/>
                        <a:pt x="1188689" y="402329"/>
                      </a:cubicBezTo>
                      <a:cubicBezTo>
                        <a:pt x="1184675" y="400356"/>
                        <a:pt x="1182362" y="401241"/>
                        <a:pt x="1181885" y="406105"/>
                      </a:cubicBezTo>
                      <a:cubicBezTo>
                        <a:pt x="1184641" y="406207"/>
                        <a:pt x="1183654" y="409949"/>
                        <a:pt x="1187430" y="409133"/>
                      </a:cubicBezTo>
                      <a:close/>
                      <a:moveTo>
                        <a:pt x="916512" y="393042"/>
                      </a:moveTo>
                      <a:cubicBezTo>
                        <a:pt x="911341" y="395900"/>
                        <a:pt x="912498" y="401615"/>
                        <a:pt x="917941" y="404302"/>
                      </a:cubicBezTo>
                      <a:cubicBezTo>
                        <a:pt x="920492" y="401479"/>
                        <a:pt x="922363" y="394505"/>
                        <a:pt x="916614" y="393042"/>
                      </a:cubicBezTo>
                      <a:close/>
                      <a:moveTo>
                        <a:pt x="476729" y="377598"/>
                      </a:moveTo>
                      <a:cubicBezTo>
                        <a:pt x="475373" y="380221"/>
                        <a:pt x="474410" y="383029"/>
                        <a:pt x="473872" y="385933"/>
                      </a:cubicBezTo>
                      <a:cubicBezTo>
                        <a:pt x="477963" y="389087"/>
                        <a:pt x="482960" y="390840"/>
                        <a:pt x="488125" y="390933"/>
                      </a:cubicBezTo>
                      <a:cubicBezTo>
                        <a:pt x="491051" y="383823"/>
                        <a:pt x="484962" y="374298"/>
                        <a:pt x="476729" y="377598"/>
                      </a:cubicBezTo>
                      <a:close/>
                      <a:moveTo>
                        <a:pt x="1168142" y="415018"/>
                      </a:moveTo>
                      <a:cubicBezTo>
                        <a:pt x="1163346" y="413657"/>
                        <a:pt x="1162257" y="416242"/>
                        <a:pt x="1159808" y="417331"/>
                      </a:cubicBezTo>
                      <a:cubicBezTo>
                        <a:pt x="1160896" y="430020"/>
                        <a:pt x="1175660" y="426516"/>
                        <a:pt x="1167972" y="415052"/>
                      </a:cubicBezTo>
                      <a:close/>
                      <a:moveTo>
                        <a:pt x="1032989" y="438456"/>
                      </a:moveTo>
                      <a:cubicBezTo>
                        <a:pt x="1035132" y="432877"/>
                        <a:pt x="1046392" y="412773"/>
                        <a:pt x="1031594" y="409031"/>
                      </a:cubicBezTo>
                      <a:cubicBezTo>
                        <a:pt x="1031901" y="413997"/>
                        <a:pt x="1025063" y="411446"/>
                        <a:pt x="1025982" y="417093"/>
                      </a:cubicBezTo>
                      <a:cubicBezTo>
                        <a:pt x="1031594" y="423863"/>
                        <a:pt x="1025403" y="432775"/>
                        <a:pt x="1032819" y="438490"/>
                      </a:cubicBezTo>
                      <a:close/>
                      <a:moveTo>
                        <a:pt x="926615" y="410323"/>
                      </a:moveTo>
                      <a:cubicBezTo>
                        <a:pt x="924744" y="410323"/>
                        <a:pt x="925357" y="407806"/>
                        <a:pt x="923826" y="407398"/>
                      </a:cubicBezTo>
                      <a:cubicBezTo>
                        <a:pt x="923214" y="409711"/>
                        <a:pt x="917022" y="413317"/>
                        <a:pt x="921002" y="415630"/>
                      </a:cubicBezTo>
                      <a:cubicBezTo>
                        <a:pt x="922091" y="413249"/>
                        <a:pt x="926003" y="413623"/>
                        <a:pt x="926445" y="410357"/>
                      </a:cubicBezTo>
                      <a:close/>
                      <a:moveTo>
                        <a:pt x="526633" y="395798"/>
                      </a:moveTo>
                      <a:cubicBezTo>
                        <a:pt x="533437" y="397567"/>
                        <a:pt x="534594" y="393757"/>
                        <a:pt x="533743" y="387702"/>
                      </a:cubicBezTo>
                      <a:cubicBezTo>
                        <a:pt x="527076" y="387123"/>
                        <a:pt x="523980" y="390899"/>
                        <a:pt x="526463" y="395832"/>
                      </a:cubicBezTo>
                      <a:close/>
                      <a:moveTo>
                        <a:pt x="500950" y="401479"/>
                      </a:moveTo>
                      <a:cubicBezTo>
                        <a:pt x="502939" y="401867"/>
                        <a:pt x="505002" y="401464"/>
                        <a:pt x="506699" y="400356"/>
                      </a:cubicBezTo>
                      <a:cubicBezTo>
                        <a:pt x="507073" y="393995"/>
                        <a:pt x="508740" y="392022"/>
                        <a:pt x="505236" y="387565"/>
                      </a:cubicBezTo>
                      <a:lnTo>
                        <a:pt x="499521" y="387259"/>
                      </a:lnTo>
                      <a:cubicBezTo>
                        <a:pt x="497446" y="390491"/>
                        <a:pt x="496528" y="389743"/>
                        <a:pt x="498126" y="394267"/>
                      </a:cubicBezTo>
                      <a:cubicBezTo>
                        <a:pt x="492888" y="394267"/>
                        <a:pt x="492650" y="395900"/>
                        <a:pt x="488125" y="393723"/>
                      </a:cubicBezTo>
                      <a:cubicBezTo>
                        <a:pt x="487615" y="399404"/>
                        <a:pt x="493024" y="399506"/>
                        <a:pt x="495269" y="402601"/>
                      </a:cubicBezTo>
                      <a:cubicBezTo>
                        <a:pt x="494385" y="406820"/>
                        <a:pt x="497106" y="414848"/>
                        <a:pt x="493840" y="416651"/>
                      </a:cubicBezTo>
                      <a:cubicBezTo>
                        <a:pt x="492196" y="411964"/>
                        <a:pt x="489216" y="407860"/>
                        <a:pt x="485268" y="404846"/>
                      </a:cubicBezTo>
                      <a:cubicBezTo>
                        <a:pt x="478804" y="409881"/>
                        <a:pt x="476797" y="415222"/>
                        <a:pt x="476729" y="424169"/>
                      </a:cubicBezTo>
                      <a:cubicBezTo>
                        <a:pt x="487377" y="433285"/>
                        <a:pt x="494180" y="428591"/>
                        <a:pt x="502379" y="424169"/>
                      </a:cubicBezTo>
                      <a:cubicBezTo>
                        <a:pt x="502039" y="411446"/>
                        <a:pt x="504590" y="410868"/>
                        <a:pt x="500780" y="401513"/>
                      </a:cubicBezTo>
                      <a:close/>
                      <a:moveTo>
                        <a:pt x="461013" y="402159"/>
                      </a:moveTo>
                      <a:cubicBezTo>
                        <a:pt x="462308" y="398568"/>
                        <a:pt x="462796" y="394735"/>
                        <a:pt x="462442" y="390933"/>
                      </a:cubicBezTo>
                      <a:cubicBezTo>
                        <a:pt x="458053" y="391750"/>
                        <a:pt x="459720" y="386919"/>
                        <a:pt x="455298" y="387735"/>
                      </a:cubicBezTo>
                      <a:cubicBezTo>
                        <a:pt x="452917" y="395764"/>
                        <a:pt x="455298" y="398587"/>
                        <a:pt x="460843" y="402193"/>
                      </a:cubicBezTo>
                      <a:close/>
                      <a:moveTo>
                        <a:pt x="547963" y="396954"/>
                      </a:moveTo>
                      <a:cubicBezTo>
                        <a:pt x="548133" y="392600"/>
                        <a:pt x="543676" y="392498"/>
                        <a:pt x="539424" y="392260"/>
                      </a:cubicBezTo>
                      <a:cubicBezTo>
                        <a:pt x="538438" y="397295"/>
                        <a:pt x="543472" y="396818"/>
                        <a:pt x="547793" y="396988"/>
                      </a:cubicBezTo>
                      <a:close/>
                      <a:moveTo>
                        <a:pt x="1136165" y="424441"/>
                      </a:moveTo>
                      <a:cubicBezTo>
                        <a:pt x="1132458" y="429373"/>
                        <a:pt x="1132764" y="438830"/>
                        <a:pt x="1140316" y="439987"/>
                      </a:cubicBezTo>
                      <a:cubicBezTo>
                        <a:pt x="1141336" y="434408"/>
                        <a:pt x="1145826" y="430360"/>
                        <a:pt x="1143139" y="424815"/>
                      </a:cubicBezTo>
                      <a:cubicBezTo>
                        <a:pt x="1140818" y="425725"/>
                        <a:pt x="1138219" y="425602"/>
                        <a:pt x="1135995" y="424475"/>
                      </a:cubicBezTo>
                      <a:close/>
                      <a:moveTo>
                        <a:pt x="1048365" y="421039"/>
                      </a:moveTo>
                      <a:cubicBezTo>
                        <a:pt x="1045008" y="420216"/>
                        <a:pt x="1041619" y="422270"/>
                        <a:pt x="1040795" y="425627"/>
                      </a:cubicBezTo>
                      <a:cubicBezTo>
                        <a:pt x="1040393" y="427265"/>
                        <a:pt x="1040670" y="428996"/>
                        <a:pt x="1041562" y="430428"/>
                      </a:cubicBezTo>
                      <a:cubicBezTo>
                        <a:pt x="1046801" y="430836"/>
                        <a:pt x="1048842" y="427434"/>
                        <a:pt x="1048229" y="421141"/>
                      </a:cubicBezTo>
                      <a:close/>
                      <a:moveTo>
                        <a:pt x="963082" y="419236"/>
                      </a:moveTo>
                      <a:cubicBezTo>
                        <a:pt x="961950" y="424130"/>
                        <a:pt x="962952" y="429276"/>
                        <a:pt x="965838" y="433387"/>
                      </a:cubicBezTo>
                      <a:cubicBezTo>
                        <a:pt x="965464" y="428047"/>
                        <a:pt x="966790" y="421243"/>
                        <a:pt x="962912" y="419338"/>
                      </a:cubicBezTo>
                      <a:close/>
                      <a:moveTo>
                        <a:pt x="904164" y="441280"/>
                      </a:moveTo>
                      <a:cubicBezTo>
                        <a:pt x="906341" y="444035"/>
                        <a:pt x="909641" y="439579"/>
                        <a:pt x="912566" y="443151"/>
                      </a:cubicBezTo>
                      <a:cubicBezTo>
                        <a:pt x="914233" y="437402"/>
                        <a:pt x="919982" y="436007"/>
                        <a:pt x="922397" y="431040"/>
                      </a:cubicBezTo>
                      <a:cubicBezTo>
                        <a:pt x="919710" y="430292"/>
                        <a:pt x="918995" y="427843"/>
                        <a:pt x="915390" y="427877"/>
                      </a:cubicBezTo>
                      <a:cubicBezTo>
                        <a:pt x="911647" y="430598"/>
                        <a:pt x="904742" y="432435"/>
                        <a:pt x="903993" y="441382"/>
                      </a:cubicBezTo>
                      <a:close/>
                      <a:moveTo>
                        <a:pt x="993835" y="440463"/>
                      </a:moveTo>
                      <a:cubicBezTo>
                        <a:pt x="994821" y="436211"/>
                        <a:pt x="994821" y="437844"/>
                        <a:pt x="993835" y="433490"/>
                      </a:cubicBezTo>
                      <a:lnTo>
                        <a:pt x="986861" y="433115"/>
                      </a:lnTo>
                      <a:cubicBezTo>
                        <a:pt x="985704" y="438796"/>
                        <a:pt x="988018" y="441246"/>
                        <a:pt x="993801" y="440565"/>
                      </a:cubicBezTo>
                      <a:close/>
                      <a:moveTo>
                        <a:pt x="527756" y="411446"/>
                      </a:moveTo>
                      <a:cubicBezTo>
                        <a:pt x="523300" y="417739"/>
                        <a:pt x="532110" y="421889"/>
                        <a:pt x="533471" y="427264"/>
                      </a:cubicBezTo>
                      <a:cubicBezTo>
                        <a:pt x="537621" y="427264"/>
                        <a:pt x="538744" y="424305"/>
                        <a:pt x="540581" y="421991"/>
                      </a:cubicBezTo>
                      <a:cubicBezTo>
                        <a:pt x="531328" y="420189"/>
                        <a:pt x="535784" y="414235"/>
                        <a:pt x="527756" y="411446"/>
                      </a:cubicBezTo>
                      <a:close/>
                      <a:moveTo>
                        <a:pt x="1126130" y="453254"/>
                      </a:moveTo>
                      <a:cubicBezTo>
                        <a:pt x="1126504" y="449614"/>
                        <a:pt x="1125654" y="447233"/>
                        <a:pt x="1121946" y="447437"/>
                      </a:cubicBezTo>
                      <a:cubicBezTo>
                        <a:pt x="1119565" y="451043"/>
                        <a:pt x="1122966" y="452812"/>
                        <a:pt x="1119190" y="455669"/>
                      </a:cubicBezTo>
                      <a:cubicBezTo>
                        <a:pt x="1124565" y="457982"/>
                        <a:pt x="1121946" y="451961"/>
                        <a:pt x="1126232" y="453254"/>
                      </a:cubicBezTo>
                      <a:close/>
                      <a:moveTo>
                        <a:pt x="1011864" y="452846"/>
                      </a:moveTo>
                      <a:lnTo>
                        <a:pt x="1011864" y="445838"/>
                      </a:lnTo>
                      <a:cubicBezTo>
                        <a:pt x="1007612" y="445532"/>
                        <a:pt x="1006081" y="453628"/>
                        <a:pt x="1011864" y="452846"/>
                      </a:cubicBezTo>
                      <a:close/>
                      <a:moveTo>
                        <a:pt x="450842" y="421549"/>
                      </a:moveTo>
                      <a:lnTo>
                        <a:pt x="450842" y="427196"/>
                      </a:lnTo>
                      <a:cubicBezTo>
                        <a:pt x="456319" y="428489"/>
                        <a:pt x="456319" y="420631"/>
                        <a:pt x="450842" y="421447"/>
                      </a:cubicBezTo>
                      <a:close/>
                      <a:moveTo>
                        <a:pt x="1083064" y="463595"/>
                      </a:moveTo>
                      <a:cubicBezTo>
                        <a:pt x="1082349" y="459173"/>
                        <a:pt x="1086091" y="458323"/>
                        <a:pt x="1083064" y="455227"/>
                      </a:cubicBezTo>
                      <a:cubicBezTo>
                        <a:pt x="1077144" y="454104"/>
                        <a:pt x="1076600" y="458629"/>
                        <a:pt x="1074695" y="461758"/>
                      </a:cubicBezTo>
                      <a:cubicBezTo>
                        <a:pt x="1077183" y="463329"/>
                        <a:pt x="1080156" y="463945"/>
                        <a:pt x="1083064" y="463493"/>
                      </a:cubicBezTo>
                      <a:close/>
                      <a:moveTo>
                        <a:pt x="490813" y="433558"/>
                      </a:moveTo>
                      <a:lnTo>
                        <a:pt x="485098" y="433251"/>
                      </a:lnTo>
                      <a:cubicBezTo>
                        <a:pt x="484826" y="437266"/>
                        <a:pt x="484927" y="440939"/>
                        <a:pt x="489384" y="440531"/>
                      </a:cubicBezTo>
                      <a:cubicBezTo>
                        <a:pt x="488806" y="437027"/>
                        <a:pt x="491969" y="437504"/>
                        <a:pt x="490813" y="433455"/>
                      </a:cubicBezTo>
                      <a:close/>
                      <a:moveTo>
                        <a:pt x="453699" y="444307"/>
                      </a:moveTo>
                      <a:lnTo>
                        <a:pt x="453699" y="437232"/>
                      </a:lnTo>
                      <a:lnTo>
                        <a:pt x="445161" y="436789"/>
                      </a:lnTo>
                      <a:cubicBezTo>
                        <a:pt x="443698" y="443219"/>
                        <a:pt x="447644" y="444715"/>
                        <a:pt x="453699" y="444205"/>
                      </a:cubicBezTo>
                      <a:close/>
                      <a:moveTo>
                        <a:pt x="527858" y="455295"/>
                      </a:moveTo>
                      <a:cubicBezTo>
                        <a:pt x="531804" y="454683"/>
                        <a:pt x="535852" y="454206"/>
                        <a:pt x="535002" y="448491"/>
                      </a:cubicBezTo>
                      <a:cubicBezTo>
                        <a:pt x="533165" y="448321"/>
                        <a:pt x="533029" y="446586"/>
                        <a:pt x="530716" y="446859"/>
                      </a:cubicBezTo>
                      <a:cubicBezTo>
                        <a:pt x="529899" y="449750"/>
                        <a:pt x="527178" y="450703"/>
                        <a:pt x="527756" y="455193"/>
                      </a:cubicBezTo>
                      <a:close/>
                      <a:moveTo>
                        <a:pt x="423695" y="449784"/>
                      </a:moveTo>
                      <a:cubicBezTo>
                        <a:pt x="422403" y="453186"/>
                        <a:pt x="421382" y="457676"/>
                        <a:pt x="425124" y="459751"/>
                      </a:cubicBezTo>
                      <a:cubicBezTo>
                        <a:pt x="425396" y="457676"/>
                        <a:pt x="428526" y="458629"/>
                        <a:pt x="430839" y="458663"/>
                      </a:cubicBezTo>
                      <a:cubicBezTo>
                        <a:pt x="430363" y="453832"/>
                        <a:pt x="426553" y="452199"/>
                        <a:pt x="423695" y="449682"/>
                      </a:cubicBezTo>
                      <a:close/>
                      <a:moveTo>
                        <a:pt x="525035" y="467814"/>
                      </a:moveTo>
                      <a:cubicBezTo>
                        <a:pt x="521361" y="467507"/>
                        <a:pt x="523538" y="461724"/>
                        <a:pt x="517925" y="463221"/>
                      </a:cubicBezTo>
                      <a:cubicBezTo>
                        <a:pt x="517551" y="471521"/>
                        <a:pt x="525715" y="471930"/>
                        <a:pt x="530716" y="475195"/>
                      </a:cubicBezTo>
                      <a:cubicBezTo>
                        <a:pt x="532552" y="468834"/>
                        <a:pt x="533165" y="469548"/>
                        <a:pt x="536431" y="464208"/>
                      </a:cubicBezTo>
                      <a:cubicBezTo>
                        <a:pt x="535002" y="462235"/>
                        <a:pt x="532587" y="461214"/>
                        <a:pt x="532144" y="458323"/>
                      </a:cubicBezTo>
                      <a:cubicBezTo>
                        <a:pt x="529825" y="459187"/>
                        <a:pt x="527251" y="459051"/>
                        <a:pt x="525034" y="457948"/>
                      </a:cubicBezTo>
                      <a:cubicBezTo>
                        <a:pt x="523844" y="461486"/>
                        <a:pt x="529355" y="465807"/>
                        <a:pt x="525035" y="467712"/>
                      </a:cubicBezTo>
                      <a:close/>
                      <a:moveTo>
                        <a:pt x="1115108" y="490265"/>
                      </a:moveTo>
                      <a:cubicBezTo>
                        <a:pt x="1112965" y="493123"/>
                        <a:pt x="1109461" y="494518"/>
                        <a:pt x="1109530" y="499722"/>
                      </a:cubicBezTo>
                      <a:cubicBezTo>
                        <a:pt x="1114462" y="500743"/>
                        <a:pt x="1118952" y="494041"/>
                        <a:pt x="1115108" y="490265"/>
                      </a:cubicBezTo>
                      <a:close/>
                      <a:moveTo>
                        <a:pt x="1166577" y="502716"/>
                      </a:moveTo>
                      <a:lnTo>
                        <a:pt x="1166577" y="509690"/>
                      </a:lnTo>
                      <a:cubicBezTo>
                        <a:pt x="1172463" y="515745"/>
                        <a:pt x="1176987" y="508975"/>
                        <a:pt x="1179062" y="503396"/>
                      </a:cubicBezTo>
                      <a:cubicBezTo>
                        <a:pt x="1175463" y="500535"/>
                        <a:pt x="1170439" y="500288"/>
                        <a:pt x="1166578" y="502784"/>
                      </a:cubicBezTo>
                      <a:close/>
                      <a:moveTo>
                        <a:pt x="392229" y="472100"/>
                      </a:moveTo>
                      <a:cubicBezTo>
                        <a:pt x="396193" y="472114"/>
                        <a:pt x="399418" y="468911"/>
                        <a:pt x="399431" y="464947"/>
                      </a:cubicBezTo>
                      <a:cubicBezTo>
                        <a:pt x="399432" y="464632"/>
                        <a:pt x="399413" y="464316"/>
                        <a:pt x="399372" y="464004"/>
                      </a:cubicBezTo>
                      <a:lnTo>
                        <a:pt x="393658" y="463697"/>
                      </a:lnTo>
                      <a:cubicBezTo>
                        <a:pt x="392141" y="466206"/>
                        <a:pt x="391631" y="469196"/>
                        <a:pt x="392229" y="472066"/>
                      </a:cubicBezTo>
                      <a:close/>
                      <a:moveTo>
                        <a:pt x="493738" y="492919"/>
                      </a:moveTo>
                      <a:cubicBezTo>
                        <a:pt x="496313" y="495304"/>
                        <a:pt x="499183" y="497350"/>
                        <a:pt x="502277" y="499008"/>
                      </a:cubicBezTo>
                      <a:cubicBezTo>
                        <a:pt x="507447" y="497341"/>
                        <a:pt x="510033" y="492953"/>
                        <a:pt x="512244" y="488224"/>
                      </a:cubicBezTo>
                      <a:cubicBezTo>
                        <a:pt x="515646" y="492170"/>
                        <a:pt x="519932" y="490878"/>
                        <a:pt x="525103" y="490299"/>
                      </a:cubicBezTo>
                      <a:cubicBezTo>
                        <a:pt x="523980" y="484754"/>
                        <a:pt x="523946" y="478189"/>
                        <a:pt x="519388" y="475876"/>
                      </a:cubicBezTo>
                      <a:cubicBezTo>
                        <a:pt x="508808" y="477815"/>
                        <a:pt x="498977" y="481489"/>
                        <a:pt x="493738" y="492919"/>
                      </a:cubicBezTo>
                      <a:close/>
                      <a:moveTo>
                        <a:pt x="1041426" y="512989"/>
                      </a:moveTo>
                      <a:cubicBezTo>
                        <a:pt x="1045042" y="512811"/>
                        <a:pt x="1047959" y="509966"/>
                        <a:pt x="1048229" y="506356"/>
                      </a:cubicBezTo>
                      <a:cubicBezTo>
                        <a:pt x="1042684" y="505233"/>
                        <a:pt x="1042004" y="509179"/>
                        <a:pt x="1041222" y="512989"/>
                      </a:cubicBezTo>
                      <a:close/>
                      <a:moveTo>
                        <a:pt x="1035813" y="525270"/>
                      </a:moveTo>
                      <a:cubicBezTo>
                        <a:pt x="1037173" y="527753"/>
                        <a:pt x="1040201" y="528672"/>
                        <a:pt x="1042820" y="529828"/>
                      </a:cubicBezTo>
                      <a:cubicBezTo>
                        <a:pt x="1043301" y="527378"/>
                        <a:pt x="1042800" y="524837"/>
                        <a:pt x="1041426" y="522752"/>
                      </a:cubicBezTo>
                      <a:cubicBezTo>
                        <a:pt x="1038024" y="522208"/>
                        <a:pt x="1035949" y="522820"/>
                        <a:pt x="1035609" y="525270"/>
                      </a:cubicBezTo>
                      <a:close/>
                      <a:moveTo>
                        <a:pt x="483533" y="512173"/>
                      </a:moveTo>
                      <a:cubicBezTo>
                        <a:pt x="483533" y="506390"/>
                        <a:pt x="485064" y="506254"/>
                        <a:pt x="486424" y="499620"/>
                      </a:cubicBezTo>
                      <a:cubicBezTo>
                        <a:pt x="484587" y="497545"/>
                        <a:pt x="479621" y="498362"/>
                        <a:pt x="477852" y="496218"/>
                      </a:cubicBezTo>
                      <a:cubicBezTo>
                        <a:pt x="480845" y="503022"/>
                        <a:pt x="474926" y="510166"/>
                        <a:pt x="483533" y="512173"/>
                      </a:cubicBezTo>
                      <a:close/>
                      <a:moveTo>
                        <a:pt x="1094085" y="553437"/>
                      </a:moveTo>
                      <a:cubicBezTo>
                        <a:pt x="1098610" y="554015"/>
                        <a:pt x="1100889" y="552110"/>
                        <a:pt x="1100889" y="548232"/>
                      </a:cubicBezTo>
                      <a:cubicBezTo>
                        <a:pt x="1100191" y="546238"/>
                        <a:pt x="1098684" y="544632"/>
                        <a:pt x="1096739" y="543810"/>
                      </a:cubicBezTo>
                      <a:cubicBezTo>
                        <a:pt x="1094936" y="547347"/>
                        <a:pt x="1091874" y="548742"/>
                        <a:pt x="1094221" y="553437"/>
                      </a:cubicBezTo>
                      <a:close/>
                      <a:moveTo>
                        <a:pt x="1020096" y="552416"/>
                      </a:moveTo>
                      <a:cubicBezTo>
                        <a:pt x="1023124" y="556158"/>
                        <a:pt x="1018804" y="560274"/>
                        <a:pt x="1021491" y="562281"/>
                      </a:cubicBezTo>
                      <a:cubicBezTo>
                        <a:pt x="1025097" y="560478"/>
                        <a:pt x="1025369" y="555171"/>
                        <a:pt x="1031288" y="555784"/>
                      </a:cubicBezTo>
                      <a:cubicBezTo>
                        <a:pt x="1029588" y="549695"/>
                        <a:pt x="1037207" y="545340"/>
                        <a:pt x="1031288" y="543231"/>
                      </a:cubicBezTo>
                      <a:cubicBezTo>
                        <a:pt x="1026220" y="544694"/>
                        <a:pt x="1025914" y="551498"/>
                        <a:pt x="1020233" y="552416"/>
                      </a:cubicBezTo>
                      <a:close/>
                      <a:moveTo>
                        <a:pt x="1063401" y="546293"/>
                      </a:moveTo>
                      <a:cubicBezTo>
                        <a:pt x="1057210" y="544898"/>
                        <a:pt x="1057788" y="550579"/>
                        <a:pt x="1055033" y="552824"/>
                      </a:cubicBezTo>
                      <a:cubicBezTo>
                        <a:pt x="1058877" y="551498"/>
                        <a:pt x="1063095" y="550919"/>
                        <a:pt x="1063537" y="546293"/>
                      </a:cubicBezTo>
                      <a:close/>
                      <a:moveTo>
                        <a:pt x="1170694" y="557383"/>
                      </a:moveTo>
                      <a:cubicBezTo>
                        <a:pt x="1170013" y="559390"/>
                        <a:pt x="1168653" y="560784"/>
                        <a:pt x="1167938" y="562791"/>
                      </a:cubicBezTo>
                      <a:cubicBezTo>
                        <a:pt x="1170830" y="563744"/>
                        <a:pt x="1172428" y="567010"/>
                        <a:pt x="1174742" y="564560"/>
                      </a:cubicBezTo>
                      <a:cubicBezTo>
                        <a:pt x="1174469" y="561295"/>
                        <a:pt x="1173483" y="558471"/>
                        <a:pt x="1170694" y="557383"/>
                      </a:cubicBezTo>
                      <a:close/>
                      <a:moveTo>
                        <a:pt x="1042582" y="553573"/>
                      </a:moveTo>
                      <a:cubicBezTo>
                        <a:pt x="1040337" y="555546"/>
                        <a:pt x="1040507" y="561431"/>
                        <a:pt x="1045338" y="560716"/>
                      </a:cubicBezTo>
                      <a:cubicBezTo>
                        <a:pt x="1047617" y="558743"/>
                        <a:pt x="1045372" y="554899"/>
                        <a:pt x="1042616" y="553573"/>
                      </a:cubicBezTo>
                      <a:close/>
                      <a:moveTo>
                        <a:pt x="1109461" y="573779"/>
                      </a:moveTo>
                      <a:cubicBezTo>
                        <a:pt x="1110754" y="570037"/>
                        <a:pt x="1113816" y="575922"/>
                        <a:pt x="1117830" y="574187"/>
                      </a:cubicBezTo>
                      <a:cubicBezTo>
                        <a:pt x="1118612" y="569901"/>
                        <a:pt x="1121980" y="568336"/>
                        <a:pt x="1123409" y="564731"/>
                      </a:cubicBezTo>
                      <a:cubicBezTo>
                        <a:pt x="1120007" y="563574"/>
                        <a:pt x="1119667" y="559866"/>
                        <a:pt x="1116605" y="558743"/>
                      </a:cubicBezTo>
                      <a:cubicBezTo>
                        <a:pt x="1115627" y="563338"/>
                        <a:pt x="1111574" y="566626"/>
                        <a:pt x="1106876" y="566636"/>
                      </a:cubicBezTo>
                      <a:cubicBezTo>
                        <a:pt x="1106320" y="569314"/>
                        <a:pt x="1107320" y="572077"/>
                        <a:pt x="1109461" y="573779"/>
                      </a:cubicBezTo>
                      <a:close/>
                      <a:moveTo>
                        <a:pt x="1088574" y="572691"/>
                      </a:moveTo>
                      <a:cubicBezTo>
                        <a:pt x="1097317" y="572078"/>
                        <a:pt x="1102726" y="568847"/>
                        <a:pt x="1099732" y="559288"/>
                      </a:cubicBezTo>
                      <a:cubicBezTo>
                        <a:pt x="1090275" y="556396"/>
                        <a:pt x="1081057" y="563302"/>
                        <a:pt x="1088642" y="572691"/>
                      </a:cubicBezTo>
                      <a:close/>
                      <a:moveTo>
                        <a:pt x="437983" y="528195"/>
                      </a:moveTo>
                      <a:cubicBezTo>
                        <a:pt x="437212" y="531391"/>
                        <a:pt x="439179" y="534607"/>
                        <a:pt x="442375" y="535378"/>
                      </a:cubicBezTo>
                      <a:cubicBezTo>
                        <a:pt x="442808" y="535482"/>
                        <a:pt x="443252" y="535538"/>
                        <a:pt x="443698" y="535543"/>
                      </a:cubicBezTo>
                      <a:cubicBezTo>
                        <a:pt x="446828" y="532447"/>
                        <a:pt x="443290" y="527685"/>
                        <a:pt x="437983" y="528195"/>
                      </a:cubicBezTo>
                      <a:close/>
                      <a:moveTo>
                        <a:pt x="1076090" y="573473"/>
                      </a:moveTo>
                      <a:lnTo>
                        <a:pt x="1082893" y="573813"/>
                      </a:lnTo>
                      <a:cubicBezTo>
                        <a:pt x="1084279" y="571184"/>
                        <a:pt x="1084279" y="568040"/>
                        <a:pt x="1082893" y="565411"/>
                      </a:cubicBezTo>
                      <a:cubicBezTo>
                        <a:pt x="1078951" y="565565"/>
                        <a:pt x="1075881" y="568887"/>
                        <a:pt x="1076035" y="572829"/>
                      </a:cubicBezTo>
                      <a:cubicBezTo>
                        <a:pt x="1076044" y="573045"/>
                        <a:pt x="1076062" y="573259"/>
                        <a:pt x="1076090" y="573473"/>
                      </a:cubicBezTo>
                      <a:close/>
                      <a:moveTo>
                        <a:pt x="409408" y="537890"/>
                      </a:moveTo>
                      <a:cubicBezTo>
                        <a:pt x="409102" y="538979"/>
                        <a:pt x="408183" y="539489"/>
                        <a:pt x="406516" y="539183"/>
                      </a:cubicBezTo>
                      <a:cubicBezTo>
                        <a:pt x="404373" y="545170"/>
                        <a:pt x="413082" y="547109"/>
                        <a:pt x="413694" y="542347"/>
                      </a:cubicBezTo>
                      <a:cubicBezTo>
                        <a:pt x="411007" y="542177"/>
                        <a:pt x="412708" y="537890"/>
                        <a:pt x="409408" y="537890"/>
                      </a:cubicBezTo>
                      <a:close/>
                      <a:moveTo>
                        <a:pt x="1138785" y="588917"/>
                      </a:moveTo>
                      <a:cubicBezTo>
                        <a:pt x="1138092" y="585423"/>
                        <a:pt x="1136098" y="582322"/>
                        <a:pt x="1133206" y="580243"/>
                      </a:cubicBezTo>
                      <a:cubicBezTo>
                        <a:pt x="1129022" y="584155"/>
                        <a:pt x="1129396" y="585311"/>
                        <a:pt x="1131811" y="591332"/>
                      </a:cubicBezTo>
                      <a:cubicBezTo>
                        <a:pt x="1135281" y="592013"/>
                        <a:pt x="1136131" y="589666"/>
                        <a:pt x="1138785" y="589223"/>
                      </a:cubicBezTo>
                      <a:close/>
                      <a:moveTo>
                        <a:pt x="425124" y="552994"/>
                      </a:moveTo>
                      <a:cubicBezTo>
                        <a:pt x="431758" y="555001"/>
                        <a:pt x="431928" y="547688"/>
                        <a:pt x="426553" y="547381"/>
                      </a:cubicBezTo>
                      <a:cubicBezTo>
                        <a:pt x="426893" y="550069"/>
                        <a:pt x="424954" y="550443"/>
                        <a:pt x="425124" y="552994"/>
                      </a:cubicBezTo>
                      <a:close/>
                      <a:moveTo>
                        <a:pt x="993801" y="590210"/>
                      </a:moveTo>
                      <a:cubicBezTo>
                        <a:pt x="993783" y="588713"/>
                        <a:pt x="994289" y="587258"/>
                        <a:pt x="995229" y="586094"/>
                      </a:cubicBezTo>
                      <a:cubicBezTo>
                        <a:pt x="989582" y="580413"/>
                        <a:pt x="984650" y="590686"/>
                        <a:pt x="993801" y="590210"/>
                      </a:cubicBezTo>
                      <a:close/>
                      <a:moveTo>
                        <a:pt x="1186172" y="594394"/>
                      </a:moveTo>
                      <a:lnTo>
                        <a:pt x="1181987" y="594156"/>
                      </a:lnTo>
                      <a:cubicBezTo>
                        <a:pt x="1180636" y="596148"/>
                        <a:pt x="1180134" y="598596"/>
                        <a:pt x="1180593" y="600960"/>
                      </a:cubicBezTo>
                      <a:cubicBezTo>
                        <a:pt x="1184301" y="601028"/>
                        <a:pt x="1186376" y="599123"/>
                        <a:pt x="1186036" y="594394"/>
                      </a:cubicBezTo>
                      <a:close/>
                      <a:moveTo>
                        <a:pt x="1007782" y="593748"/>
                      </a:moveTo>
                      <a:cubicBezTo>
                        <a:pt x="1005809" y="593305"/>
                        <a:pt x="1005435" y="591298"/>
                        <a:pt x="1003598" y="590720"/>
                      </a:cubicBezTo>
                      <a:cubicBezTo>
                        <a:pt x="1003292" y="595551"/>
                        <a:pt x="1001625" y="597218"/>
                        <a:pt x="1005027" y="600585"/>
                      </a:cubicBezTo>
                      <a:cubicBezTo>
                        <a:pt x="1004006" y="596231"/>
                        <a:pt x="1008700" y="598102"/>
                        <a:pt x="1007646" y="593748"/>
                      </a:cubicBezTo>
                      <a:close/>
                      <a:moveTo>
                        <a:pt x="1069252" y="594020"/>
                      </a:moveTo>
                      <a:cubicBezTo>
                        <a:pt x="1068912" y="597830"/>
                        <a:pt x="1066837" y="597728"/>
                        <a:pt x="1067007" y="599803"/>
                      </a:cubicBezTo>
                      <a:cubicBezTo>
                        <a:pt x="1066423" y="600249"/>
                        <a:pt x="1065767" y="600594"/>
                        <a:pt x="1065068" y="600823"/>
                      </a:cubicBezTo>
                      <a:cubicBezTo>
                        <a:pt x="1059727" y="618683"/>
                        <a:pt x="1076498" y="633685"/>
                        <a:pt x="1091500" y="631439"/>
                      </a:cubicBezTo>
                      <a:lnTo>
                        <a:pt x="1091500" y="631439"/>
                      </a:lnTo>
                      <a:cubicBezTo>
                        <a:pt x="1093897" y="631061"/>
                        <a:pt x="1096204" y="630242"/>
                        <a:pt x="1098303" y="629024"/>
                      </a:cubicBezTo>
                      <a:cubicBezTo>
                        <a:pt x="1104257" y="616676"/>
                        <a:pt x="1102284" y="605688"/>
                        <a:pt x="1101059" y="594258"/>
                      </a:cubicBezTo>
                      <a:cubicBezTo>
                        <a:pt x="1094834" y="597660"/>
                        <a:pt x="1091500" y="592999"/>
                        <a:pt x="1088540" y="589461"/>
                      </a:cubicBezTo>
                      <a:cubicBezTo>
                        <a:pt x="1084322" y="594190"/>
                        <a:pt x="1079628" y="589972"/>
                        <a:pt x="1073198" y="591468"/>
                      </a:cubicBezTo>
                      <a:cubicBezTo>
                        <a:pt x="1072500" y="592460"/>
                        <a:pt x="1071863" y="593493"/>
                        <a:pt x="1071293" y="594564"/>
                      </a:cubicBezTo>
                      <a:cubicBezTo>
                        <a:pt x="1070589" y="594307"/>
                        <a:pt x="1069859" y="594124"/>
                        <a:pt x="1069116" y="594020"/>
                      </a:cubicBezTo>
                      <a:close/>
                      <a:moveTo>
                        <a:pt x="450978" y="569833"/>
                      </a:moveTo>
                      <a:cubicBezTo>
                        <a:pt x="448935" y="569975"/>
                        <a:pt x="446912" y="569358"/>
                        <a:pt x="445297" y="568098"/>
                      </a:cubicBezTo>
                      <a:cubicBezTo>
                        <a:pt x="444684" y="571500"/>
                        <a:pt x="447882" y="571330"/>
                        <a:pt x="446725" y="575276"/>
                      </a:cubicBezTo>
                      <a:cubicBezTo>
                        <a:pt x="450331" y="575888"/>
                        <a:pt x="450263" y="572487"/>
                        <a:pt x="450842" y="569833"/>
                      </a:cubicBezTo>
                      <a:close/>
                      <a:moveTo>
                        <a:pt x="992406" y="608341"/>
                      </a:moveTo>
                      <a:cubicBezTo>
                        <a:pt x="992644" y="606709"/>
                        <a:pt x="994617" y="606947"/>
                        <a:pt x="996624" y="607151"/>
                      </a:cubicBezTo>
                      <a:cubicBezTo>
                        <a:pt x="997187" y="604251"/>
                        <a:pt x="996693" y="601246"/>
                        <a:pt x="995230" y="598680"/>
                      </a:cubicBezTo>
                      <a:cubicBezTo>
                        <a:pt x="992576" y="598238"/>
                        <a:pt x="992134" y="600109"/>
                        <a:pt x="989617" y="599803"/>
                      </a:cubicBezTo>
                      <a:cubicBezTo>
                        <a:pt x="989514" y="603511"/>
                        <a:pt x="988698" y="608001"/>
                        <a:pt x="992270" y="608341"/>
                      </a:cubicBezTo>
                      <a:close/>
                      <a:moveTo>
                        <a:pt x="1042752" y="617832"/>
                      </a:moveTo>
                      <a:cubicBezTo>
                        <a:pt x="1043127" y="614703"/>
                        <a:pt x="1042378" y="612594"/>
                        <a:pt x="1039929" y="612117"/>
                      </a:cubicBezTo>
                      <a:cubicBezTo>
                        <a:pt x="1037548" y="613342"/>
                        <a:pt x="1036867" y="616370"/>
                        <a:pt x="1035745" y="618921"/>
                      </a:cubicBezTo>
                      <a:cubicBezTo>
                        <a:pt x="1038088" y="619504"/>
                        <a:pt x="1040568" y="619111"/>
                        <a:pt x="1042616" y="617832"/>
                      </a:cubicBezTo>
                      <a:close/>
                      <a:moveTo>
                        <a:pt x="1168108" y="626915"/>
                      </a:moveTo>
                      <a:cubicBezTo>
                        <a:pt x="1170762" y="624432"/>
                        <a:pt x="1168108" y="619669"/>
                        <a:pt x="1165319" y="618411"/>
                      </a:cubicBezTo>
                      <a:cubicBezTo>
                        <a:pt x="1162904" y="620554"/>
                        <a:pt x="1163516" y="627085"/>
                        <a:pt x="1167972" y="626915"/>
                      </a:cubicBezTo>
                      <a:close/>
                      <a:moveTo>
                        <a:pt x="1027376" y="632460"/>
                      </a:moveTo>
                      <a:lnTo>
                        <a:pt x="1027376" y="639468"/>
                      </a:lnTo>
                      <a:cubicBezTo>
                        <a:pt x="1032037" y="641169"/>
                        <a:pt x="1032139" y="639230"/>
                        <a:pt x="1037139" y="641339"/>
                      </a:cubicBezTo>
                      <a:cubicBezTo>
                        <a:pt x="1041630" y="637767"/>
                        <a:pt x="1038704" y="634739"/>
                        <a:pt x="1044147" y="633276"/>
                      </a:cubicBezTo>
                      <a:cubicBezTo>
                        <a:pt x="1044277" y="631016"/>
                        <a:pt x="1043220" y="628850"/>
                        <a:pt x="1041358" y="627561"/>
                      </a:cubicBezTo>
                      <a:cubicBezTo>
                        <a:pt x="1039214" y="634943"/>
                        <a:pt x="1032581" y="627153"/>
                        <a:pt x="1027240" y="632460"/>
                      </a:cubicBezTo>
                      <a:close/>
                      <a:moveTo>
                        <a:pt x="435296" y="600143"/>
                      </a:moveTo>
                      <a:cubicBezTo>
                        <a:pt x="432406" y="599362"/>
                        <a:pt x="429327" y="599715"/>
                        <a:pt x="426689" y="601130"/>
                      </a:cubicBezTo>
                      <a:cubicBezTo>
                        <a:pt x="426485" y="605586"/>
                        <a:pt x="426689" y="609634"/>
                        <a:pt x="429547" y="611335"/>
                      </a:cubicBezTo>
                      <a:cubicBezTo>
                        <a:pt x="431996" y="611335"/>
                        <a:pt x="436928" y="608409"/>
                        <a:pt x="435160" y="600143"/>
                      </a:cubicBezTo>
                      <a:close/>
                      <a:moveTo>
                        <a:pt x="1199915" y="653551"/>
                      </a:moveTo>
                      <a:cubicBezTo>
                        <a:pt x="1196513" y="653993"/>
                        <a:pt x="1196921" y="650864"/>
                        <a:pt x="1193111" y="651816"/>
                      </a:cubicBezTo>
                      <a:cubicBezTo>
                        <a:pt x="1191066" y="655750"/>
                        <a:pt x="1191066" y="660434"/>
                        <a:pt x="1193111" y="664369"/>
                      </a:cubicBezTo>
                      <a:cubicBezTo>
                        <a:pt x="1198282" y="663926"/>
                        <a:pt x="1200051" y="659776"/>
                        <a:pt x="1199915" y="653551"/>
                      </a:cubicBezTo>
                      <a:close/>
                      <a:moveTo>
                        <a:pt x="343515" y="616812"/>
                      </a:moveTo>
                      <a:cubicBezTo>
                        <a:pt x="342393" y="617730"/>
                        <a:pt x="340318" y="624534"/>
                        <a:pt x="343515" y="625282"/>
                      </a:cubicBezTo>
                      <a:cubicBezTo>
                        <a:pt x="345726" y="622561"/>
                        <a:pt x="350625" y="618445"/>
                        <a:pt x="343515" y="616812"/>
                      </a:cubicBezTo>
                      <a:close/>
                      <a:moveTo>
                        <a:pt x="1085853" y="656341"/>
                      </a:moveTo>
                      <a:cubicBezTo>
                        <a:pt x="1085309" y="661511"/>
                        <a:pt x="1086976" y="664573"/>
                        <a:pt x="1091432" y="664981"/>
                      </a:cubicBezTo>
                      <a:cubicBezTo>
                        <a:pt x="1093170" y="662437"/>
                        <a:pt x="1092516" y="658965"/>
                        <a:pt x="1089972" y="657227"/>
                      </a:cubicBezTo>
                      <a:cubicBezTo>
                        <a:pt x="1088768" y="656405"/>
                        <a:pt x="1087289" y="656086"/>
                        <a:pt x="1085853" y="656341"/>
                      </a:cubicBezTo>
                      <a:close/>
                      <a:moveTo>
                        <a:pt x="1112319" y="659028"/>
                      </a:moveTo>
                      <a:cubicBezTo>
                        <a:pt x="1109177" y="661872"/>
                        <a:pt x="1108584" y="666585"/>
                        <a:pt x="1110924" y="670118"/>
                      </a:cubicBezTo>
                      <a:cubicBezTo>
                        <a:pt x="1116061" y="668519"/>
                        <a:pt x="1121470" y="667260"/>
                        <a:pt x="1123477" y="662362"/>
                      </a:cubicBezTo>
                      <a:cubicBezTo>
                        <a:pt x="1119463" y="659028"/>
                        <a:pt x="1115244" y="663961"/>
                        <a:pt x="1112319" y="659028"/>
                      </a:cubicBezTo>
                      <a:close/>
                      <a:moveTo>
                        <a:pt x="1190186" y="676785"/>
                      </a:moveTo>
                      <a:cubicBezTo>
                        <a:pt x="1191444" y="674370"/>
                        <a:pt x="1195833" y="675322"/>
                        <a:pt x="1194370" y="669982"/>
                      </a:cubicBezTo>
                      <a:lnTo>
                        <a:pt x="1187566" y="669642"/>
                      </a:lnTo>
                      <a:cubicBezTo>
                        <a:pt x="1188179" y="672227"/>
                        <a:pt x="1188145" y="675527"/>
                        <a:pt x="1190186" y="676785"/>
                      </a:cubicBezTo>
                      <a:close/>
                      <a:moveTo>
                        <a:pt x="470844" y="644298"/>
                      </a:moveTo>
                      <a:cubicBezTo>
                        <a:pt x="465061" y="640012"/>
                        <a:pt x="462578" y="640692"/>
                        <a:pt x="456557" y="637937"/>
                      </a:cubicBezTo>
                      <a:cubicBezTo>
                        <a:pt x="450571" y="643881"/>
                        <a:pt x="449393" y="653134"/>
                        <a:pt x="453699" y="660389"/>
                      </a:cubicBezTo>
                      <a:cubicBezTo>
                        <a:pt x="462340" y="658586"/>
                        <a:pt x="467714" y="654640"/>
                        <a:pt x="470844" y="644298"/>
                      </a:cubicBezTo>
                      <a:close/>
                      <a:moveTo>
                        <a:pt x="1161032" y="679541"/>
                      </a:moveTo>
                      <a:cubicBezTo>
                        <a:pt x="1157631" y="676581"/>
                        <a:pt x="1149943" y="678214"/>
                        <a:pt x="1148514" y="681718"/>
                      </a:cubicBezTo>
                      <a:cubicBezTo>
                        <a:pt x="1151854" y="682552"/>
                        <a:pt x="1155111" y="683690"/>
                        <a:pt x="1158243" y="685120"/>
                      </a:cubicBezTo>
                      <a:cubicBezTo>
                        <a:pt x="1158957" y="682977"/>
                        <a:pt x="1160488" y="681582"/>
                        <a:pt x="1161032" y="679541"/>
                      </a:cubicBezTo>
                      <a:close/>
                      <a:moveTo>
                        <a:pt x="1211039" y="687569"/>
                      </a:moveTo>
                      <a:cubicBezTo>
                        <a:pt x="1205698" y="691549"/>
                        <a:pt x="1203283" y="703455"/>
                        <a:pt x="1192975" y="697774"/>
                      </a:cubicBezTo>
                      <a:cubicBezTo>
                        <a:pt x="1193383" y="700530"/>
                        <a:pt x="1191104" y="700428"/>
                        <a:pt x="1190186" y="701822"/>
                      </a:cubicBezTo>
                      <a:cubicBezTo>
                        <a:pt x="1195867" y="714035"/>
                        <a:pt x="1189914" y="731010"/>
                        <a:pt x="1190186" y="743596"/>
                      </a:cubicBezTo>
                      <a:cubicBezTo>
                        <a:pt x="1196989" y="744175"/>
                        <a:pt x="1204779" y="747781"/>
                        <a:pt x="1196989" y="753802"/>
                      </a:cubicBezTo>
                      <a:cubicBezTo>
                        <a:pt x="1202160" y="755026"/>
                        <a:pt x="1202976" y="751693"/>
                        <a:pt x="1208079" y="752917"/>
                      </a:cubicBezTo>
                      <a:cubicBezTo>
                        <a:pt x="1205868" y="760707"/>
                        <a:pt x="1219237" y="765674"/>
                        <a:pt x="1223353" y="759245"/>
                      </a:cubicBezTo>
                      <a:cubicBezTo>
                        <a:pt x="1228898" y="766218"/>
                        <a:pt x="1233286" y="756591"/>
                        <a:pt x="1238593" y="761354"/>
                      </a:cubicBezTo>
                      <a:cubicBezTo>
                        <a:pt x="1239920" y="755571"/>
                        <a:pt x="1241995" y="753802"/>
                        <a:pt x="1248288" y="756251"/>
                      </a:cubicBezTo>
                      <a:cubicBezTo>
                        <a:pt x="1245465" y="748733"/>
                        <a:pt x="1252404" y="742916"/>
                        <a:pt x="1256623" y="738528"/>
                      </a:cubicBezTo>
                      <a:cubicBezTo>
                        <a:pt x="1250840" y="731724"/>
                        <a:pt x="1257507" y="722845"/>
                        <a:pt x="1257983" y="714953"/>
                      </a:cubicBezTo>
                      <a:cubicBezTo>
                        <a:pt x="1243696" y="711926"/>
                        <a:pt x="1251962" y="690358"/>
                        <a:pt x="1249683" y="685324"/>
                      </a:cubicBezTo>
                      <a:cubicBezTo>
                        <a:pt x="1249445" y="692502"/>
                        <a:pt x="1242131" y="692127"/>
                        <a:pt x="1238593" y="695903"/>
                      </a:cubicBezTo>
                      <a:cubicBezTo>
                        <a:pt x="1236518" y="693284"/>
                        <a:pt x="1237164" y="688045"/>
                        <a:pt x="1234443" y="685970"/>
                      </a:cubicBezTo>
                      <a:cubicBezTo>
                        <a:pt x="1233048" y="691379"/>
                        <a:pt x="1224238" y="687399"/>
                        <a:pt x="1221958" y="685358"/>
                      </a:cubicBezTo>
                      <a:cubicBezTo>
                        <a:pt x="1221788" y="687943"/>
                        <a:pt x="1221040" y="689984"/>
                        <a:pt x="1219203" y="690801"/>
                      </a:cubicBezTo>
                      <a:cubicBezTo>
                        <a:pt x="1217944" y="688385"/>
                        <a:pt x="1213454" y="688964"/>
                        <a:pt x="1211039" y="687569"/>
                      </a:cubicBezTo>
                      <a:close/>
                      <a:moveTo>
                        <a:pt x="311947" y="652054"/>
                      </a:moveTo>
                      <a:cubicBezTo>
                        <a:pt x="315349" y="650932"/>
                        <a:pt x="317219" y="643788"/>
                        <a:pt x="320553" y="646850"/>
                      </a:cubicBezTo>
                      <a:cubicBezTo>
                        <a:pt x="316539" y="633821"/>
                        <a:pt x="296843" y="646475"/>
                        <a:pt x="311947" y="652054"/>
                      </a:cubicBezTo>
                      <a:close/>
                      <a:moveTo>
                        <a:pt x="1123477" y="697230"/>
                      </a:moveTo>
                      <a:cubicBezTo>
                        <a:pt x="1121232" y="702027"/>
                        <a:pt x="1118748" y="703489"/>
                        <a:pt x="1120653" y="709646"/>
                      </a:cubicBezTo>
                      <a:cubicBezTo>
                        <a:pt x="1130927" y="713082"/>
                        <a:pt x="1134090" y="696243"/>
                        <a:pt x="1123477" y="697230"/>
                      </a:cubicBezTo>
                      <a:close/>
                      <a:moveTo>
                        <a:pt x="1098406" y="698795"/>
                      </a:moveTo>
                      <a:cubicBezTo>
                        <a:pt x="1099426" y="702673"/>
                        <a:pt x="1095616" y="701482"/>
                        <a:pt x="1095582" y="704238"/>
                      </a:cubicBezTo>
                      <a:cubicBezTo>
                        <a:pt x="1098303" y="707095"/>
                        <a:pt x="1104121" y="706109"/>
                        <a:pt x="1102556" y="700428"/>
                      </a:cubicBezTo>
                      <a:cubicBezTo>
                        <a:pt x="1101028" y="700365"/>
                        <a:pt x="1099566" y="699790"/>
                        <a:pt x="1098406" y="698795"/>
                      </a:cubicBezTo>
                      <a:close/>
                      <a:moveTo>
                        <a:pt x="1151303" y="713933"/>
                      </a:moveTo>
                      <a:lnTo>
                        <a:pt x="1156848" y="714205"/>
                      </a:lnTo>
                      <a:cubicBezTo>
                        <a:pt x="1158311" y="708660"/>
                        <a:pt x="1158685" y="704272"/>
                        <a:pt x="1151303" y="704170"/>
                      </a:cubicBezTo>
                      <a:cubicBezTo>
                        <a:pt x="1150623" y="707299"/>
                        <a:pt x="1148514" y="711143"/>
                        <a:pt x="1151303" y="713933"/>
                      </a:cubicBezTo>
                      <a:close/>
                      <a:moveTo>
                        <a:pt x="480845" y="674438"/>
                      </a:moveTo>
                      <a:cubicBezTo>
                        <a:pt x="478124" y="674608"/>
                        <a:pt x="477682" y="672703"/>
                        <a:pt x="475096" y="672737"/>
                      </a:cubicBezTo>
                      <a:cubicBezTo>
                        <a:pt x="473632" y="675874"/>
                        <a:pt x="473632" y="679499"/>
                        <a:pt x="475096" y="682636"/>
                      </a:cubicBezTo>
                      <a:cubicBezTo>
                        <a:pt x="479689" y="682670"/>
                        <a:pt x="481390" y="679745"/>
                        <a:pt x="480845" y="674438"/>
                      </a:cubicBezTo>
                      <a:close/>
                      <a:moveTo>
                        <a:pt x="1094221" y="718185"/>
                      </a:moveTo>
                      <a:cubicBezTo>
                        <a:pt x="1097963" y="717403"/>
                        <a:pt x="1096909" y="721213"/>
                        <a:pt x="1098406" y="722573"/>
                      </a:cubicBezTo>
                      <a:cubicBezTo>
                        <a:pt x="1106298" y="720532"/>
                        <a:pt x="1106026" y="716688"/>
                        <a:pt x="1106774" y="708966"/>
                      </a:cubicBezTo>
                      <a:cubicBezTo>
                        <a:pt x="1097929" y="707163"/>
                        <a:pt x="1094834" y="711381"/>
                        <a:pt x="1094221" y="718185"/>
                      </a:cubicBezTo>
                      <a:close/>
                      <a:moveTo>
                        <a:pt x="372158" y="687569"/>
                      </a:moveTo>
                      <a:cubicBezTo>
                        <a:pt x="368757" y="685154"/>
                        <a:pt x="367804" y="680357"/>
                        <a:pt x="363586" y="678656"/>
                      </a:cubicBezTo>
                      <a:cubicBezTo>
                        <a:pt x="364028" y="683045"/>
                        <a:pt x="368757" y="690665"/>
                        <a:pt x="372158" y="687569"/>
                      </a:cubicBezTo>
                      <a:close/>
                      <a:moveTo>
                        <a:pt x="1097011" y="753189"/>
                      </a:moveTo>
                      <a:cubicBezTo>
                        <a:pt x="1096705" y="750536"/>
                        <a:pt x="1098576" y="750196"/>
                        <a:pt x="1098406" y="747644"/>
                      </a:cubicBezTo>
                      <a:cubicBezTo>
                        <a:pt x="1091602" y="745297"/>
                        <a:pt x="1091942" y="744583"/>
                        <a:pt x="1083064" y="744243"/>
                      </a:cubicBezTo>
                      <a:cubicBezTo>
                        <a:pt x="1085071" y="754754"/>
                        <a:pt x="1089697" y="746930"/>
                        <a:pt x="1097011" y="753189"/>
                      </a:cubicBezTo>
                      <a:close/>
                      <a:moveTo>
                        <a:pt x="1141540" y="780404"/>
                      </a:moveTo>
                      <a:cubicBezTo>
                        <a:pt x="1135247" y="777002"/>
                        <a:pt x="1134737" y="774451"/>
                        <a:pt x="1135995" y="766184"/>
                      </a:cubicBezTo>
                      <a:cubicBezTo>
                        <a:pt x="1138887" y="769348"/>
                        <a:pt x="1139941" y="765674"/>
                        <a:pt x="1144330" y="766592"/>
                      </a:cubicBezTo>
                      <a:cubicBezTo>
                        <a:pt x="1143207" y="762544"/>
                        <a:pt x="1142085" y="758496"/>
                        <a:pt x="1135995" y="759211"/>
                      </a:cubicBezTo>
                      <a:cubicBezTo>
                        <a:pt x="1134022" y="763667"/>
                        <a:pt x="1135417" y="771627"/>
                        <a:pt x="1129192" y="771423"/>
                      </a:cubicBezTo>
                      <a:cubicBezTo>
                        <a:pt x="1125552" y="770300"/>
                        <a:pt x="1126436" y="764619"/>
                        <a:pt x="1123647" y="762816"/>
                      </a:cubicBezTo>
                      <a:cubicBezTo>
                        <a:pt x="1112217" y="763633"/>
                        <a:pt x="1112387" y="768089"/>
                        <a:pt x="1104155" y="771661"/>
                      </a:cubicBezTo>
                      <a:cubicBezTo>
                        <a:pt x="1103712" y="769110"/>
                        <a:pt x="1096773" y="765844"/>
                        <a:pt x="1095752" y="768463"/>
                      </a:cubicBezTo>
                      <a:cubicBezTo>
                        <a:pt x="1098508" y="770266"/>
                        <a:pt x="1094153" y="773192"/>
                        <a:pt x="1097181" y="776900"/>
                      </a:cubicBezTo>
                      <a:cubicBezTo>
                        <a:pt x="1089697" y="775131"/>
                        <a:pt x="1093779" y="785370"/>
                        <a:pt x="1087418" y="784826"/>
                      </a:cubicBezTo>
                      <a:cubicBezTo>
                        <a:pt x="1089221" y="789214"/>
                        <a:pt x="1090479" y="798433"/>
                        <a:pt x="1084628" y="798671"/>
                      </a:cubicBezTo>
                      <a:cubicBezTo>
                        <a:pt x="1094017" y="802617"/>
                        <a:pt x="1088404" y="812551"/>
                        <a:pt x="1094392" y="820034"/>
                      </a:cubicBezTo>
                      <a:cubicBezTo>
                        <a:pt x="1091830" y="819414"/>
                        <a:pt x="1089147" y="820393"/>
                        <a:pt x="1087588" y="822518"/>
                      </a:cubicBezTo>
                      <a:cubicBezTo>
                        <a:pt x="1092929" y="823742"/>
                        <a:pt x="1102046" y="819728"/>
                        <a:pt x="1104325" y="828879"/>
                      </a:cubicBezTo>
                      <a:cubicBezTo>
                        <a:pt x="1120177" y="837316"/>
                        <a:pt x="1131131" y="826124"/>
                        <a:pt x="1141744" y="818061"/>
                      </a:cubicBezTo>
                      <a:cubicBezTo>
                        <a:pt x="1145928" y="802039"/>
                        <a:pt x="1140077" y="796426"/>
                        <a:pt x="1141540" y="780404"/>
                      </a:cubicBezTo>
                      <a:close/>
                      <a:moveTo>
                        <a:pt x="1145724" y="780608"/>
                      </a:moveTo>
                      <a:cubicBezTo>
                        <a:pt x="1147731" y="776560"/>
                        <a:pt x="1151337" y="782513"/>
                        <a:pt x="1149909" y="786357"/>
                      </a:cubicBezTo>
                      <a:cubicBezTo>
                        <a:pt x="1156406" y="782955"/>
                        <a:pt x="1158345" y="783601"/>
                        <a:pt x="1163822" y="780064"/>
                      </a:cubicBezTo>
                      <a:cubicBezTo>
                        <a:pt x="1165081" y="765572"/>
                        <a:pt x="1141166" y="772614"/>
                        <a:pt x="1145724" y="780608"/>
                      </a:cubicBezTo>
                      <a:close/>
                      <a:moveTo>
                        <a:pt x="1198520" y="795610"/>
                      </a:moveTo>
                      <a:cubicBezTo>
                        <a:pt x="1196547" y="795201"/>
                        <a:pt x="1196173" y="793228"/>
                        <a:pt x="1194370" y="792650"/>
                      </a:cubicBezTo>
                      <a:cubicBezTo>
                        <a:pt x="1193928" y="794487"/>
                        <a:pt x="1192397" y="795201"/>
                        <a:pt x="1192975" y="798161"/>
                      </a:cubicBezTo>
                      <a:cubicBezTo>
                        <a:pt x="1196139" y="798671"/>
                        <a:pt x="1198180" y="798059"/>
                        <a:pt x="1198520" y="795610"/>
                      </a:cubicBezTo>
                      <a:close/>
                      <a:moveTo>
                        <a:pt x="497956" y="776934"/>
                      </a:moveTo>
                      <a:cubicBezTo>
                        <a:pt x="494929" y="775539"/>
                        <a:pt x="493738" y="772444"/>
                        <a:pt x="489384" y="772273"/>
                      </a:cubicBezTo>
                      <a:cubicBezTo>
                        <a:pt x="485200" y="776458"/>
                        <a:pt x="495065" y="783091"/>
                        <a:pt x="497956" y="776934"/>
                      </a:cubicBezTo>
                      <a:close/>
                      <a:moveTo>
                        <a:pt x="387943" y="791630"/>
                      </a:moveTo>
                      <a:cubicBezTo>
                        <a:pt x="393658" y="783976"/>
                        <a:pt x="390800" y="780064"/>
                        <a:pt x="392229" y="769178"/>
                      </a:cubicBezTo>
                      <a:cubicBezTo>
                        <a:pt x="381887" y="771049"/>
                        <a:pt x="377023" y="786017"/>
                        <a:pt x="387943" y="791630"/>
                      </a:cubicBezTo>
                      <a:close/>
                      <a:moveTo>
                        <a:pt x="480845" y="777546"/>
                      </a:moveTo>
                      <a:cubicBezTo>
                        <a:pt x="478730" y="779112"/>
                        <a:pt x="476801" y="780916"/>
                        <a:pt x="475096" y="782921"/>
                      </a:cubicBezTo>
                      <a:cubicBezTo>
                        <a:pt x="477137" y="792582"/>
                        <a:pt x="486118" y="791187"/>
                        <a:pt x="490813" y="789282"/>
                      </a:cubicBezTo>
                      <a:cubicBezTo>
                        <a:pt x="490983" y="782071"/>
                        <a:pt x="483533" y="781968"/>
                        <a:pt x="480845" y="777546"/>
                      </a:cubicBezTo>
                      <a:close/>
                      <a:moveTo>
                        <a:pt x="1192975" y="853882"/>
                      </a:moveTo>
                      <a:cubicBezTo>
                        <a:pt x="1202636" y="847419"/>
                        <a:pt x="1206582" y="831975"/>
                        <a:pt x="1208215" y="821123"/>
                      </a:cubicBezTo>
                      <a:cubicBezTo>
                        <a:pt x="1206480" y="820953"/>
                        <a:pt x="1206310" y="819252"/>
                        <a:pt x="1204099" y="819558"/>
                      </a:cubicBezTo>
                      <a:cubicBezTo>
                        <a:pt x="1198826" y="828573"/>
                        <a:pt x="1186410" y="841330"/>
                        <a:pt x="1192975" y="853882"/>
                      </a:cubicBezTo>
                      <a:close/>
                      <a:moveTo>
                        <a:pt x="472273" y="809659"/>
                      </a:moveTo>
                      <a:cubicBezTo>
                        <a:pt x="474968" y="811127"/>
                        <a:pt x="477853" y="812214"/>
                        <a:pt x="480845" y="812891"/>
                      </a:cubicBezTo>
                      <a:cubicBezTo>
                        <a:pt x="483193" y="797072"/>
                        <a:pt x="466694" y="789827"/>
                        <a:pt x="472273" y="809625"/>
                      </a:cubicBezTo>
                      <a:close/>
                      <a:moveTo>
                        <a:pt x="459414" y="803230"/>
                      </a:moveTo>
                      <a:cubicBezTo>
                        <a:pt x="457441" y="804999"/>
                        <a:pt x="458019" y="809319"/>
                        <a:pt x="457985" y="813095"/>
                      </a:cubicBezTo>
                      <a:cubicBezTo>
                        <a:pt x="462476" y="813945"/>
                        <a:pt x="463564" y="811326"/>
                        <a:pt x="466558" y="810646"/>
                      </a:cubicBezTo>
                      <a:cubicBezTo>
                        <a:pt x="465742" y="806836"/>
                        <a:pt x="465061" y="802787"/>
                        <a:pt x="459414" y="803230"/>
                      </a:cubicBezTo>
                      <a:close/>
                      <a:moveTo>
                        <a:pt x="1011864" y="832893"/>
                      </a:moveTo>
                      <a:cubicBezTo>
                        <a:pt x="1011524" y="834866"/>
                        <a:pt x="1009551" y="835138"/>
                        <a:pt x="1009075" y="836941"/>
                      </a:cubicBezTo>
                      <a:cubicBezTo>
                        <a:pt x="1013327" y="836125"/>
                        <a:pt x="1013191" y="839561"/>
                        <a:pt x="1017443" y="838710"/>
                      </a:cubicBezTo>
                      <a:cubicBezTo>
                        <a:pt x="1017987" y="834628"/>
                        <a:pt x="1012374" y="836261"/>
                        <a:pt x="1011864" y="833029"/>
                      </a:cubicBezTo>
                      <a:close/>
                      <a:moveTo>
                        <a:pt x="497956" y="826090"/>
                      </a:moveTo>
                      <a:cubicBezTo>
                        <a:pt x="499793" y="831533"/>
                        <a:pt x="495881" y="833608"/>
                        <a:pt x="502209" y="834764"/>
                      </a:cubicBezTo>
                      <a:cubicBezTo>
                        <a:pt x="504482" y="833310"/>
                        <a:pt x="505619" y="830602"/>
                        <a:pt x="505066" y="827961"/>
                      </a:cubicBezTo>
                      <a:cubicBezTo>
                        <a:pt x="503007" y="826494"/>
                        <a:pt x="500449" y="825907"/>
                        <a:pt x="497956" y="826328"/>
                      </a:cubicBezTo>
                      <a:close/>
                      <a:moveTo>
                        <a:pt x="1106876" y="866435"/>
                      </a:moveTo>
                      <a:cubicBezTo>
                        <a:pt x="1104529" y="871912"/>
                        <a:pt x="1095106" y="869837"/>
                        <a:pt x="1095684" y="878511"/>
                      </a:cubicBezTo>
                      <a:cubicBezTo>
                        <a:pt x="1102216" y="875109"/>
                        <a:pt x="1103270" y="874905"/>
                        <a:pt x="1111026" y="877797"/>
                      </a:cubicBezTo>
                      <a:cubicBezTo>
                        <a:pt x="1114632" y="873783"/>
                        <a:pt x="1110414" y="868204"/>
                        <a:pt x="1106774" y="866673"/>
                      </a:cubicBezTo>
                      <a:close/>
                      <a:moveTo>
                        <a:pt x="432370" y="848541"/>
                      </a:moveTo>
                      <a:cubicBezTo>
                        <a:pt x="437030" y="849120"/>
                        <a:pt x="439174" y="847181"/>
                        <a:pt x="439548" y="843235"/>
                      </a:cubicBezTo>
                      <a:cubicBezTo>
                        <a:pt x="437643" y="841704"/>
                        <a:pt x="434275" y="841602"/>
                        <a:pt x="432370" y="840071"/>
                      </a:cubicBezTo>
                      <a:cubicBezTo>
                        <a:pt x="429104" y="843269"/>
                        <a:pt x="429955" y="844902"/>
                        <a:pt x="432268" y="848780"/>
                      </a:cubicBezTo>
                      <a:close/>
                      <a:moveTo>
                        <a:pt x="486799" y="856638"/>
                      </a:moveTo>
                      <a:cubicBezTo>
                        <a:pt x="488772" y="852317"/>
                        <a:pt x="493806" y="858917"/>
                        <a:pt x="495337" y="855617"/>
                      </a:cubicBezTo>
                      <a:lnTo>
                        <a:pt x="495337" y="847453"/>
                      </a:lnTo>
                      <a:cubicBezTo>
                        <a:pt x="491365" y="846957"/>
                        <a:pt x="487503" y="845807"/>
                        <a:pt x="483907" y="844051"/>
                      </a:cubicBezTo>
                      <a:cubicBezTo>
                        <a:pt x="479757" y="848439"/>
                        <a:pt x="484247" y="853984"/>
                        <a:pt x="486560" y="856876"/>
                      </a:cubicBezTo>
                      <a:close/>
                      <a:moveTo>
                        <a:pt x="501018" y="858713"/>
                      </a:moveTo>
                      <a:cubicBezTo>
                        <a:pt x="504420" y="861876"/>
                        <a:pt x="512176" y="860890"/>
                        <a:pt x="511019" y="854903"/>
                      </a:cubicBezTo>
                      <a:cubicBezTo>
                        <a:pt x="505236" y="856604"/>
                        <a:pt x="506495" y="851501"/>
                        <a:pt x="502447" y="851705"/>
                      </a:cubicBezTo>
                      <a:cubicBezTo>
                        <a:pt x="500870" y="853766"/>
                        <a:pt x="500263" y="856408"/>
                        <a:pt x="500780" y="858951"/>
                      </a:cubicBezTo>
                      <a:close/>
                      <a:moveTo>
                        <a:pt x="1026050" y="882321"/>
                      </a:moveTo>
                      <a:cubicBezTo>
                        <a:pt x="1030846" y="881505"/>
                        <a:pt x="1027853" y="888104"/>
                        <a:pt x="1033057" y="886846"/>
                      </a:cubicBezTo>
                      <a:cubicBezTo>
                        <a:pt x="1037582" y="883444"/>
                        <a:pt x="1034180" y="880654"/>
                        <a:pt x="1033057" y="875654"/>
                      </a:cubicBezTo>
                      <a:cubicBezTo>
                        <a:pt x="1027036" y="874667"/>
                        <a:pt x="1025641" y="877729"/>
                        <a:pt x="1025811" y="882559"/>
                      </a:cubicBezTo>
                      <a:close/>
                      <a:moveTo>
                        <a:pt x="991113" y="886369"/>
                      </a:moveTo>
                      <a:cubicBezTo>
                        <a:pt x="987337" y="887186"/>
                        <a:pt x="992134" y="879804"/>
                        <a:pt x="988324" y="880620"/>
                      </a:cubicBezTo>
                      <a:cubicBezTo>
                        <a:pt x="985534" y="884566"/>
                        <a:pt x="983119" y="876368"/>
                        <a:pt x="978527" y="877389"/>
                      </a:cubicBezTo>
                      <a:cubicBezTo>
                        <a:pt x="979275" y="882287"/>
                        <a:pt x="982269" y="885009"/>
                        <a:pt x="982711" y="890179"/>
                      </a:cubicBezTo>
                      <a:cubicBezTo>
                        <a:pt x="985602" y="889465"/>
                        <a:pt x="990093" y="889941"/>
                        <a:pt x="990875" y="886607"/>
                      </a:cubicBezTo>
                      <a:close/>
                      <a:moveTo>
                        <a:pt x="468225" y="888308"/>
                      </a:moveTo>
                      <a:cubicBezTo>
                        <a:pt x="473872" y="877014"/>
                        <a:pt x="468599" y="865993"/>
                        <a:pt x="462510" y="858373"/>
                      </a:cubicBezTo>
                      <a:lnTo>
                        <a:pt x="460707" y="858373"/>
                      </a:lnTo>
                      <a:cubicBezTo>
                        <a:pt x="459456" y="853547"/>
                        <a:pt x="455824" y="849697"/>
                        <a:pt x="451080" y="848167"/>
                      </a:cubicBezTo>
                      <a:cubicBezTo>
                        <a:pt x="444991" y="851569"/>
                        <a:pt x="443528" y="860108"/>
                        <a:pt x="441079" y="867489"/>
                      </a:cubicBezTo>
                      <a:cubicBezTo>
                        <a:pt x="445216" y="867764"/>
                        <a:pt x="448954" y="870053"/>
                        <a:pt x="451080" y="873613"/>
                      </a:cubicBezTo>
                      <a:cubicBezTo>
                        <a:pt x="452872" y="873257"/>
                        <a:pt x="454580" y="872564"/>
                        <a:pt x="456114" y="871572"/>
                      </a:cubicBezTo>
                      <a:cubicBezTo>
                        <a:pt x="457815" y="879226"/>
                        <a:pt x="461115" y="885553"/>
                        <a:pt x="467987" y="888546"/>
                      </a:cubicBezTo>
                      <a:close/>
                      <a:moveTo>
                        <a:pt x="1013497" y="883172"/>
                      </a:moveTo>
                      <a:cubicBezTo>
                        <a:pt x="1013735" y="887594"/>
                        <a:pt x="1009789" y="887696"/>
                        <a:pt x="1010707" y="892833"/>
                      </a:cubicBezTo>
                      <a:cubicBezTo>
                        <a:pt x="1015164" y="894227"/>
                        <a:pt x="1015028" y="890792"/>
                        <a:pt x="1017681" y="890349"/>
                      </a:cubicBezTo>
                      <a:cubicBezTo>
                        <a:pt x="1016967" y="887322"/>
                        <a:pt x="1016014" y="884498"/>
                        <a:pt x="1013259" y="883410"/>
                      </a:cubicBezTo>
                      <a:close/>
                      <a:moveTo>
                        <a:pt x="1002305" y="895248"/>
                      </a:moveTo>
                      <a:cubicBezTo>
                        <a:pt x="1005979" y="895826"/>
                        <a:pt x="1006897" y="893513"/>
                        <a:pt x="1006489" y="889839"/>
                      </a:cubicBezTo>
                      <a:lnTo>
                        <a:pt x="1002305" y="889635"/>
                      </a:lnTo>
                      <a:close/>
                      <a:moveTo>
                        <a:pt x="1035847" y="898174"/>
                      </a:moveTo>
                      <a:cubicBezTo>
                        <a:pt x="1039521" y="898752"/>
                        <a:pt x="1040439" y="896405"/>
                        <a:pt x="1040031" y="892731"/>
                      </a:cubicBezTo>
                      <a:lnTo>
                        <a:pt x="1035847" y="892561"/>
                      </a:lnTo>
                      <a:close/>
                      <a:moveTo>
                        <a:pt x="979921" y="892867"/>
                      </a:moveTo>
                      <a:cubicBezTo>
                        <a:pt x="978765" y="896745"/>
                        <a:pt x="981894" y="896575"/>
                        <a:pt x="981316" y="899908"/>
                      </a:cubicBezTo>
                      <a:cubicBezTo>
                        <a:pt x="990909" y="902120"/>
                        <a:pt x="985466" y="888274"/>
                        <a:pt x="979683" y="893105"/>
                      </a:cubicBezTo>
                      <a:close/>
                      <a:moveTo>
                        <a:pt x="408217" y="870109"/>
                      </a:moveTo>
                      <a:cubicBezTo>
                        <a:pt x="405767" y="868052"/>
                        <a:pt x="402245" y="867885"/>
                        <a:pt x="399611" y="869701"/>
                      </a:cubicBezTo>
                      <a:cubicBezTo>
                        <a:pt x="399169" y="880484"/>
                        <a:pt x="411619" y="879158"/>
                        <a:pt x="407979" y="870347"/>
                      </a:cubicBezTo>
                      <a:close/>
                      <a:moveTo>
                        <a:pt x="961722" y="896234"/>
                      </a:moveTo>
                      <a:cubicBezTo>
                        <a:pt x="961722" y="902018"/>
                        <a:pt x="959307" y="904875"/>
                        <a:pt x="960327" y="911577"/>
                      </a:cubicBezTo>
                      <a:cubicBezTo>
                        <a:pt x="970328" y="912121"/>
                        <a:pt x="972642" y="897969"/>
                        <a:pt x="965906" y="895044"/>
                      </a:cubicBezTo>
                      <a:cubicBezTo>
                        <a:pt x="965430" y="896881"/>
                        <a:pt x="963491" y="896677"/>
                        <a:pt x="961484" y="896473"/>
                      </a:cubicBezTo>
                      <a:close/>
                      <a:moveTo>
                        <a:pt x="1113714" y="925694"/>
                      </a:moveTo>
                      <a:cubicBezTo>
                        <a:pt x="1114802" y="922292"/>
                        <a:pt x="1116435" y="916203"/>
                        <a:pt x="1113714" y="913141"/>
                      </a:cubicBezTo>
                      <a:cubicBezTo>
                        <a:pt x="1104699" y="911372"/>
                        <a:pt x="1102522" y="920251"/>
                        <a:pt x="1105345" y="926748"/>
                      </a:cubicBezTo>
                      <a:cubicBezTo>
                        <a:pt x="1109631" y="927837"/>
                        <a:pt x="1109461" y="924401"/>
                        <a:pt x="1113714" y="925694"/>
                      </a:cubicBezTo>
                      <a:close/>
                      <a:moveTo>
                        <a:pt x="475096" y="917224"/>
                      </a:moveTo>
                      <a:cubicBezTo>
                        <a:pt x="476287" y="911338"/>
                        <a:pt x="477273" y="901133"/>
                        <a:pt x="470844" y="898650"/>
                      </a:cubicBezTo>
                      <a:cubicBezTo>
                        <a:pt x="470368" y="905215"/>
                        <a:pt x="461353" y="902970"/>
                        <a:pt x="462272" y="910998"/>
                      </a:cubicBezTo>
                      <a:cubicBezTo>
                        <a:pt x="466524" y="914740"/>
                        <a:pt x="468361" y="919231"/>
                        <a:pt x="475096" y="917121"/>
                      </a:cubicBezTo>
                      <a:close/>
                      <a:moveTo>
                        <a:pt x="992168" y="925932"/>
                      </a:moveTo>
                      <a:cubicBezTo>
                        <a:pt x="990399" y="925762"/>
                        <a:pt x="990229" y="924061"/>
                        <a:pt x="987984" y="924333"/>
                      </a:cubicBezTo>
                      <a:cubicBezTo>
                        <a:pt x="986079" y="926136"/>
                        <a:pt x="985330" y="933994"/>
                        <a:pt x="989378" y="934198"/>
                      </a:cubicBezTo>
                      <a:cubicBezTo>
                        <a:pt x="987984" y="928790"/>
                        <a:pt x="992950" y="930252"/>
                        <a:pt x="992270" y="925694"/>
                      </a:cubicBezTo>
                      <a:close/>
                      <a:moveTo>
                        <a:pt x="410735" y="900249"/>
                      </a:moveTo>
                      <a:cubicBezTo>
                        <a:pt x="408728" y="904399"/>
                        <a:pt x="409034" y="908821"/>
                        <a:pt x="413592" y="910284"/>
                      </a:cubicBezTo>
                      <a:cubicBezTo>
                        <a:pt x="415667" y="906032"/>
                        <a:pt x="415497" y="901609"/>
                        <a:pt x="410837" y="900146"/>
                      </a:cubicBezTo>
                      <a:close/>
                      <a:moveTo>
                        <a:pt x="447916" y="934266"/>
                      </a:moveTo>
                      <a:cubicBezTo>
                        <a:pt x="450331" y="925422"/>
                        <a:pt x="445705" y="913414"/>
                        <a:pt x="442167" y="905760"/>
                      </a:cubicBezTo>
                      <a:cubicBezTo>
                        <a:pt x="440058" y="915284"/>
                        <a:pt x="445331" y="921136"/>
                        <a:pt x="439344" y="929572"/>
                      </a:cubicBezTo>
                      <a:cubicBezTo>
                        <a:pt x="444276" y="929368"/>
                        <a:pt x="441691" y="936069"/>
                        <a:pt x="448018" y="934300"/>
                      </a:cubicBezTo>
                      <a:close/>
                      <a:moveTo>
                        <a:pt x="457883" y="917734"/>
                      </a:moveTo>
                      <a:cubicBezTo>
                        <a:pt x="456313" y="917712"/>
                        <a:pt x="454798" y="917147"/>
                        <a:pt x="453597" y="916135"/>
                      </a:cubicBezTo>
                      <a:cubicBezTo>
                        <a:pt x="451501" y="919253"/>
                        <a:pt x="452330" y="923481"/>
                        <a:pt x="455448" y="925577"/>
                      </a:cubicBezTo>
                      <a:cubicBezTo>
                        <a:pt x="455767" y="925791"/>
                        <a:pt x="456104" y="925979"/>
                        <a:pt x="456455" y="926136"/>
                      </a:cubicBezTo>
                      <a:cubicBezTo>
                        <a:pt x="456523" y="922836"/>
                        <a:pt x="459006" y="922292"/>
                        <a:pt x="457985" y="917768"/>
                      </a:cubicBezTo>
                      <a:close/>
                      <a:moveTo>
                        <a:pt x="796973" y="952262"/>
                      </a:moveTo>
                      <a:cubicBezTo>
                        <a:pt x="797756" y="957331"/>
                        <a:pt x="797416" y="961617"/>
                        <a:pt x="805444" y="962467"/>
                      </a:cubicBezTo>
                      <a:cubicBezTo>
                        <a:pt x="807145" y="956786"/>
                        <a:pt x="811771" y="954099"/>
                        <a:pt x="811057" y="945901"/>
                      </a:cubicBezTo>
                      <a:cubicBezTo>
                        <a:pt x="805546" y="943179"/>
                        <a:pt x="803641" y="937056"/>
                        <a:pt x="799797" y="932770"/>
                      </a:cubicBezTo>
                      <a:cubicBezTo>
                        <a:pt x="798504" y="937022"/>
                        <a:pt x="793946" y="937906"/>
                        <a:pt x="795579" y="945220"/>
                      </a:cubicBezTo>
                      <a:cubicBezTo>
                        <a:pt x="796599" y="948452"/>
                        <a:pt x="805308" y="944336"/>
                        <a:pt x="804049" y="949813"/>
                      </a:cubicBezTo>
                      <a:cubicBezTo>
                        <a:pt x="802927" y="951820"/>
                        <a:pt x="799593" y="951616"/>
                        <a:pt x="797075" y="952296"/>
                      </a:cubicBezTo>
                      <a:close/>
                      <a:moveTo>
                        <a:pt x="1178960" y="954949"/>
                      </a:moveTo>
                      <a:cubicBezTo>
                        <a:pt x="1177599" y="956937"/>
                        <a:pt x="1177107" y="959394"/>
                        <a:pt x="1177599" y="961753"/>
                      </a:cubicBezTo>
                      <a:cubicBezTo>
                        <a:pt x="1181987" y="962603"/>
                        <a:pt x="1183348" y="955426"/>
                        <a:pt x="1179062" y="954983"/>
                      </a:cubicBezTo>
                      <a:close/>
                      <a:moveTo>
                        <a:pt x="363484" y="927735"/>
                      </a:moveTo>
                      <a:cubicBezTo>
                        <a:pt x="364572" y="932634"/>
                        <a:pt x="367430" y="935831"/>
                        <a:pt x="372056" y="933756"/>
                      </a:cubicBezTo>
                      <a:cubicBezTo>
                        <a:pt x="373572" y="929500"/>
                        <a:pt x="373045" y="924783"/>
                        <a:pt x="370628" y="920965"/>
                      </a:cubicBezTo>
                      <a:cubicBezTo>
                        <a:pt x="368654" y="923585"/>
                        <a:pt x="362872" y="922292"/>
                        <a:pt x="363586" y="927803"/>
                      </a:cubicBezTo>
                      <a:close/>
                      <a:moveTo>
                        <a:pt x="784285" y="948894"/>
                      </a:moveTo>
                      <a:cubicBezTo>
                        <a:pt x="783945" y="944506"/>
                        <a:pt x="780339" y="943247"/>
                        <a:pt x="778638" y="940186"/>
                      </a:cubicBezTo>
                      <a:cubicBezTo>
                        <a:pt x="772685" y="943111"/>
                        <a:pt x="772787" y="947908"/>
                        <a:pt x="777243" y="952772"/>
                      </a:cubicBezTo>
                      <a:cubicBezTo>
                        <a:pt x="778638" y="950425"/>
                        <a:pt x="782278" y="950493"/>
                        <a:pt x="784387" y="948962"/>
                      </a:cubicBezTo>
                      <a:close/>
                      <a:moveTo>
                        <a:pt x="868751" y="944132"/>
                      </a:moveTo>
                      <a:lnTo>
                        <a:pt x="863138" y="943894"/>
                      </a:lnTo>
                      <a:cubicBezTo>
                        <a:pt x="862627" y="946620"/>
                        <a:pt x="863725" y="949397"/>
                        <a:pt x="865962" y="951037"/>
                      </a:cubicBezTo>
                      <a:cubicBezTo>
                        <a:pt x="866676" y="948452"/>
                        <a:pt x="870078" y="948724"/>
                        <a:pt x="868853" y="944200"/>
                      </a:cubicBezTo>
                      <a:close/>
                      <a:moveTo>
                        <a:pt x="470742" y="947942"/>
                      </a:moveTo>
                      <a:cubicBezTo>
                        <a:pt x="473532" y="944710"/>
                        <a:pt x="478430" y="943655"/>
                        <a:pt x="476457" y="935491"/>
                      </a:cubicBezTo>
                      <a:cubicBezTo>
                        <a:pt x="471320" y="931477"/>
                        <a:pt x="464551" y="931783"/>
                        <a:pt x="463598" y="939165"/>
                      </a:cubicBezTo>
                      <a:cubicBezTo>
                        <a:pt x="464823" y="943349"/>
                        <a:pt x="468905" y="944642"/>
                        <a:pt x="470844" y="948010"/>
                      </a:cubicBezTo>
                      <a:close/>
                      <a:moveTo>
                        <a:pt x="449311" y="965393"/>
                      </a:moveTo>
                      <a:cubicBezTo>
                        <a:pt x="449311" y="957977"/>
                        <a:pt x="455502" y="956684"/>
                        <a:pt x="455026" y="948656"/>
                      </a:cubicBezTo>
                      <a:cubicBezTo>
                        <a:pt x="452966" y="947188"/>
                        <a:pt x="450421" y="946566"/>
                        <a:pt x="447916" y="946921"/>
                      </a:cubicBezTo>
                      <a:cubicBezTo>
                        <a:pt x="445705" y="952228"/>
                        <a:pt x="445059" y="957739"/>
                        <a:pt x="440738" y="963590"/>
                      </a:cubicBezTo>
                      <a:cubicBezTo>
                        <a:pt x="444242" y="963794"/>
                        <a:pt x="445059" y="966277"/>
                        <a:pt x="449515" y="965461"/>
                      </a:cubicBezTo>
                      <a:close/>
                      <a:moveTo>
                        <a:pt x="502209" y="949506"/>
                      </a:moveTo>
                      <a:cubicBezTo>
                        <a:pt x="496630" y="952908"/>
                        <a:pt x="498807" y="953827"/>
                        <a:pt x="487955" y="951752"/>
                      </a:cubicBezTo>
                      <a:cubicBezTo>
                        <a:pt x="488295" y="954439"/>
                        <a:pt x="486356" y="954779"/>
                        <a:pt x="486560" y="957331"/>
                      </a:cubicBezTo>
                      <a:cubicBezTo>
                        <a:pt x="486765" y="959882"/>
                        <a:pt x="490405" y="960256"/>
                        <a:pt x="490813" y="963148"/>
                      </a:cubicBezTo>
                      <a:cubicBezTo>
                        <a:pt x="494752" y="963438"/>
                        <a:pt x="498695" y="962638"/>
                        <a:pt x="502209" y="960834"/>
                      </a:cubicBezTo>
                      <a:cubicBezTo>
                        <a:pt x="499555" y="954575"/>
                        <a:pt x="504590" y="953589"/>
                        <a:pt x="502209" y="949506"/>
                      </a:cubicBezTo>
                      <a:close/>
                      <a:moveTo>
                        <a:pt x="412265" y="955528"/>
                      </a:moveTo>
                      <a:cubicBezTo>
                        <a:pt x="409601" y="954500"/>
                        <a:pt x="406608" y="955827"/>
                        <a:pt x="405581" y="958492"/>
                      </a:cubicBezTo>
                      <a:cubicBezTo>
                        <a:pt x="404889" y="960285"/>
                        <a:pt x="405250" y="962314"/>
                        <a:pt x="406516" y="963760"/>
                      </a:cubicBezTo>
                      <a:cubicBezTo>
                        <a:pt x="412640" y="965155"/>
                        <a:pt x="412640" y="960494"/>
                        <a:pt x="412265" y="955358"/>
                      </a:cubicBezTo>
                      <a:close/>
                      <a:moveTo>
                        <a:pt x="756186" y="986926"/>
                      </a:moveTo>
                      <a:cubicBezTo>
                        <a:pt x="761901" y="976721"/>
                        <a:pt x="756186" y="964780"/>
                        <a:pt x="746287" y="973863"/>
                      </a:cubicBezTo>
                      <a:cubicBezTo>
                        <a:pt x="748226" y="979612"/>
                        <a:pt x="748600" y="986926"/>
                        <a:pt x="756186" y="986926"/>
                      </a:cubicBezTo>
                      <a:close/>
                      <a:moveTo>
                        <a:pt x="860417" y="984375"/>
                      </a:moveTo>
                      <a:cubicBezTo>
                        <a:pt x="865791" y="984375"/>
                        <a:pt x="869670" y="982810"/>
                        <a:pt x="870282" y="977809"/>
                      </a:cubicBezTo>
                      <a:cubicBezTo>
                        <a:pt x="869159" y="977469"/>
                        <a:pt x="868649" y="976551"/>
                        <a:pt x="868853" y="974952"/>
                      </a:cubicBezTo>
                      <a:cubicBezTo>
                        <a:pt x="860519" y="973047"/>
                        <a:pt x="858546" y="979850"/>
                        <a:pt x="860417" y="984477"/>
                      </a:cubicBezTo>
                      <a:close/>
                      <a:moveTo>
                        <a:pt x="1091432" y="1012474"/>
                      </a:moveTo>
                      <a:cubicBezTo>
                        <a:pt x="1094834" y="1004445"/>
                        <a:pt x="1095820" y="1000567"/>
                        <a:pt x="1101161" y="993321"/>
                      </a:cubicBezTo>
                      <a:cubicBezTo>
                        <a:pt x="1099562" y="993015"/>
                        <a:pt x="1099664" y="991042"/>
                        <a:pt x="1099800" y="989069"/>
                      </a:cubicBezTo>
                      <a:lnTo>
                        <a:pt x="1095582" y="989069"/>
                      </a:lnTo>
                      <a:cubicBezTo>
                        <a:pt x="1094009" y="991948"/>
                        <a:pt x="1093048" y="995122"/>
                        <a:pt x="1092759" y="998390"/>
                      </a:cubicBezTo>
                      <a:cubicBezTo>
                        <a:pt x="1090956" y="990872"/>
                        <a:pt x="1090547" y="983864"/>
                        <a:pt x="1087928" y="976040"/>
                      </a:cubicBezTo>
                      <a:cubicBezTo>
                        <a:pt x="1080784" y="971244"/>
                        <a:pt x="1073743" y="965291"/>
                        <a:pt x="1066157" y="969747"/>
                      </a:cubicBezTo>
                      <a:cubicBezTo>
                        <a:pt x="1067449" y="963828"/>
                        <a:pt x="1056155" y="962263"/>
                        <a:pt x="1055067" y="953180"/>
                      </a:cubicBezTo>
                      <a:cubicBezTo>
                        <a:pt x="1052856" y="952262"/>
                        <a:pt x="1050441" y="955426"/>
                        <a:pt x="1048263" y="952432"/>
                      </a:cubicBezTo>
                      <a:cubicBezTo>
                        <a:pt x="1058515" y="952329"/>
                        <a:pt x="1067329" y="945139"/>
                        <a:pt x="1069490" y="935117"/>
                      </a:cubicBezTo>
                      <a:cubicBezTo>
                        <a:pt x="1071191" y="933722"/>
                        <a:pt x="1071940" y="932293"/>
                        <a:pt x="1070477" y="927939"/>
                      </a:cubicBezTo>
                      <a:lnTo>
                        <a:pt x="1070137" y="927939"/>
                      </a:lnTo>
                      <a:cubicBezTo>
                        <a:pt x="1070009" y="924423"/>
                        <a:pt x="1069224" y="920961"/>
                        <a:pt x="1067824" y="917734"/>
                      </a:cubicBezTo>
                      <a:cubicBezTo>
                        <a:pt x="1062973" y="917090"/>
                        <a:pt x="1059263" y="913093"/>
                        <a:pt x="1058979" y="908209"/>
                      </a:cubicBezTo>
                      <a:cubicBezTo>
                        <a:pt x="1051087" y="907528"/>
                        <a:pt x="1043501" y="899908"/>
                        <a:pt x="1035166" y="906542"/>
                      </a:cubicBezTo>
                      <a:cubicBezTo>
                        <a:pt x="1032751" y="903956"/>
                        <a:pt x="1030098" y="906168"/>
                        <a:pt x="1027784" y="901099"/>
                      </a:cubicBezTo>
                      <a:cubicBezTo>
                        <a:pt x="1022274" y="900385"/>
                        <a:pt x="1008700" y="902120"/>
                        <a:pt x="1002713" y="908753"/>
                      </a:cubicBezTo>
                      <a:cubicBezTo>
                        <a:pt x="1002713" y="911202"/>
                        <a:pt x="1002917" y="913482"/>
                        <a:pt x="1003122" y="915727"/>
                      </a:cubicBezTo>
                      <a:cubicBezTo>
                        <a:pt x="1002319" y="918757"/>
                        <a:pt x="999438" y="920760"/>
                        <a:pt x="996318" y="920455"/>
                      </a:cubicBezTo>
                      <a:cubicBezTo>
                        <a:pt x="997441" y="924775"/>
                        <a:pt x="1000230" y="923857"/>
                        <a:pt x="997713" y="928892"/>
                      </a:cubicBezTo>
                      <a:cubicBezTo>
                        <a:pt x="1000078" y="930454"/>
                        <a:pt x="1002938" y="931084"/>
                        <a:pt x="1005741" y="930661"/>
                      </a:cubicBezTo>
                      <a:cubicBezTo>
                        <a:pt x="1006013" y="931579"/>
                        <a:pt x="1006217" y="932498"/>
                        <a:pt x="1006557" y="933382"/>
                      </a:cubicBezTo>
                      <a:cubicBezTo>
                        <a:pt x="1016389" y="945084"/>
                        <a:pt x="1026968" y="942771"/>
                        <a:pt x="1037173" y="945084"/>
                      </a:cubicBezTo>
                      <a:cubicBezTo>
                        <a:pt x="1037451" y="945715"/>
                        <a:pt x="1037805" y="946309"/>
                        <a:pt x="1038228" y="946853"/>
                      </a:cubicBezTo>
                      <a:lnTo>
                        <a:pt x="1037582" y="947295"/>
                      </a:lnTo>
                      <a:cubicBezTo>
                        <a:pt x="1028363" y="946615"/>
                        <a:pt x="1021661" y="957875"/>
                        <a:pt x="1022614" y="966311"/>
                      </a:cubicBezTo>
                      <a:cubicBezTo>
                        <a:pt x="1022342" y="966754"/>
                        <a:pt x="1022104" y="967196"/>
                        <a:pt x="1021797" y="967638"/>
                      </a:cubicBezTo>
                      <a:cubicBezTo>
                        <a:pt x="1022091" y="970720"/>
                        <a:pt x="1023017" y="973708"/>
                        <a:pt x="1024519" y="976415"/>
                      </a:cubicBezTo>
                      <a:cubicBezTo>
                        <a:pt x="1016389" y="983218"/>
                        <a:pt x="1015844" y="997472"/>
                        <a:pt x="1019926" y="1009514"/>
                      </a:cubicBezTo>
                      <a:cubicBezTo>
                        <a:pt x="1019620" y="1013154"/>
                        <a:pt x="1018600" y="1012542"/>
                        <a:pt x="1019926" y="1016556"/>
                      </a:cubicBezTo>
                      <a:cubicBezTo>
                        <a:pt x="1020870" y="1016536"/>
                        <a:pt x="1021802" y="1016352"/>
                        <a:pt x="1022682" y="1016012"/>
                      </a:cubicBezTo>
                      <a:cubicBezTo>
                        <a:pt x="1023793" y="1018124"/>
                        <a:pt x="1025115" y="1020118"/>
                        <a:pt x="1026628" y="1021965"/>
                      </a:cubicBezTo>
                      <a:cubicBezTo>
                        <a:pt x="1026011" y="1022494"/>
                        <a:pt x="1025562" y="1023191"/>
                        <a:pt x="1025335" y="1023972"/>
                      </a:cubicBezTo>
                      <a:cubicBezTo>
                        <a:pt x="1024657" y="1023165"/>
                        <a:pt x="1023759" y="1022574"/>
                        <a:pt x="1022750" y="1022271"/>
                      </a:cubicBezTo>
                      <a:cubicBezTo>
                        <a:pt x="1020777" y="1024108"/>
                        <a:pt x="1020369" y="1030367"/>
                        <a:pt x="1024281" y="1030775"/>
                      </a:cubicBezTo>
                      <a:cubicBezTo>
                        <a:pt x="1022104" y="1036150"/>
                        <a:pt x="1021729" y="1042681"/>
                        <a:pt x="1020369" y="1046559"/>
                      </a:cubicBezTo>
                      <a:cubicBezTo>
                        <a:pt x="1023022" y="1048426"/>
                        <a:pt x="1024946" y="1051155"/>
                        <a:pt x="1025811" y="1054282"/>
                      </a:cubicBezTo>
                      <a:cubicBezTo>
                        <a:pt x="1021627" y="1052581"/>
                        <a:pt x="1017885" y="1053737"/>
                        <a:pt x="1018532" y="1062616"/>
                      </a:cubicBezTo>
                      <a:cubicBezTo>
                        <a:pt x="1024417" y="1066018"/>
                        <a:pt x="1025709" y="1064997"/>
                        <a:pt x="1032513" y="1067378"/>
                      </a:cubicBezTo>
                      <a:cubicBezTo>
                        <a:pt x="1032556" y="1066453"/>
                        <a:pt x="1033124" y="1065634"/>
                        <a:pt x="1033976" y="1065269"/>
                      </a:cubicBezTo>
                      <a:cubicBezTo>
                        <a:pt x="1055203" y="1076699"/>
                        <a:pt x="1075852" y="1055608"/>
                        <a:pt x="1055339" y="1027373"/>
                      </a:cubicBezTo>
                      <a:lnTo>
                        <a:pt x="1053672" y="1026965"/>
                      </a:lnTo>
                      <a:cubicBezTo>
                        <a:pt x="1056870" y="1022985"/>
                        <a:pt x="1061088" y="1018801"/>
                        <a:pt x="1064966" y="1013936"/>
                      </a:cubicBezTo>
                      <a:cubicBezTo>
                        <a:pt x="1072795" y="1016999"/>
                        <a:pt x="1081682" y="1015379"/>
                        <a:pt x="1087928" y="1009752"/>
                      </a:cubicBezTo>
                      <a:cubicBezTo>
                        <a:pt x="1089935" y="1010058"/>
                        <a:pt x="1090207" y="1011725"/>
                        <a:pt x="1091432" y="1012575"/>
                      </a:cubicBezTo>
                      <a:close/>
                      <a:moveTo>
                        <a:pt x="383622" y="962637"/>
                      </a:moveTo>
                      <a:cubicBezTo>
                        <a:pt x="382296" y="973115"/>
                        <a:pt x="383214" y="980599"/>
                        <a:pt x="393828" y="982878"/>
                      </a:cubicBezTo>
                      <a:cubicBezTo>
                        <a:pt x="395086" y="973761"/>
                        <a:pt x="396413" y="963828"/>
                        <a:pt x="383622" y="962637"/>
                      </a:cubicBezTo>
                      <a:close/>
                      <a:moveTo>
                        <a:pt x="536431" y="974816"/>
                      </a:moveTo>
                      <a:cubicBezTo>
                        <a:pt x="535716" y="979238"/>
                        <a:pt x="540785" y="978218"/>
                        <a:pt x="539254" y="983422"/>
                      </a:cubicBezTo>
                      <a:cubicBezTo>
                        <a:pt x="556263" y="984715"/>
                        <a:pt x="543302" y="959712"/>
                        <a:pt x="536431" y="974816"/>
                      </a:cubicBezTo>
                      <a:close/>
                      <a:moveTo>
                        <a:pt x="1115108" y="1009378"/>
                      </a:moveTo>
                      <a:cubicBezTo>
                        <a:pt x="1115108" y="1005024"/>
                        <a:pt x="1119497" y="1005602"/>
                        <a:pt x="1117898" y="999717"/>
                      </a:cubicBezTo>
                      <a:cubicBezTo>
                        <a:pt x="1112659" y="996587"/>
                        <a:pt x="1108271" y="998900"/>
                        <a:pt x="1108135" y="1004921"/>
                      </a:cubicBezTo>
                      <a:cubicBezTo>
                        <a:pt x="1112523" y="1004445"/>
                        <a:pt x="1111809" y="1008800"/>
                        <a:pt x="1115108" y="1009378"/>
                      </a:cubicBezTo>
                      <a:close/>
                      <a:moveTo>
                        <a:pt x="732169" y="995771"/>
                      </a:moveTo>
                      <a:cubicBezTo>
                        <a:pt x="736864" y="995975"/>
                        <a:pt x="737000" y="1000533"/>
                        <a:pt x="742069" y="1000397"/>
                      </a:cubicBezTo>
                      <a:cubicBezTo>
                        <a:pt x="746729" y="997778"/>
                        <a:pt x="747715" y="991314"/>
                        <a:pt x="749110" y="985259"/>
                      </a:cubicBezTo>
                      <a:cubicBezTo>
                        <a:pt x="739551" y="981823"/>
                        <a:pt x="732714" y="983864"/>
                        <a:pt x="732169" y="995873"/>
                      </a:cubicBezTo>
                      <a:close/>
                      <a:moveTo>
                        <a:pt x="792823" y="991348"/>
                      </a:moveTo>
                      <a:cubicBezTo>
                        <a:pt x="794799" y="991667"/>
                        <a:pt x="796823" y="991243"/>
                        <a:pt x="798504" y="990158"/>
                      </a:cubicBezTo>
                      <a:cubicBezTo>
                        <a:pt x="798912" y="986484"/>
                        <a:pt x="796531" y="985463"/>
                        <a:pt x="792823" y="985701"/>
                      </a:cubicBezTo>
                      <a:close/>
                      <a:moveTo>
                        <a:pt x="435160" y="973319"/>
                      </a:moveTo>
                      <a:cubicBezTo>
                        <a:pt x="432166" y="985055"/>
                        <a:pt x="423933" y="993287"/>
                        <a:pt x="423695" y="1003935"/>
                      </a:cubicBezTo>
                      <a:cubicBezTo>
                        <a:pt x="429853" y="1005058"/>
                        <a:pt x="425975" y="1012644"/>
                        <a:pt x="427982" y="1015433"/>
                      </a:cubicBezTo>
                      <a:cubicBezTo>
                        <a:pt x="439071" y="1030877"/>
                        <a:pt x="463258" y="1027441"/>
                        <a:pt x="475096" y="1015977"/>
                      </a:cubicBezTo>
                      <a:cubicBezTo>
                        <a:pt x="476967" y="999343"/>
                        <a:pt x="470368" y="990464"/>
                        <a:pt x="465163" y="977435"/>
                      </a:cubicBezTo>
                      <a:cubicBezTo>
                        <a:pt x="453223" y="969917"/>
                        <a:pt x="444378" y="976993"/>
                        <a:pt x="435160" y="973319"/>
                      </a:cubicBezTo>
                      <a:close/>
                      <a:moveTo>
                        <a:pt x="823711" y="989954"/>
                      </a:moveTo>
                      <a:cubicBezTo>
                        <a:pt x="822725" y="994614"/>
                        <a:pt x="826093" y="995158"/>
                        <a:pt x="829324" y="995805"/>
                      </a:cubicBezTo>
                      <a:cubicBezTo>
                        <a:pt x="830940" y="994255"/>
                        <a:pt x="830994" y="991688"/>
                        <a:pt x="829443" y="990073"/>
                      </a:cubicBezTo>
                      <a:cubicBezTo>
                        <a:pt x="827893" y="988457"/>
                        <a:pt x="825327" y="988404"/>
                        <a:pt x="823711" y="989954"/>
                      </a:cubicBezTo>
                      <a:close/>
                      <a:moveTo>
                        <a:pt x="976792" y="995090"/>
                      </a:moveTo>
                      <a:cubicBezTo>
                        <a:pt x="976252" y="998542"/>
                        <a:pt x="977922" y="1001965"/>
                        <a:pt x="980976" y="1003663"/>
                      </a:cubicBezTo>
                      <a:cubicBezTo>
                        <a:pt x="984990" y="1001146"/>
                        <a:pt x="983017" y="995362"/>
                        <a:pt x="976792" y="995090"/>
                      </a:cubicBezTo>
                      <a:close/>
                      <a:moveTo>
                        <a:pt x="917941" y="998186"/>
                      </a:moveTo>
                      <a:cubicBezTo>
                        <a:pt x="913451" y="998798"/>
                        <a:pt x="913587" y="995362"/>
                        <a:pt x="910933" y="997880"/>
                      </a:cubicBezTo>
                      <a:cubicBezTo>
                        <a:pt x="911171" y="1001826"/>
                        <a:pt x="913348" y="1003935"/>
                        <a:pt x="917941" y="1003765"/>
                      </a:cubicBezTo>
                      <a:close/>
                      <a:moveTo>
                        <a:pt x="934746" y="1001588"/>
                      </a:moveTo>
                      <a:cubicBezTo>
                        <a:pt x="934031" y="1003629"/>
                        <a:pt x="932671" y="1004990"/>
                        <a:pt x="931956" y="1007065"/>
                      </a:cubicBezTo>
                      <a:cubicBezTo>
                        <a:pt x="933494" y="1007118"/>
                        <a:pt x="934974" y="1007667"/>
                        <a:pt x="936174" y="1008629"/>
                      </a:cubicBezTo>
                      <a:cubicBezTo>
                        <a:pt x="937792" y="1006700"/>
                        <a:pt x="937539" y="1003825"/>
                        <a:pt x="935610" y="1002208"/>
                      </a:cubicBezTo>
                      <a:cubicBezTo>
                        <a:pt x="935374" y="1002010"/>
                        <a:pt x="935119" y="1001836"/>
                        <a:pt x="934848" y="1001690"/>
                      </a:cubicBezTo>
                      <a:close/>
                      <a:moveTo>
                        <a:pt x="771460" y="1004479"/>
                      </a:moveTo>
                      <a:cubicBezTo>
                        <a:pt x="773003" y="1004507"/>
                        <a:pt x="774490" y="1005059"/>
                        <a:pt x="775678" y="1006044"/>
                      </a:cubicBezTo>
                      <a:cubicBezTo>
                        <a:pt x="778366" y="1003527"/>
                        <a:pt x="775678" y="998764"/>
                        <a:pt x="772855" y="997506"/>
                      </a:cubicBezTo>
                      <a:cubicBezTo>
                        <a:pt x="773671" y="1001010"/>
                        <a:pt x="770541" y="1000533"/>
                        <a:pt x="771698" y="1004581"/>
                      </a:cubicBezTo>
                      <a:close/>
                      <a:moveTo>
                        <a:pt x="480607" y="986484"/>
                      </a:moveTo>
                      <a:lnTo>
                        <a:pt x="476321" y="986280"/>
                      </a:lnTo>
                      <a:cubicBezTo>
                        <a:pt x="475913" y="989477"/>
                        <a:pt x="476661" y="991621"/>
                        <a:pt x="479178" y="992063"/>
                      </a:cubicBezTo>
                      <a:cubicBezTo>
                        <a:pt x="479859" y="990328"/>
                        <a:pt x="481424" y="989546"/>
                        <a:pt x="480845" y="986586"/>
                      </a:cubicBezTo>
                      <a:close/>
                      <a:moveTo>
                        <a:pt x="1004482" y="1012950"/>
                      </a:moveTo>
                      <a:cubicBezTo>
                        <a:pt x="1008258" y="1012133"/>
                        <a:pt x="1003462" y="1019515"/>
                        <a:pt x="1007238" y="1018699"/>
                      </a:cubicBezTo>
                      <a:cubicBezTo>
                        <a:pt x="1008462" y="1014583"/>
                        <a:pt x="1009347" y="1022101"/>
                        <a:pt x="1012851" y="1020298"/>
                      </a:cubicBezTo>
                      <a:cubicBezTo>
                        <a:pt x="1013463" y="1017678"/>
                        <a:pt x="1015878" y="1016896"/>
                        <a:pt x="1015640" y="1013494"/>
                      </a:cubicBezTo>
                      <a:cubicBezTo>
                        <a:pt x="1014484" y="1010943"/>
                        <a:pt x="1005809" y="1008017"/>
                        <a:pt x="1004891" y="1013052"/>
                      </a:cubicBezTo>
                      <a:close/>
                      <a:moveTo>
                        <a:pt x="965260" y="1014106"/>
                      </a:moveTo>
                      <a:lnTo>
                        <a:pt x="961076" y="1014106"/>
                      </a:lnTo>
                      <a:cubicBezTo>
                        <a:pt x="960701" y="1017746"/>
                        <a:pt x="960599" y="1020910"/>
                        <a:pt x="965260" y="1019855"/>
                      </a:cubicBezTo>
                      <a:close/>
                      <a:moveTo>
                        <a:pt x="519320" y="1009378"/>
                      </a:moveTo>
                      <a:cubicBezTo>
                        <a:pt x="524252" y="1008459"/>
                        <a:pt x="524797" y="1011691"/>
                        <a:pt x="529287" y="1011215"/>
                      </a:cubicBezTo>
                      <a:cubicBezTo>
                        <a:pt x="530596" y="1007627"/>
                        <a:pt x="531085" y="1003791"/>
                        <a:pt x="530716" y="999989"/>
                      </a:cubicBezTo>
                      <a:cubicBezTo>
                        <a:pt x="522211" y="995737"/>
                        <a:pt x="516054" y="1000533"/>
                        <a:pt x="519320" y="1009378"/>
                      </a:cubicBezTo>
                      <a:close/>
                      <a:moveTo>
                        <a:pt x="416552" y="1010705"/>
                      </a:moveTo>
                      <a:cubicBezTo>
                        <a:pt x="417164" y="1008051"/>
                        <a:pt x="419613" y="1007303"/>
                        <a:pt x="419409" y="1003901"/>
                      </a:cubicBezTo>
                      <a:cubicBezTo>
                        <a:pt x="416722" y="1004105"/>
                        <a:pt x="416279" y="1002132"/>
                        <a:pt x="413694" y="1002234"/>
                      </a:cubicBezTo>
                      <a:cubicBezTo>
                        <a:pt x="410599" y="1004990"/>
                        <a:pt x="413150" y="1009786"/>
                        <a:pt x="416552" y="1010739"/>
                      </a:cubicBezTo>
                      <a:close/>
                      <a:moveTo>
                        <a:pt x="766051" y="1049281"/>
                      </a:moveTo>
                      <a:cubicBezTo>
                        <a:pt x="763330" y="1033973"/>
                        <a:pt x="775542" y="1042477"/>
                        <a:pt x="778740" y="1034381"/>
                      </a:cubicBezTo>
                      <a:cubicBezTo>
                        <a:pt x="777549" y="1020264"/>
                        <a:pt x="768296" y="1013188"/>
                        <a:pt x="757581" y="1022237"/>
                      </a:cubicBezTo>
                      <a:cubicBezTo>
                        <a:pt x="756390" y="1028530"/>
                        <a:pt x="760982" y="1029380"/>
                        <a:pt x="761799" y="1033667"/>
                      </a:cubicBezTo>
                      <a:cubicBezTo>
                        <a:pt x="757172" y="1036218"/>
                        <a:pt x="755336" y="1044790"/>
                        <a:pt x="757581" y="1050335"/>
                      </a:cubicBezTo>
                      <a:cubicBezTo>
                        <a:pt x="755165" y="1052989"/>
                        <a:pt x="751492" y="1054350"/>
                        <a:pt x="750505" y="1058466"/>
                      </a:cubicBezTo>
                      <a:cubicBezTo>
                        <a:pt x="754893" y="1062990"/>
                        <a:pt x="756662" y="1061255"/>
                        <a:pt x="761799" y="1064555"/>
                      </a:cubicBezTo>
                      <a:cubicBezTo>
                        <a:pt x="763330" y="1059588"/>
                        <a:pt x="766425" y="1060575"/>
                        <a:pt x="770303" y="1063500"/>
                      </a:cubicBezTo>
                      <a:cubicBezTo>
                        <a:pt x="772617" y="1061731"/>
                        <a:pt x="770746" y="1055574"/>
                        <a:pt x="773093" y="1053771"/>
                      </a:cubicBezTo>
                      <a:cubicBezTo>
                        <a:pt x="768671" y="1054281"/>
                        <a:pt x="767344" y="1051798"/>
                        <a:pt x="766051" y="1049281"/>
                      </a:cubicBezTo>
                      <a:close/>
                      <a:moveTo>
                        <a:pt x="708051" y="1024346"/>
                      </a:moveTo>
                      <a:cubicBezTo>
                        <a:pt x="706622" y="1029006"/>
                        <a:pt x="709990" y="1029074"/>
                        <a:pt x="713698" y="1028836"/>
                      </a:cubicBezTo>
                      <a:cubicBezTo>
                        <a:pt x="714208" y="1025128"/>
                        <a:pt x="710806" y="1025094"/>
                        <a:pt x="708051" y="1024346"/>
                      </a:cubicBezTo>
                      <a:close/>
                      <a:moveTo>
                        <a:pt x="717950" y="1026183"/>
                      </a:moveTo>
                      <a:cubicBezTo>
                        <a:pt x="716536" y="1028225"/>
                        <a:pt x="716031" y="1030762"/>
                        <a:pt x="716555" y="1033190"/>
                      </a:cubicBezTo>
                      <a:lnTo>
                        <a:pt x="723597" y="1033462"/>
                      </a:lnTo>
                      <a:cubicBezTo>
                        <a:pt x="725502" y="1027475"/>
                        <a:pt x="720739" y="1027748"/>
                        <a:pt x="718018" y="1026183"/>
                      </a:cubicBezTo>
                      <a:close/>
                      <a:moveTo>
                        <a:pt x="504998" y="1021488"/>
                      </a:moveTo>
                      <a:cubicBezTo>
                        <a:pt x="504998" y="1025332"/>
                        <a:pt x="502617" y="1024244"/>
                        <a:pt x="504998" y="1027135"/>
                      </a:cubicBezTo>
                      <a:cubicBezTo>
                        <a:pt x="510747" y="1028462"/>
                        <a:pt x="510747" y="1020604"/>
                        <a:pt x="505066" y="1021488"/>
                      </a:cubicBezTo>
                      <a:close/>
                      <a:moveTo>
                        <a:pt x="787142" y="1043158"/>
                      </a:moveTo>
                      <a:cubicBezTo>
                        <a:pt x="787380" y="1041491"/>
                        <a:pt x="789353" y="1041695"/>
                        <a:pt x="791360" y="1041899"/>
                      </a:cubicBezTo>
                      <a:cubicBezTo>
                        <a:pt x="793606" y="1037511"/>
                        <a:pt x="791360" y="1033939"/>
                        <a:pt x="785748" y="1033258"/>
                      </a:cubicBezTo>
                      <a:cubicBezTo>
                        <a:pt x="782890" y="1036660"/>
                        <a:pt x="782516" y="1040844"/>
                        <a:pt x="787210" y="1043158"/>
                      </a:cubicBezTo>
                      <a:close/>
                      <a:moveTo>
                        <a:pt x="686824" y="1031932"/>
                      </a:moveTo>
                      <a:cubicBezTo>
                        <a:pt x="682503" y="1034823"/>
                        <a:pt x="684953" y="1040164"/>
                        <a:pt x="688252" y="1043226"/>
                      </a:cubicBezTo>
                      <a:cubicBezTo>
                        <a:pt x="690191" y="1041048"/>
                        <a:pt x="693253" y="1039994"/>
                        <a:pt x="692505" y="1034959"/>
                      </a:cubicBezTo>
                      <a:cubicBezTo>
                        <a:pt x="688695" y="1035810"/>
                        <a:pt x="689715" y="1032068"/>
                        <a:pt x="686892" y="1031932"/>
                      </a:cubicBezTo>
                      <a:close/>
                      <a:moveTo>
                        <a:pt x="483533" y="1027748"/>
                      </a:moveTo>
                      <a:cubicBezTo>
                        <a:pt x="483533" y="1031387"/>
                        <a:pt x="477444" y="1028972"/>
                        <a:pt x="479281" y="1034551"/>
                      </a:cubicBezTo>
                      <a:cubicBezTo>
                        <a:pt x="480573" y="1037102"/>
                        <a:pt x="483703" y="1037953"/>
                        <a:pt x="487819" y="1037749"/>
                      </a:cubicBezTo>
                      <a:cubicBezTo>
                        <a:pt x="487479" y="1033497"/>
                        <a:pt x="487139" y="1029074"/>
                        <a:pt x="483533" y="1027748"/>
                      </a:cubicBezTo>
                      <a:close/>
                      <a:moveTo>
                        <a:pt x="748872" y="1040232"/>
                      </a:moveTo>
                      <a:cubicBezTo>
                        <a:pt x="746695" y="1042307"/>
                        <a:pt x="746355" y="1049791"/>
                        <a:pt x="751696" y="1048805"/>
                      </a:cubicBezTo>
                      <a:cubicBezTo>
                        <a:pt x="751083" y="1045743"/>
                        <a:pt x="754213" y="1039007"/>
                        <a:pt x="749110" y="1040130"/>
                      </a:cubicBezTo>
                      <a:close/>
                      <a:moveTo>
                        <a:pt x="916376" y="1069658"/>
                      </a:moveTo>
                      <a:cubicBezTo>
                        <a:pt x="921921" y="1063704"/>
                        <a:pt x="925459" y="1050641"/>
                        <a:pt x="913552" y="1047138"/>
                      </a:cubicBezTo>
                      <a:cubicBezTo>
                        <a:pt x="910491" y="1055642"/>
                        <a:pt x="907599" y="1064419"/>
                        <a:pt x="916614" y="1069555"/>
                      </a:cubicBezTo>
                      <a:close/>
                      <a:moveTo>
                        <a:pt x="727679" y="1052002"/>
                      </a:moveTo>
                      <a:cubicBezTo>
                        <a:pt x="729788" y="1050914"/>
                        <a:pt x="729720" y="1047580"/>
                        <a:pt x="730502" y="1045199"/>
                      </a:cubicBezTo>
                      <a:cubicBezTo>
                        <a:pt x="723699" y="1038225"/>
                        <a:pt x="714956" y="1048396"/>
                        <a:pt x="714956" y="1052989"/>
                      </a:cubicBezTo>
                      <a:cubicBezTo>
                        <a:pt x="714956" y="1058398"/>
                        <a:pt x="726488" y="1059520"/>
                        <a:pt x="724856" y="1064657"/>
                      </a:cubicBezTo>
                      <a:cubicBezTo>
                        <a:pt x="726795" y="1060575"/>
                        <a:pt x="731387" y="1059248"/>
                        <a:pt x="733326" y="1055166"/>
                      </a:cubicBezTo>
                      <a:cubicBezTo>
                        <a:pt x="732714" y="1052989"/>
                        <a:pt x="728121" y="1054520"/>
                        <a:pt x="727917" y="1051900"/>
                      </a:cubicBezTo>
                      <a:close/>
                      <a:moveTo>
                        <a:pt x="983629" y="1052819"/>
                      </a:moveTo>
                      <a:lnTo>
                        <a:pt x="979445" y="1052649"/>
                      </a:lnTo>
                      <a:lnTo>
                        <a:pt x="979445" y="1058364"/>
                      </a:lnTo>
                      <a:cubicBezTo>
                        <a:pt x="983357" y="1058738"/>
                        <a:pt x="984276" y="1056391"/>
                        <a:pt x="983868" y="1052717"/>
                      </a:cubicBezTo>
                      <a:close/>
                      <a:moveTo>
                        <a:pt x="492003" y="1036592"/>
                      </a:moveTo>
                      <a:cubicBezTo>
                        <a:pt x="489180" y="1039246"/>
                        <a:pt x="491119" y="1044586"/>
                        <a:pt x="492003" y="1047886"/>
                      </a:cubicBezTo>
                      <a:cubicBezTo>
                        <a:pt x="495150" y="1047952"/>
                        <a:pt x="497755" y="1045454"/>
                        <a:pt x="497820" y="1042307"/>
                      </a:cubicBezTo>
                      <a:cubicBezTo>
                        <a:pt x="497886" y="1039160"/>
                        <a:pt x="495388" y="1036556"/>
                        <a:pt x="492241" y="1036490"/>
                      </a:cubicBezTo>
                      <a:close/>
                      <a:moveTo>
                        <a:pt x="815173" y="1052853"/>
                      </a:moveTo>
                      <a:cubicBezTo>
                        <a:pt x="808097" y="1051356"/>
                        <a:pt x="804185" y="1059112"/>
                        <a:pt x="809526" y="1062446"/>
                      </a:cubicBezTo>
                      <a:cubicBezTo>
                        <a:pt x="809288" y="1059384"/>
                        <a:pt x="814527" y="1062004"/>
                        <a:pt x="816568" y="1061323"/>
                      </a:cubicBezTo>
                      <a:cubicBezTo>
                        <a:pt x="817826" y="1056969"/>
                        <a:pt x="814391" y="1057003"/>
                        <a:pt x="815411" y="1052751"/>
                      </a:cubicBezTo>
                      <a:close/>
                      <a:moveTo>
                        <a:pt x="850586" y="174886"/>
                      </a:moveTo>
                      <a:cubicBezTo>
                        <a:pt x="852388" y="193085"/>
                        <a:pt x="849055" y="217442"/>
                        <a:pt x="847796" y="230811"/>
                      </a:cubicBezTo>
                      <a:cubicBezTo>
                        <a:pt x="855246" y="229076"/>
                        <a:pt x="858342" y="217782"/>
                        <a:pt x="864635" y="219143"/>
                      </a:cubicBezTo>
                      <a:cubicBezTo>
                        <a:pt x="862084" y="215741"/>
                        <a:pt x="870894" y="203665"/>
                        <a:pt x="861845" y="200773"/>
                      </a:cubicBezTo>
                      <a:cubicBezTo>
                        <a:pt x="856471" y="199311"/>
                        <a:pt x="860178" y="207577"/>
                        <a:pt x="854804" y="205978"/>
                      </a:cubicBezTo>
                      <a:cubicBezTo>
                        <a:pt x="858206" y="188969"/>
                        <a:pt x="854804" y="171688"/>
                        <a:pt x="859022" y="155734"/>
                      </a:cubicBezTo>
                      <a:cubicBezTo>
                        <a:pt x="856335" y="154985"/>
                        <a:pt x="856471" y="151584"/>
                        <a:pt x="851980" y="152536"/>
                      </a:cubicBezTo>
                      <a:cubicBezTo>
                        <a:pt x="849565" y="153216"/>
                        <a:pt x="851980" y="159340"/>
                        <a:pt x="849191" y="159340"/>
                      </a:cubicBezTo>
                      <a:cubicBezTo>
                        <a:pt x="845168" y="157752"/>
                        <a:pt x="840858" y="157022"/>
                        <a:pt x="836536" y="157196"/>
                      </a:cubicBezTo>
                      <a:cubicBezTo>
                        <a:pt x="835226" y="160749"/>
                        <a:pt x="834738" y="164552"/>
                        <a:pt x="835107" y="168320"/>
                      </a:cubicBezTo>
                      <a:cubicBezTo>
                        <a:pt x="841809" y="169103"/>
                        <a:pt x="841333" y="176587"/>
                        <a:pt x="850586" y="174886"/>
                      </a:cubicBezTo>
                      <a:close/>
                      <a:moveTo>
                        <a:pt x="509352" y="308814"/>
                      </a:moveTo>
                      <a:cubicBezTo>
                        <a:pt x="509807" y="310137"/>
                        <a:pt x="510388" y="311413"/>
                        <a:pt x="511087" y="312624"/>
                      </a:cubicBezTo>
                      <a:cubicBezTo>
                        <a:pt x="512278" y="310923"/>
                        <a:pt x="512040" y="309665"/>
                        <a:pt x="509352" y="308814"/>
                      </a:cubicBezTo>
                      <a:close/>
                      <a:moveTo>
                        <a:pt x="510781" y="313100"/>
                      </a:moveTo>
                      <a:lnTo>
                        <a:pt x="511393" y="313100"/>
                      </a:lnTo>
                      <a:lnTo>
                        <a:pt x="511087" y="312488"/>
                      </a:lnTo>
                      <a:cubicBezTo>
                        <a:pt x="511006" y="312708"/>
                        <a:pt x="510891" y="312915"/>
                        <a:pt x="510747" y="313100"/>
                      </a:cubicBezTo>
                      <a:close/>
                      <a:moveTo>
                        <a:pt x="539254" y="409201"/>
                      </a:moveTo>
                      <a:cubicBezTo>
                        <a:pt x="540513" y="405527"/>
                        <a:pt x="535852" y="400458"/>
                        <a:pt x="535002" y="403350"/>
                      </a:cubicBezTo>
                      <a:cubicBezTo>
                        <a:pt x="535512" y="404302"/>
                        <a:pt x="532961" y="407738"/>
                        <a:pt x="539254" y="409201"/>
                      </a:cubicBezTo>
                      <a:close/>
                      <a:moveTo>
                        <a:pt x="1069116" y="454377"/>
                      </a:moveTo>
                      <a:cubicBezTo>
                        <a:pt x="1061972" y="454649"/>
                        <a:pt x="1061020" y="463221"/>
                        <a:pt x="1064932" y="468154"/>
                      </a:cubicBezTo>
                      <a:cubicBezTo>
                        <a:pt x="1066567" y="466556"/>
                        <a:pt x="1068451" y="465235"/>
                        <a:pt x="1070511" y="464242"/>
                      </a:cubicBezTo>
                      <a:cubicBezTo>
                        <a:pt x="1074559" y="467950"/>
                        <a:pt x="1069286" y="461520"/>
                        <a:pt x="1071906" y="455941"/>
                      </a:cubicBezTo>
                      <a:cubicBezTo>
                        <a:pt x="1070817" y="455567"/>
                        <a:pt x="1069150" y="455737"/>
                        <a:pt x="1069116" y="454377"/>
                      </a:cubicBezTo>
                      <a:close/>
                      <a:moveTo>
                        <a:pt x="1122048" y="473937"/>
                      </a:moveTo>
                      <a:cubicBezTo>
                        <a:pt x="1129226" y="486319"/>
                        <a:pt x="1144126" y="474413"/>
                        <a:pt x="1156848" y="478563"/>
                      </a:cubicBezTo>
                      <a:cubicBezTo>
                        <a:pt x="1155862" y="479550"/>
                        <a:pt x="1153446" y="485367"/>
                        <a:pt x="1158243" y="484244"/>
                      </a:cubicBezTo>
                      <a:cubicBezTo>
                        <a:pt x="1164502" y="477237"/>
                        <a:pt x="1178654" y="480162"/>
                        <a:pt x="1181851" y="467235"/>
                      </a:cubicBezTo>
                      <a:cubicBezTo>
                        <a:pt x="1163890" y="462133"/>
                        <a:pt x="1141744" y="479652"/>
                        <a:pt x="1122048" y="473937"/>
                      </a:cubicBezTo>
                      <a:close/>
                      <a:moveTo>
                        <a:pt x="1013191" y="635964"/>
                      </a:moveTo>
                      <a:cubicBezTo>
                        <a:pt x="1015674" y="625963"/>
                        <a:pt x="1027172" y="625486"/>
                        <a:pt x="1025743" y="611403"/>
                      </a:cubicBezTo>
                      <a:cubicBezTo>
                        <a:pt x="1022418" y="611852"/>
                        <a:pt x="1019146" y="612638"/>
                        <a:pt x="1015980" y="613750"/>
                      </a:cubicBezTo>
                      <a:cubicBezTo>
                        <a:pt x="1018157" y="623445"/>
                        <a:pt x="1010810" y="630691"/>
                        <a:pt x="1013259" y="635964"/>
                      </a:cubicBezTo>
                      <a:close/>
                      <a:moveTo>
                        <a:pt x="1109461" y="653279"/>
                      </a:moveTo>
                      <a:cubicBezTo>
                        <a:pt x="1112523" y="650932"/>
                        <a:pt x="1115925" y="648925"/>
                        <a:pt x="1115040" y="642427"/>
                      </a:cubicBezTo>
                      <a:cubicBezTo>
                        <a:pt x="1112462" y="641056"/>
                        <a:pt x="1109406" y="640906"/>
                        <a:pt x="1106706" y="642019"/>
                      </a:cubicBezTo>
                      <a:cubicBezTo>
                        <a:pt x="1109019" y="642087"/>
                        <a:pt x="1103678" y="653041"/>
                        <a:pt x="1109461" y="653279"/>
                      </a:cubicBezTo>
                      <a:close/>
                      <a:moveTo>
                        <a:pt x="1004822" y="739004"/>
                      </a:moveTo>
                      <a:cubicBezTo>
                        <a:pt x="1018702" y="731180"/>
                        <a:pt x="1014518" y="711415"/>
                        <a:pt x="1024689" y="699339"/>
                      </a:cubicBezTo>
                      <a:lnTo>
                        <a:pt x="1029213" y="701176"/>
                      </a:lnTo>
                      <a:cubicBezTo>
                        <a:pt x="1028994" y="701135"/>
                        <a:pt x="1028778" y="701079"/>
                        <a:pt x="1028567" y="701006"/>
                      </a:cubicBezTo>
                      <a:cubicBezTo>
                        <a:pt x="1030132" y="706585"/>
                        <a:pt x="1024349" y="710497"/>
                        <a:pt x="1029962" y="712266"/>
                      </a:cubicBezTo>
                      <a:cubicBezTo>
                        <a:pt x="1029553" y="708558"/>
                        <a:pt x="1031901" y="707776"/>
                        <a:pt x="1035541" y="708354"/>
                      </a:cubicBezTo>
                      <a:cubicBezTo>
                        <a:pt x="1035058" y="706863"/>
                        <a:pt x="1035352" y="705229"/>
                        <a:pt x="1036323" y="704000"/>
                      </a:cubicBezTo>
                      <a:cubicBezTo>
                        <a:pt x="1038365" y="704729"/>
                        <a:pt x="1040443" y="705353"/>
                        <a:pt x="1042548" y="705870"/>
                      </a:cubicBezTo>
                      <a:cubicBezTo>
                        <a:pt x="1044419" y="699067"/>
                        <a:pt x="1049624" y="694509"/>
                        <a:pt x="1055101" y="695291"/>
                      </a:cubicBezTo>
                      <a:cubicBezTo>
                        <a:pt x="1058604" y="688460"/>
                        <a:pt x="1060511" y="680923"/>
                        <a:pt x="1060680" y="673247"/>
                      </a:cubicBezTo>
                      <a:cubicBezTo>
                        <a:pt x="1055611" y="670662"/>
                        <a:pt x="1053876" y="666206"/>
                        <a:pt x="1052311" y="657463"/>
                      </a:cubicBezTo>
                      <a:cubicBezTo>
                        <a:pt x="1047991" y="655456"/>
                        <a:pt x="1044215" y="653415"/>
                        <a:pt x="1040677" y="651986"/>
                      </a:cubicBezTo>
                      <a:cubicBezTo>
                        <a:pt x="1039809" y="650498"/>
                        <a:pt x="1039473" y="648758"/>
                        <a:pt x="1039725" y="647054"/>
                      </a:cubicBezTo>
                      <a:lnTo>
                        <a:pt x="1034146" y="646782"/>
                      </a:lnTo>
                      <a:cubicBezTo>
                        <a:pt x="1033792" y="647888"/>
                        <a:pt x="1033792" y="649077"/>
                        <a:pt x="1034146" y="650183"/>
                      </a:cubicBezTo>
                      <a:cubicBezTo>
                        <a:pt x="1029439" y="649507"/>
                        <a:pt x="1024696" y="651155"/>
                        <a:pt x="1021423" y="654606"/>
                      </a:cubicBezTo>
                      <a:cubicBezTo>
                        <a:pt x="1018566" y="653687"/>
                        <a:pt x="1018702" y="650285"/>
                        <a:pt x="1015844" y="652939"/>
                      </a:cubicBezTo>
                      <a:cubicBezTo>
                        <a:pt x="1016695" y="666886"/>
                        <a:pt x="1007238" y="669948"/>
                        <a:pt x="1007442" y="683283"/>
                      </a:cubicBezTo>
                      <a:cubicBezTo>
                        <a:pt x="1010605" y="686344"/>
                        <a:pt x="1014245" y="688964"/>
                        <a:pt x="1013055" y="696141"/>
                      </a:cubicBezTo>
                      <a:cubicBezTo>
                        <a:pt x="1015157" y="696520"/>
                        <a:pt x="1017235" y="697020"/>
                        <a:pt x="1019280" y="697638"/>
                      </a:cubicBezTo>
                      <a:cubicBezTo>
                        <a:pt x="1019008" y="699611"/>
                        <a:pt x="1018804" y="701550"/>
                        <a:pt x="1018634" y="703387"/>
                      </a:cubicBezTo>
                      <a:cubicBezTo>
                        <a:pt x="1010367" y="713320"/>
                        <a:pt x="1006591" y="724989"/>
                        <a:pt x="1004891" y="739004"/>
                      </a:cubicBezTo>
                      <a:close/>
                      <a:moveTo>
                        <a:pt x="370730" y="855923"/>
                      </a:moveTo>
                      <a:cubicBezTo>
                        <a:pt x="386174" y="862727"/>
                        <a:pt x="398828" y="861162"/>
                        <a:pt x="413694" y="856434"/>
                      </a:cubicBezTo>
                      <a:cubicBezTo>
                        <a:pt x="414409" y="849630"/>
                        <a:pt x="417096" y="844834"/>
                        <a:pt x="425124" y="845650"/>
                      </a:cubicBezTo>
                      <a:cubicBezTo>
                        <a:pt x="419545" y="837690"/>
                        <a:pt x="424546" y="834356"/>
                        <a:pt x="426553" y="825920"/>
                      </a:cubicBezTo>
                      <a:cubicBezTo>
                        <a:pt x="424954" y="823640"/>
                        <a:pt x="422471" y="822246"/>
                        <a:pt x="420838" y="820000"/>
                      </a:cubicBezTo>
                      <a:cubicBezTo>
                        <a:pt x="421621" y="816747"/>
                        <a:pt x="421621" y="813355"/>
                        <a:pt x="420838" y="810101"/>
                      </a:cubicBezTo>
                      <a:cubicBezTo>
                        <a:pt x="427642" y="805033"/>
                        <a:pt x="431349" y="799216"/>
                        <a:pt x="442269" y="804012"/>
                      </a:cubicBezTo>
                      <a:cubicBezTo>
                        <a:pt x="460843" y="796426"/>
                        <a:pt x="465061" y="767001"/>
                        <a:pt x="449413" y="756387"/>
                      </a:cubicBezTo>
                      <a:cubicBezTo>
                        <a:pt x="448392" y="752033"/>
                        <a:pt x="451862" y="752339"/>
                        <a:pt x="450842" y="747985"/>
                      </a:cubicBezTo>
                      <a:cubicBezTo>
                        <a:pt x="445535" y="747202"/>
                        <a:pt x="448222" y="754788"/>
                        <a:pt x="443698" y="754788"/>
                      </a:cubicBezTo>
                      <a:cubicBezTo>
                        <a:pt x="440296" y="753427"/>
                        <a:pt x="438085" y="750638"/>
                        <a:pt x="433697" y="750094"/>
                      </a:cubicBezTo>
                      <a:cubicBezTo>
                        <a:pt x="430057" y="750094"/>
                        <a:pt x="431656" y="755503"/>
                        <a:pt x="427982" y="755469"/>
                      </a:cubicBezTo>
                      <a:cubicBezTo>
                        <a:pt x="410428" y="755979"/>
                        <a:pt x="412061" y="774451"/>
                        <a:pt x="415123" y="790201"/>
                      </a:cubicBezTo>
                      <a:cubicBezTo>
                        <a:pt x="424070" y="791698"/>
                        <a:pt x="430737" y="810612"/>
                        <a:pt x="416552" y="810067"/>
                      </a:cubicBezTo>
                      <a:cubicBezTo>
                        <a:pt x="415429" y="805101"/>
                        <a:pt x="418695" y="804726"/>
                        <a:pt x="417980" y="800236"/>
                      </a:cubicBezTo>
                      <a:cubicBezTo>
                        <a:pt x="413592" y="798977"/>
                        <a:pt x="415225" y="803978"/>
                        <a:pt x="410837" y="802719"/>
                      </a:cubicBezTo>
                      <a:cubicBezTo>
                        <a:pt x="408183" y="797651"/>
                        <a:pt x="406720" y="791528"/>
                        <a:pt x="400835" y="789555"/>
                      </a:cubicBezTo>
                      <a:cubicBezTo>
                        <a:pt x="406720" y="787650"/>
                        <a:pt x="407639" y="780438"/>
                        <a:pt x="409408" y="774382"/>
                      </a:cubicBezTo>
                      <a:cubicBezTo>
                        <a:pt x="407348" y="772885"/>
                        <a:pt x="404781" y="772262"/>
                        <a:pt x="402264" y="772648"/>
                      </a:cubicBezTo>
                      <a:cubicBezTo>
                        <a:pt x="399169" y="778261"/>
                        <a:pt x="399271" y="779723"/>
                        <a:pt x="399373" y="786663"/>
                      </a:cubicBezTo>
                      <a:cubicBezTo>
                        <a:pt x="393794" y="782649"/>
                        <a:pt x="391651" y="792174"/>
                        <a:pt x="386480" y="793126"/>
                      </a:cubicBezTo>
                      <a:cubicBezTo>
                        <a:pt x="381786" y="790099"/>
                        <a:pt x="379506" y="786969"/>
                        <a:pt x="375050" y="786935"/>
                      </a:cubicBezTo>
                      <a:cubicBezTo>
                        <a:pt x="370730" y="793739"/>
                        <a:pt x="366920" y="801189"/>
                        <a:pt x="359266" y="804624"/>
                      </a:cubicBezTo>
                      <a:cubicBezTo>
                        <a:pt x="363926" y="816837"/>
                        <a:pt x="351782" y="811938"/>
                        <a:pt x="347802" y="811156"/>
                      </a:cubicBezTo>
                      <a:cubicBezTo>
                        <a:pt x="357327" y="814217"/>
                        <a:pt x="361409" y="830954"/>
                        <a:pt x="354979" y="836975"/>
                      </a:cubicBezTo>
                      <a:cubicBezTo>
                        <a:pt x="361783" y="836601"/>
                        <a:pt x="362735" y="842860"/>
                        <a:pt x="360694" y="847181"/>
                      </a:cubicBezTo>
                      <a:cubicBezTo>
                        <a:pt x="365423" y="848677"/>
                        <a:pt x="370492" y="850004"/>
                        <a:pt x="370730" y="855923"/>
                      </a:cubicBezTo>
                      <a:close/>
                      <a:moveTo>
                        <a:pt x="566298" y="1001486"/>
                      </a:moveTo>
                      <a:cubicBezTo>
                        <a:pt x="561604" y="998900"/>
                        <a:pt x="562897" y="990702"/>
                        <a:pt x="556331" y="989784"/>
                      </a:cubicBezTo>
                      <a:cubicBezTo>
                        <a:pt x="559461" y="992981"/>
                        <a:pt x="561774" y="1004377"/>
                        <a:pt x="566298" y="1001486"/>
                      </a:cubicBezTo>
                      <a:close/>
                      <a:moveTo>
                        <a:pt x="788605" y="1009514"/>
                      </a:moveTo>
                      <a:cubicBezTo>
                        <a:pt x="789659" y="1004717"/>
                        <a:pt x="782890" y="1007473"/>
                        <a:pt x="784387" y="1002302"/>
                      </a:cubicBezTo>
                      <a:cubicBezTo>
                        <a:pt x="782879" y="1002191"/>
                        <a:pt x="781382" y="1002625"/>
                        <a:pt x="780169" y="1003527"/>
                      </a:cubicBezTo>
                      <a:lnTo>
                        <a:pt x="780169" y="1006350"/>
                      </a:lnTo>
                      <a:cubicBezTo>
                        <a:pt x="781623" y="1007974"/>
                        <a:pt x="784117" y="1008111"/>
                        <a:pt x="785741" y="1006657"/>
                      </a:cubicBezTo>
                      <a:cubicBezTo>
                        <a:pt x="785766" y="1006635"/>
                        <a:pt x="785791" y="1006612"/>
                        <a:pt x="785815" y="1006589"/>
                      </a:cubicBezTo>
                      <a:cubicBezTo>
                        <a:pt x="785952" y="1008289"/>
                        <a:pt x="786292" y="1009922"/>
                        <a:pt x="788605" y="1009514"/>
                      </a:cubicBezTo>
                      <a:close/>
                      <a:moveTo>
                        <a:pt x="726488" y="230879"/>
                      </a:moveTo>
                      <a:cubicBezTo>
                        <a:pt x="730939" y="230772"/>
                        <a:pt x="735300" y="229606"/>
                        <a:pt x="739211" y="227477"/>
                      </a:cubicBezTo>
                      <a:cubicBezTo>
                        <a:pt x="738539" y="222688"/>
                        <a:pt x="737596" y="217941"/>
                        <a:pt x="736387" y="213258"/>
                      </a:cubicBezTo>
                      <a:cubicBezTo>
                        <a:pt x="730639" y="211863"/>
                        <a:pt x="729992" y="215877"/>
                        <a:pt x="727917" y="218395"/>
                      </a:cubicBezTo>
                      <a:cubicBezTo>
                        <a:pt x="726625" y="215843"/>
                        <a:pt x="725298" y="213360"/>
                        <a:pt x="720841" y="213768"/>
                      </a:cubicBezTo>
                      <a:cubicBezTo>
                        <a:pt x="718698" y="223735"/>
                        <a:pt x="726590" y="224314"/>
                        <a:pt x="730741" y="228396"/>
                      </a:cubicBezTo>
                      <a:cubicBezTo>
                        <a:pt x="728893" y="227994"/>
                        <a:pt x="727046" y="229073"/>
                        <a:pt x="726488" y="230879"/>
                      </a:cubicBezTo>
                      <a:close/>
                      <a:moveTo>
                        <a:pt x="439310" y="672431"/>
                      </a:moveTo>
                      <a:cubicBezTo>
                        <a:pt x="437779" y="680799"/>
                        <a:pt x="432132" y="674268"/>
                        <a:pt x="424988" y="680221"/>
                      </a:cubicBezTo>
                      <a:cubicBezTo>
                        <a:pt x="429138" y="687501"/>
                        <a:pt x="422165" y="690018"/>
                        <a:pt x="416416" y="691107"/>
                      </a:cubicBezTo>
                      <a:cubicBezTo>
                        <a:pt x="417334" y="692740"/>
                        <a:pt x="423219" y="696924"/>
                        <a:pt x="419273" y="698319"/>
                      </a:cubicBezTo>
                      <a:cubicBezTo>
                        <a:pt x="413082" y="699373"/>
                        <a:pt x="406619" y="682024"/>
                        <a:pt x="413558" y="688113"/>
                      </a:cubicBezTo>
                      <a:cubicBezTo>
                        <a:pt x="412912" y="683897"/>
                        <a:pt x="412912" y="679607"/>
                        <a:pt x="413558" y="675391"/>
                      </a:cubicBezTo>
                      <a:cubicBezTo>
                        <a:pt x="408524" y="676343"/>
                        <a:pt x="407265" y="682194"/>
                        <a:pt x="409272" y="686480"/>
                      </a:cubicBezTo>
                      <a:cubicBezTo>
                        <a:pt x="405870" y="685766"/>
                        <a:pt x="406142" y="688930"/>
                        <a:pt x="402128" y="687569"/>
                      </a:cubicBezTo>
                      <a:cubicBezTo>
                        <a:pt x="402434" y="683011"/>
                        <a:pt x="399577" y="681446"/>
                        <a:pt x="400699" y="676173"/>
                      </a:cubicBezTo>
                      <a:cubicBezTo>
                        <a:pt x="393896" y="674778"/>
                        <a:pt x="393896" y="680459"/>
                        <a:pt x="386344" y="674064"/>
                      </a:cubicBezTo>
                      <a:cubicBezTo>
                        <a:pt x="383025" y="677908"/>
                        <a:pt x="381470" y="682967"/>
                        <a:pt x="382058" y="688011"/>
                      </a:cubicBezTo>
                      <a:cubicBezTo>
                        <a:pt x="377567" y="687127"/>
                        <a:pt x="378656" y="692195"/>
                        <a:pt x="373485" y="690426"/>
                      </a:cubicBezTo>
                      <a:cubicBezTo>
                        <a:pt x="371546" y="702401"/>
                        <a:pt x="367838" y="708966"/>
                        <a:pt x="366307" y="718389"/>
                      </a:cubicBezTo>
                      <a:cubicBezTo>
                        <a:pt x="369063" y="719103"/>
                        <a:pt x="372464" y="719206"/>
                        <a:pt x="372022" y="722914"/>
                      </a:cubicBezTo>
                      <a:cubicBezTo>
                        <a:pt x="369811" y="722914"/>
                        <a:pt x="367090" y="722471"/>
                        <a:pt x="367736" y="725533"/>
                      </a:cubicBezTo>
                      <a:cubicBezTo>
                        <a:pt x="377941" y="726485"/>
                        <a:pt x="376274" y="738256"/>
                        <a:pt x="383486" y="741861"/>
                      </a:cubicBezTo>
                      <a:cubicBezTo>
                        <a:pt x="379472" y="745501"/>
                        <a:pt x="373281" y="736180"/>
                        <a:pt x="367736" y="741113"/>
                      </a:cubicBezTo>
                      <a:cubicBezTo>
                        <a:pt x="366920" y="748937"/>
                        <a:pt x="372737" y="750570"/>
                        <a:pt x="376343" y="754278"/>
                      </a:cubicBezTo>
                      <a:cubicBezTo>
                        <a:pt x="379744" y="744685"/>
                        <a:pt x="390766" y="755060"/>
                        <a:pt x="400699" y="753972"/>
                      </a:cubicBezTo>
                      <a:cubicBezTo>
                        <a:pt x="401890" y="746726"/>
                        <a:pt x="394576" y="747440"/>
                        <a:pt x="392093" y="743766"/>
                      </a:cubicBezTo>
                      <a:cubicBezTo>
                        <a:pt x="397876" y="747781"/>
                        <a:pt x="411755" y="733867"/>
                        <a:pt x="416416" y="747747"/>
                      </a:cubicBezTo>
                      <a:cubicBezTo>
                        <a:pt x="418389" y="745535"/>
                        <a:pt x="421484" y="744345"/>
                        <a:pt x="420702" y="739480"/>
                      </a:cubicBezTo>
                      <a:cubicBezTo>
                        <a:pt x="418014" y="738698"/>
                        <a:pt x="412095" y="740977"/>
                        <a:pt x="413558" y="736316"/>
                      </a:cubicBezTo>
                      <a:cubicBezTo>
                        <a:pt x="421927" y="735568"/>
                        <a:pt x="416416" y="720396"/>
                        <a:pt x="424988" y="719886"/>
                      </a:cubicBezTo>
                      <a:cubicBezTo>
                        <a:pt x="433718" y="728046"/>
                        <a:pt x="444644" y="733474"/>
                        <a:pt x="456420" y="735500"/>
                      </a:cubicBezTo>
                      <a:cubicBezTo>
                        <a:pt x="455400" y="731146"/>
                        <a:pt x="458870" y="731486"/>
                        <a:pt x="457849" y="727064"/>
                      </a:cubicBezTo>
                      <a:cubicBezTo>
                        <a:pt x="475811" y="725227"/>
                        <a:pt x="465435" y="702435"/>
                        <a:pt x="473566" y="692502"/>
                      </a:cubicBezTo>
                      <a:cubicBezTo>
                        <a:pt x="471082" y="691107"/>
                        <a:pt x="468089" y="689100"/>
                        <a:pt x="470708" y="686753"/>
                      </a:cubicBezTo>
                      <a:cubicBezTo>
                        <a:pt x="468191" y="685800"/>
                        <a:pt x="462340" y="688045"/>
                        <a:pt x="462136" y="684916"/>
                      </a:cubicBezTo>
                      <a:cubicBezTo>
                        <a:pt x="461047" y="679541"/>
                        <a:pt x="463870" y="678112"/>
                        <a:pt x="463564" y="673656"/>
                      </a:cubicBezTo>
                      <a:cubicBezTo>
                        <a:pt x="461829" y="673452"/>
                        <a:pt x="460163" y="673111"/>
                        <a:pt x="460707" y="670696"/>
                      </a:cubicBezTo>
                      <a:cubicBezTo>
                        <a:pt x="454584" y="674710"/>
                        <a:pt x="447746" y="677602"/>
                        <a:pt x="439310" y="672431"/>
                      </a:cubicBezTo>
                      <a:close/>
                    </a:path>
                  </a:pathLst>
                </a:custGeom>
                <a:solidFill>
                  <a:srgbClr val="CC8500"/>
                </a:solidFill>
                <a:ln w="34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6FD71-5555-4421-BA2A-452E1480406B}"/>
                    </a:ext>
                  </a:extLst>
                </p:cNvPr>
                <p:cNvSpPr/>
                <p:nvPr/>
              </p:nvSpPr>
              <p:spPr>
                <a:xfrm>
                  <a:off x="3707939" y="950833"/>
                  <a:ext cx="4602184" cy="3638549"/>
                </a:xfrm>
                <a:custGeom>
                  <a:avLst/>
                  <a:gdLst>
                    <a:gd name="connsiteX0" fmla="*/ 4059732 w 4602184"/>
                    <a:gd name="connsiteY0" fmla="*/ 1642110 h 3638549"/>
                    <a:gd name="connsiteX1" fmla="*/ 4056330 w 4602184"/>
                    <a:gd name="connsiteY1" fmla="*/ 1647859 h 3638549"/>
                    <a:gd name="connsiteX2" fmla="*/ 4046329 w 4602184"/>
                    <a:gd name="connsiteY2" fmla="*/ 1640545 h 3638549"/>
                    <a:gd name="connsiteX3" fmla="*/ 4055004 w 4602184"/>
                    <a:gd name="connsiteY3" fmla="*/ 1652996 h 3638549"/>
                    <a:gd name="connsiteX4" fmla="*/ 4063066 w 4602184"/>
                    <a:gd name="connsiteY4" fmla="*/ 1649968 h 3638549"/>
                    <a:gd name="connsiteX5" fmla="*/ 4062181 w 4602184"/>
                    <a:gd name="connsiteY5" fmla="*/ 1643539 h 3638549"/>
                    <a:gd name="connsiteX6" fmla="*/ 4059732 w 4602184"/>
                    <a:gd name="connsiteY6" fmla="*/ 1642110 h 3638549"/>
                    <a:gd name="connsiteX7" fmla="*/ 4021155 w 4602184"/>
                    <a:gd name="connsiteY7" fmla="*/ 817449 h 3638549"/>
                    <a:gd name="connsiteX8" fmla="*/ 4046635 w 4602184"/>
                    <a:gd name="connsiteY8" fmla="*/ 794385 h 3638549"/>
                    <a:gd name="connsiteX9" fmla="*/ 4047383 w 4602184"/>
                    <a:gd name="connsiteY9" fmla="*/ 777784 h 3638549"/>
                    <a:gd name="connsiteX10" fmla="*/ 4038947 w 4602184"/>
                    <a:gd name="connsiteY10" fmla="*/ 773566 h 3638549"/>
                    <a:gd name="connsiteX11" fmla="*/ 4031293 w 4602184"/>
                    <a:gd name="connsiteY11" fmla="*/ 776254 h 3638549"/>
                    <a:gd name="connsiteX12" fmla="*/ 4011154 w 4602184"/>
                    <a:gd name="connsiteY12" fmla="*/ 794113 h 3638549"/>
                    <a:gd name="connsiteX13" fmla="*/ 4020271 w 4602184"/>
                    <a:gd name="connsiteY13" fmla="*/ 797311 h 3638549"/>
                    <a:gd name="connsiteX14" fmla="*/ 4021156 w 4602184"/>
                    <a:gd name="connsiteY14" fmla="*/ 817449 h 3638549"/>
                    <a:gd name="connsiteX15" fmla="*/ 4007821 w 4602184"/>
                    <a:gd name="connsiteY15" fmla="*/ 1135788 h 3638549"/>
                    <a:gd name="connsiteX16" fmla="*/ 4006358 w 4602184"/>
                    <a:gd name="connsiteY16" fmla="*/ 1125855 h 3638549"/>
                    <a:gd name="connsiteX17" fmla="*/ 3988022 w 4602184"/>
                    <a:gd name="connsiteY17" fmla="*/ 1138408 h 3638549"/>
                    <a:gd name="connsiteX18" fmla="*/ 3985641 w 4602184"/>
                    <a:gd name="connsiteY18" fmla="*/ 1145959 h 3638549"/>
                    <a:gd name="connsiteX19" fmla="*/ 4003772 w 4602184"/>
                    <a:gd name="connsiteY19" fmla="*/ 1143102 h 3638549"/>
                    <a:gd name="connsiteX20" fmla="*/ 4011937 w 4602184"/>
                    <a:gd name="connsiteY20" fmla="*/ 1153546 h 3638549"/>
                    <a:gd name="connsiteX21" fmla="*/ 4031667 w 4602184"/>
                    <a:gd name="connsiteY21" fmla="*/ 1139768 h 3638549"/>
                    <a:gd name="connsiteX22" fmla="*/ 4007821 w 4602184"/>
                    <a:gd name="connsiteY22" fmla="*/ 1135788 h 3638549"/>
                    <a:gd name="connsiteX23" fmla="*/ 4245946 w 4602184"/>
                    <a:gd name="connsiteY23" fmla="*/ 2761536 h 3638549"/>
                    <a:gd name="connsiteX24" fmla="*/ 4248293 w 4602184"/>
                    <a:gd name="connsiteY24" fmla="*/ 2756365 h 3638549"/>
                    <a:gd name="connsiteX25" fmla="*/ 4250878 w 4602184"/>
                    <a:gd name="connsiteY25" fmla="*/ 2749357 h 3638549"/>
                    <a:gd name="connsiteX26" fmla="*/ 4251899 w 4602184"/>
                    <a:gd name="connsiteY26" fmla="*/ 2746330 h 3638549"/>
                    <a:gd name="connsiteX27" fmla="*/ 4252817 w 4602184"/>
                    <a:gd name="connsiteY27" fmla="*/ 2746330 h 3638549"/>
                    <a:gd name="connsiteX28" fmla="*/ 4258566 w 4602184"/>
                    <a:gd name="connsiteY28" fmla="*/ 2738098 h 3638549"/>
                    <a:gd name="connsiteX29" fmla="*/ 4182740 w 4602184"/>
                    <a:gd name="connsiteY29" fmla="*/ 2717347 h 3638549"/>
                    <a:gd name="connsiteX30" fmla="*/ 4182400 w 4602184"/>
                    <a:gd name="connsiteY30" fmla="*/ 2717347 h 3638549"/>
                    <a:gd name="connsiteX31" fmla="*/ 4210159 w 4602184"/>
                    <a:gd name="connsiteY31" fmla="*/ 2737247 h 3638549"/>
                    <a:gd name="connsiteX32" fmla="*/ 4204886 w 4602184"/>
                    <a:gd name="connsiteY32" fmla="*/ 2750854 h 3638549"/>
                    <a:gd name="connsiteX33" fmla="*/ 4123481 w 4602184"/>
                    <a:gd name="connsiteY33" fmla="*/ 3518467 h 3638549"/>
                    <a:gd name="connsiteX34" fmla="*/ 4179985 w 4602184"/>
                    <a:gd name="connsiteY34" fmla="*/ 3559084 h 3638549"/>
                    <a:gd name="connsiteX35" fmla="*/ 4201926 w 4602184"/>
                    <a:gd name="connsiteY35" fmla="*/ 3546090 h 3638549"/>
                    <a:gd name="connsiteX36" fmla="*/ 4127937 w 4602184"/>
                    <a:gd name="connsiteY36" fmla="*/ 3491661 h 3638549"/>
                    <a:gd name="connsiteX37" fmla="*/ 4123379 w 4602184"/>
                    <a:gd name="connsiteY37" fmla="*/ 3518467 h 3638549"/>
                    <a:gd name="connsiteX38" fmla="*/ 3967816 w 4602184"/>
                    <a:gd name="connsiteY38" fmla="*/ 3374367 h 3638549"/>
                    <a:gd name="connsiteX39" fmla="*/ 3951283 w 4602184"/>
                    <a:gd name="connsiteY39" fmla="*/ 3394778 h 3638549"/>
                    <a:gd name="connsiteX40" fmla="*/ 4010712 w 4602184"/>
                    <a:gd name="connsiteY40" fmla="*/ 3437471 h 3638549"/>
                    <a:gd name="connsiteX41" fmla="*/ 3991322 w 4602184"/>
                    <a:gd name="connsiteY41" fmla="*/ 3391717 h 3638549"/>
                    <a:gd name="connsiteX42" fmla="*/ 4142633 w 4602184"/>
                    <a:gd name="connsiteY42" fmla="*/ 1591594 h 3638549"/>
                    <a:gd name="connsiteX43" fmla="*/ 4158690 w 4602184"/>
                    <a:gd name="connsiteY43" fmla="*/ 1588192 h 3638549"/>
                    <a:gd name="connsiteX44" fmla="*/ 4157873 w 4602184"/>
                    <a:gd name="connsiteY44" fmla="*/ 1587545 h 3638549"/>
                    <a:gd name="connsiteX45" fmla="*/ 4157873 w 4602184"/>
                    <a:gd name="connsiteY45" fmla="*/ 1585913 h 3638549"/>
                    <a:gd name="connsiteX46" fmla="*/ 3831438 w 4602184"/>
                    <a:gd name="connsiteY46" fmla="*/ 624194 h 3638549"/>
                    <a:gd name="connsiteX47" fmla="*/ 3857632 w 4602184"/>
                    <a:gd name="connsiteY47" fmla="*/ 593748 h 3638549"/>
                    <a:gd name="connsiteX48" fmla="*/ 3856373 w 4602184"/>
                    <a:gd name="connsiteY48" fmla="*/ 577045 h 3638549"/>
                    <a:gd name="connsiteX49" fmla="*/ 3848889 w 4602184"/>
                    <a:gd name="connsiteY49" fmla="*/ 573643 h 3638549"/>
                    <a:gd name="connsiteX50" fmla="*/ 3846338 w 4602184"/>
                    <a:gd name="connsiteY50" fmla="*/ 574085 h 3638549"/>
                    <a:gd name="connsiteX51" fmla="*/ 3813545 w 4602184"/>
                    <a:gd name="connsiteY51" fmla="*/ 607695 h 3638549"/>
                    <a:gd name="connsiteX52" fmla="*/ 3805584 w 4602184"/>
                    <a:gd name="connsiteY52" fmla="*/ 616744 h 3638549"/>
                    <a:gd name="connsiteX53" fmla="*/ 3805584 w 4602184"/>
                    <a:gd name="connsiteY53" fmla="*/ 622731 h 3638549"/>
                    <a:gd name="connsiteX54" fmla="*/ 3831438 w 4602184"/>
                    <a:gd name="connsiteY54" fmla="*/ 624194 h 3638549"/>
                    <a:gd name="connsiteX55" fmla="*/ 3773914 w 4602184"/>
                    <a:gd name="connsiteY55" fmla="*/ 3532721 h 3638549"/>
                    <a:gd name="connsiteX56" fmla="*/ 3766702 w 4602184"/>
                    <a:gd name="connsiteY56" fmla="*/ 3520168 h 3638549"/>
                    <a:gd name="connsiteX57" fmla="*/ 3758027 w 4602184"/>
                    <a:gd name="connsiteY57" fmla="*/ 3526461 h 3638549"/>
                    <a:gd name="connsiteX58" fmla="*/ 3741018 w 4602184"/>
                    <a:gd name="connsiteY58" fmla="*/ 3518535 h 3638549"/>
                    <a:gd name="connsiteX59" fmla="*/ 3772485 w 4602184"/>
                    <a:gd name="connsiteY59" fmla="*/ 3547586 h 3638549"/>
                    <a:gd name="connsiteX60" fmla="*/ 3783336 w 4602184"/>
                    <a:gd name="connsiteY60" fmla="*/ 3522209 h 3638549"/>
                    <a:gd name="connsiteX61" fmla="*/ 3773914 w 4602184"/>
                    <a:gd name="connsiteY61" fmla="*/ 3532721 h 3638549"/>
                    <a:gd name="connsiteX62" fmla="*/ 3635870 w 4602184"/>
                    <a:gd name="connsiteY62" fmla="*/ 397397 h 3638549"/>
                    <a:gd name="connsiteX63" fmla="*/ 3626209 w 4602184"/>
                    <a:gd name="connsiteY63" fmla="*/ 402193 h 3638549"/>
                    <a:gd name="connsiteX64" fmla="*/ 3521263 w 4602184"/>
                    <a:gd name="connsiteY64" fmla="*/ 557247 h 3638549"/>
                    <a:gd name="connsiteX65" fmla="*/ 3553002 w 4602184"/>
                    <a:gd name="connsiteY65" fmla="*/ 554287 h 3638549"/>
                    <a:gd name="connsiteX66" fmla="*/ 3567936 w 4602184"/>
                    <a:gd name="connsiteY66" fmla="*/ 533400 h 3638549"/>
                    <a:gd name="connsiteX67" fmla="*/ 3580386 w 4602184"/>
                    <a:gd name="connsiteY67" fmla="*/ 514588 h 3638549"/>
                    <a:gd name="connsiteX68" fmla="*/ 3580624 w 4602184"/>
                    <a:gd name="connsiteY68" fmla="*/ 513125 h 3638549"/>
                    <a:gd name="connsiteX69" fmla="*/ 3581271 w 4602184"/>
                    <a:gd name="connsiteY69" fmla="*/ 513125 h 3638549"/>
                    <a:gd name="connsiteX70" fmla="*/ 3645530 w 4602184"/>
                    <a:gd name="connsiteY70" fmla="*/ 416208 h 3638549"/>
                    <a:gd name="connsiteX71" fmla="*/ 3642129 w 4602184"/>
                    <a:gd name="connsiteY71" fmla="*/ 399608 h 3638549"/>
                    <a:gd name="connsiteX72" fmla="*/ 3635870 w 4602184"/>
                    <a:gd name="connsiteY72" fmla="*/ 397226 h 3638549"/>
                    <a:gd name="connsiteX73" fmla="*/ 3884200 w 4602184"/>
                    <a:gd name="connsiteY73" fmla="*/ 928960 h 3638549"/>
                    <a:gd name="connsiteX74" fmla="*/ 3871681 w 4602184"/>
                    <a:gd name="connsiteY74" fmla="*/ 925558 h 3638549"/>
                    <a:gd name="connsiteX75" fmla="*/ 3870831 w 4602184"/>
                    <a:gd name="connsiteY75" fmla="*/ 918754 h 3638549"/>
                    <a:gd name="connsiteX76" fmla="*/ 3800380 w 4602184"/>
                    <a:gd name="connsiteY76" fmla="*/ 981245 h 3638549"/>
                    <a:gd name="connsiteX77" fmla="*/ 3817389 w 4602184"/>
                    <a:gd name="connsiteY77" fmla="*/ 1001826 h 3638549"/>
                    <a:gd name="connsiteX78" fmla="*/ 3889540 w 4602184"/>
                    <a:gd name="connsiteY78" fmla="*/ 936614 h 3638549"/>
                    <a:gd name="connsiteX79" fmla="*/ 3884268 w 4602184"/>
                    <a:gd name="connsiteY79" fmla="*/ 928790 h 3638549"/>
                    <a:gd name="connsiteX80" fmla="*/ 3929749 w 4602184"/>
                    <a:gd name="connsiteY80" fmla="*/ 897221 h 3638549"/>
                    <a:gd name="connsiteX81" fmla="*/ 3930600 w 4602184"/>
                    <a:gd name="connsiteY81" fmla="*/ 899432 h 3638549"/>
                    <a:gd name="connsiteX82" fmla="*/ 3963019 w 4602184"/>
                    <a:gd name="connsiteY82" fmla="*/ 870109 h 3638549"/>
                    <a:gd name="connsiteX83" fmla="*/ 3929818 w 4602184"/>
                    <a:gd name="connsiteY83" fmla="*/ 897051 h 3638549"/>
                    <a:gd name="connsiteX84" fmla="*/ 3966149 w 4602184"/>
                    <a:gd name="connsiteY84" fmla="*/ 835649 h 3638549"/>
                    <a:gd name="connsiteX85" fmla="*/ 3965026 w 4602184"/>
                    <a:gd name="connsiteY85" fmla="*/ 835138 h 3638549"/>
                    <a:gd name="connsiteX86" fmla="*/ 3958222 w 4602184"/>
                    <a:gd name="connsiteY86" fmla="*/ 841330 h 3638549"/>
                    <a:gd name="connsiteX87" fmla="*/ 3966013 w 4602184"/>
                    <a:gd name="connsiteY87" fmla="*/ 837213 h 3638549"/>
                    <a:gd name="connsiteX88" fmla="*/ 3966217 w 4602184"/>
                    <a:gd name="connsiteY88" fmla="*/ 835479 h 3638549"/>
                    <a:gd name="connsiteX89" fmla="*/ 4109908 w 4602184"/>
                    <a:gd name="connsiteY89" fmla="*/ 1371022 h 3638549"/>
                    <a:gd name="connsiteX90" fmla="*/ 4106506 w 4602184"/>
                    <a:gd name="connsiteY90" fmla="*/ 1378676 h 3638549"/>
                    <a:gd name="connsiteX91" fmla="*/ 4115453 w 4602184"/>
                    <a:gd name="connsiteY91" fmla="*/ 1373981 h 3638549"/>
                    <a:gd name="connsiteX92" fmla="*/ 4113412 w 4602184"/>
                    <a:gd name="connsiteY92" fmla="*/ 1371124 h 3638549"/>
                    <a:gd name="connsiteX93" fmla="*/ 3880900 w 4602184"/>
                    <a:gd name="connsiteY93" fmla="*/ 909740 h 3638549"/>
                    <a:gd name="connsiteX94" fmla="*/ 3874981 w 4602184"/>
                    <a:gd name="connsiteY94" fmla="*/ 915012 h 3638549"/>
                    <a:gd name="connsiteX95" fmla="*/ 3881206 w 4602184"/>
                    <a:gd name="connsiteY95" fmla="*/ 918414 h 3638549"/>
                    <a:gd name="connsiteX96" fmla="*/ 3880968 w 4602184"/>
                    <a:gd name="connsiteY96" fmla="*/ 909570 h 3638549"/>
                    <a:gd name="connsiteX97" fmla="*/ 4290577 w 4602184"/>
                    <a:gd name="connsiteY97" fmla="*/ 1281725 h 3638549"/>
                    <a:gd name="connsiteX98" fmla="*/ 4320853 w 4602184"/>
                    <a:gd name="connsiteY98" fmla="*/ 1265770 h 3638549"/>
                    <a:gd name="connsiteX99" fmla="*/ 4318404 w 4602184"/>
                    <a:gd name="connsiteY99" fmla="*/ 1254000 h 3638549"/>
                    <a:gd name="connsiteX100" fmla="*/ 4330514 w 4602184"/>
                    <a:gd name="connsiteY100" fmla="*/ 1260804 h 3638549"/>
                    <a:gd name="connsiteX101" fmla="*/ 4346468 w 4602184"/>
                    <a:gd name="connsiteY101" fmla="*/ 1252401 h 3638549"/>
                    <a:gd name="connsiteX102" fmla="*/ 4350708 w 4602184"/>
                    <a:gd name="connsiteY102" fmla="*/ 1236056 h 3638549"/>
                    <a:gd name="connsiteX103" fmla="*/ 4341094 w 4602184"/>
                    <a:gd name="connsiteY103" fmla="*/ 1230188 h 3638549"/>
                    <a:gd name="connsiteX104" fmla="*/ 4335821 w 4602184"/>
                    <a:gd name="connsiteY104" fmla="*/ 1231344 h 3638549"/>
                    <a:gd name="connsiteX105" fmla="*/ 4272956 w 4602184"/>
                    <a:gd name="connsiteY105" fmla="*/ 1263729 h 3638549"/>
                    <a:gd name="connsiteX106" fmla="*/ 4292006 w 4602184"/>
                    <a:gd name="connsiteY106" fmla="*/ 1275159 h 3638549"/>
                    <a:gd name="connsiteX107" fmla="*/ 4290645 w 4602184"/>
                    <a:gd name="connsiteY107" fmla="*/ 1281555 h 3638549"/>
                    <a:gd name="connsiteX108" fmla="*/ 697373 w 4602184"/>
                    <a:gd name="connsiteY108" fmla="*/ 1450453 h 3638549"/>
                    <a:gd name="connsiteX109" fmla="*/ 691590 w 4602184"/>
                    <a:gd name="connsiteY109" fmla="*/ 1452393 h 3638549"/>
                    <a:gd name="connsiteX110" fmla="*/ 704142 w 4602184"/>
                    <a:gd name="connsiteY110" fmla="*/ 1458448 h 3638549"/>
                    <a:gd name="connsiteX111" fmla="*/ 697543 w 4602184"/>
                    <a:gd name="connsiteY111" fmla="*/ 1449399 h 3638549"/>
                    <a:gd name="connsiteX112" fmla="*/ 697373 w 4602184"/>
                    <a:gd name="connsiteY112" fmla="*/ 1450453 h 3638549"/>
                    <a:gd name="connsiteX113" fmla="*/ 730472 w 4602184"/>
                    <a:gd name="connsiteY113" fmla="*/ 1471170 h 3638549"/>
                    <a:gd name="connsiteX114" fmla="*/ 745712 w 4602184"/>
                    <a:gd name="connsiteY114" fmla="*/ 1478484 h 3638549"/>
                    <a:gd name="connsiteX115" fmla="*/ 739283 w 4602184"/>
                    <a:gd name="connsiteY115" fmla="*/ 1472293 h 3638549"/>
                    <a:gd name="connsiteX116" fmla="*/ 730608 w 4602184"/>
                    <a:gd name="connsiteY116" fmla="*/ 1471238 h 3638549"/>
                    <a:gd name="connsiteX117" fmla="*/ 4318914 w 4602184"/>
                    <a:gd name="connsiteY117" fmla="*/ 1538764 h 3638549"/>
                    <a:gd name="connsiteX118" fmla="*/ 4327895 w 4602184"/>
                    <a:gd name="connsiteY118" fmla="*/ 1524851 h 3638549"/>
                    <a:gd name="connsiteX119" fmla="*/ 4344904 w 4602184"/>
                    <a:gd name="connsiteY119" fmla="*/ 1535056 h 3638549"/>
                    <a:gd name="connsiteX120" fmla="*/ 4366063 w 4602184"/>
                    <a:gd name="connsiteY120" fmla="*/ 1535838 h 3638549"/>
                    <a:gd name="connsiteX121" fmla="*/ 4453624 w 4602184"/>
                    <a:gd name="connsiteY121" fmla="*/ 1502841 h 3638549"/>
                    <a:gd name="connsiteX122" fmla="*/ 4459656 w 4602184"/>
                    <a:gd name="connsiteY122" fmla="*/ 1487120 h 3638549"/>
                    <a:gd name="connsiteX123" fmla="*/ 4449542 w 4602184"/>
                    <a:gd name="connsiteY123" fmla="*/ 1480083 h 3638549"/>
                    <a:gd name="connsiteX124" fmla="*/ 4445562 w 4602184"/>
                    <a:gd name="connsiteY124" fmla="*/ 1480763 h 3638549"/>
                    <a:gd name="connsiteX125" fmla="*/ 4296326 w 4602184"/>
                    <a:gd name="connsiteY125" fmla="*/ 1535192 h 3638549"/>
                    <a:gd name="connsiteX126" fmla="*/ 4318914 w 4602184"/>
                    <a:gd name="connsiteY126" fmla="*/ 1538764 h 3638549"/>
                    <a:gd name="connsiteX127" fmla="*/ 807081 w 4602184"/>
                    <a:gd name="connsiteY127" fmla="*/ 922564 h 3638549"/>
                    <a:gd name="connsiteX128" fmla="*/ 802522 w 4602184"/>
                    <a:gd name="connsiteY128" fmla="*/ 918822 h 3638549"/>
                    <a:gd name="connsiteX129" fmla="*/ 802522 w 4602184"/>
                    <a:gd name="connsiteY129" fmla="*/ 925456 h 3638549"/>
                    <a:gd name="connsiteX130" fmla="*/ 797011 w 4602184"/>
                    <a:gd name="connsiteY130" fmla="*/ 935457 h 3638549"/>
                    <a:gd name="connsiteX131" fmla="*/ 792725 w 4602184"/>
                    <a:gd name="connsiteY131" fmla="*/ 935253 h 3638549"/>
                    <a:gd name="connsiteX132" fmla="*/ 792929 w 4602184"/>
                    <a:gd name="connsiteY132" fmla="*/ 938451 h 3638549"/>
                    <a:gd name="connsiteX133" fmla="*/ 798406 w 4602184"/>
                    <a:gd name="connsiteY133" fmla="*/ 942635 h 3638549"/>
                    <a:gd name="connsiteX134" fmla="*/ 798916 w 4602184"/>
                    <a:gd name="connsiteY134" fmla="*/ 942363 h 3638549"/>
                    <a:gd name="connsiteX135" fmla="*/ 801570 w 4602184"/>
                    <a:gd name="connsiteY135" fmla="*/ 928313 h 3638549"/>
                    <a:gd name="connsiteX136" fmla="*/ 807081 w 4602184"/>
                    <a:gd name="connsiteY136" fmla="*/ 922564 h 3638549"/>
                    <a:gd name="connsiteX137" fmla="*/ 4343781 w 4602184"/>
                    <a:gd name="connsiteY137" fmla="*/ 1541893 h 3638549"/>
                    <a:gd name="connsiteX138" fmla="*/ 4334358 w 4602184"/>
                    <a:gd name="connsiteY138" fmla="*/ 1547779 h 3638549"/>
                    <a:gd name="connsiteX139" fmla="*/ 4347489 w 4602184"/>
                    <a:gd name="connsiteY139" fmla="*/ 1542676 h 3638549"/>
                    <a:gd name="connsiteX140" fmla="*/ 4406034 w 4602184"/>
                    <a:gd name="connsiteY140" fmla="*/ 2036887 h 3638549"/>
                    <a:gd name="connsiteX141" fmla="*/ 4399740 w 4602184"/>
                    <a:gd name="connsiteY141" fmla="*/ 2050495 h 3638549"/>
                    <a:gd name="connsiteX142" fmla="*/ 4576633 w 4602184"/>
                    <a:gd name="connsiteY142" fmla="*/ 2030628 h 3638549"/>
                    <a:gd name="connsiteX143" fmla="*/ 4586343 w 4602184"/>
                    <a:gd name="connsiteY143" fmla="*/ 2017946 h 3638549"/>
                    <a:gd name="connsiteX144" fmla="*/ 4586328 w 4602184"/>
                    <a:gd name="connsiteY144" fmla="*/ 2017837 h 3638549"/>
                    <a:gd name="connsiteX145" fmla="*/ 4575238 w 4602184"/>
                    <a:gd name="connsiteY145" fmla="*/ 2007360 h 3638549"/>
                    <a:gd name="connsiteX146" fmla="*/ 4573946 w 4602184"/>
                    <a:gd name="connsiteY146" fmla="*/ 2007360 h 3638549"/>
                    <a:gd name="connsiteX147" fmla="*/ 4392563 w 4602184"/>
                    <a:gd name="connsiteY147" fmla="*/ 2025968 h 3638549"/>
                    <a:gd name="connsiteX148" fmla="*/ 4406034 w 4602184"/>
                    <a:gd name="connsiteY148" fmla="*/ 2036887 h 3638549"/>
                    <a:gd name="connsiteX149" fmla="*/ 4345380 w 4602184"/>
                    <a:gd name="connsiteY149" fmla="*/ 1798762 h 3638549"/>
                    <a:gd name="connsiteX150" fmla="*/ 4299762 w 4602184"/>
                    <a:gd name="connsiteY150" fmla="*/ 1807063 h 3638549"/>
                    <a:gd name="connsiteX151" fmla="*/ 4295476 w 4602184"/>
                    <a:gd name="connsiteY151" fmla="*/ 1808559 h 3638549"/>
                    <a:gd name="connsiteX152" fmla="*/ 4294285 w 4602184"/>
                    <a:gd name="connsiteY152" fmla="*/ 1814376 h 3638549"/>
                    <a:gd name="connsiteX153" fmla="*/ 4281664 w 4602184"/>
                    <a:gd name="connsiteY153" fmla="*/ 1823493 h 3638549"/>
                    <a:gd name="connsiteX154" fmla="*/ 4488595 w 4602184"/>
                    <a:gd name="connsiteY154" fmla="*/ 1773759 h 3638549"/>
                    <a:gd name="connsiteX155" fmla="*/ 4514754 w 4602184"/>
                    <a:gd name="connsiteY155" fmla="*/ 1762057 h 3638549"/>
                    <a:gd name="connsiteX156" fmla="*/ 4516251 w 4602184"/>
                    <a:gd name="connsiteY156" fmla="*/ 1767092 h 3638549"/>
                    <a:gd name="connsiteX157" fmla="*/ 4530777 w 4602184"/>
                    <a:gd name="connsiteY157" fmla="*/ 1763690 h 3638549"/>
                    <a:gd name="connsiteX158" fmla="*/ 4538877 w 4602184"/>
                    <a:gd name="connsiteY158" fmla="*/ 1749757 h 3638549"/>
                    <a:gd name="connsiteX159" fmla="*/ 4538873 w 4602184"/>
                    <a:gd name="connsiteY159" fmla="*/ 1749743 h 3638549"/>
                    <a:gd name="connsiteX160" fmla="*/ 4528056 w 4602184"/>
                    <a:gd name="connsiteY160" fmla="*/ 1740626 h 3638549"/>
                    <a:gd name="connsiteX161" fmla="*/ 4525334 w 4602184"/>
                    <a:gd name="connsiteY161" fmla="*/ 1740898 h 3638549"/>
                    <a:gd name="connsiteX162" fmla="*/ 4345040 w 4602184"/>
                    <a:gd name="connsiteY162" fmla="*/ 1782400 h 3638549"/>
                    <a:gd name="connsiteX163" fmla="*/ 4345380 w 4602184"/>
                    <a:gd name="connsiteY163" fmla="*/ 1798626 h 3638549"/>
                    <a:gd name="connsiteX164" fmla="*/ 3631277 w 4602184"/>
                    <a:gd name="connsiteY164" fmla="*/ 855141 h 3638549"/>
                    <a:gd name="connsiteX165" fmla="*/ 3632774 w 4602184"/>
                    <a:gd name="connsiteY165" fmla="*/ 855141 h 3638549"/>
                    <a:gd name="connsiteX166" fmla="*/ 3646619 w 4602184"/>
                    <a:gd name="connsiteY166" fmla="*/ 839084 h 3638549"/>
                    <a:gd name="connsiteX167" fmla="*/ 3635903 w 4602184"/>
                    <a:gd name="connsiteY167" fmla="*/ 831805 h 3638549"/>
                    <a:gd name="connsiteX168" fmla="*/ 3631277 w 4602184"/>
                    <a:gd name="connsiteY168" fmla="*/ 855141 h 3638549"/>
                    <a:gd name="connsiteX169" fmla="*/ 4030612 w 4602184"/>
                    <a:gd name="connsiteY169" fmla="*/ 3451758 h 3638549"/>
                    <a:gd name="connsiteX170" fmla="*/ 4047145 w 4602184"/>
                    <a:gd name="connsiteY170" fmla="*/ 3463664 h 3638549"/>
                    <a:gd name="connsiteX171" fmla="*/ 4044696 w 4602184"/>
                    <a:gd name="connsiteY171" fmla="*/ 3454241 h 3638549"/>
                    <a:gd name="connsiteX172" fmla="*/ 4030612 w 4602184"/>
                    <a:gd name="connsiteY172" fmla="*/ 3451758 h 3638549"/>
                    <a:gd name="connsiteX173" fmla="*/ 4027381 w 4602184"/>
                    <a:gd name="connsiteY173" fmla="*/ 1420212 h 3638549"/>
                    <a:gd name="connsiteX174" fmla="*/ 4029184 w 4602184"/>
                    <a:gd name="connsiteY174" fmla="*/ 1419259 h 3638549"/>
                    <a:gd name="connsiteX175" fmla="*/ 4026428 w 4602184"/>
                    <a:gd name="connsiteY175" fmla="*/ 1419021 h 3638549"/>
                    <a:gd name="connsiteX176" fmla="*/ 4027381 w 4602184"/>
                    <a:gd name="connsiteY176" fmla="*/ 1420212 h 3638549"/>
                    <a:gd name="connsiteX177" fmla="*/ 4085551 w 4602184"/>
                    <a:gd name="connsiteY177" fmla="*/ 1622584 h 3638549"/>
                    <a:gd name="connsiteX178" fmla="*/ 4069291 w 4602184"/>
                    <a:gd name="connsiteY178" fmla="*/ 1633776 h 3638549"/>
                    <a:gd name="connsiteX179" fmla="*/ 4071740 w 4602184"/>
                    <a:gd name="connsiteY179" fmla="*/ 1646736 h 3638549"/>
                    <a:gd name="connsiteX180" fmla="*/ 4091028 w 4602184"/>
                    <a:gd name="connsiteY180" fmla="*/ 1639457 h 3638549"/>
                    <a:gd name="connsiteX181" fmla="*/ 4089599 w 4602184"/>
                    <a:gd name="connsiteY181" fmla="*/ 1624659 h 3638549"/>
                    <a:gd name="connsiteX182" fmla="*/ 4098138 w 4602184"/>
                    <a:gd name="connsiteY182" fmla="*/ 1628061 h 3638549"/>
                    <a:gd name="connsiteX183" fmla="*/ 4102288 w 4602184"/>
                    <a:gd name="connsiteY183" fmla="*/ 1617855 h 3638549"/>
                    <a:gd name="connsiteX184" fmla="*/ 4084531 w 4602184"/>
                    <a:gd name="connsiteY184" fmla="*/ 1620543 h 3638549"/>
                    <a:gd name="connsiteX185" fmla="*/ 4085551 w 4602184"/>
                    <a:gd name="connsiteY185" fmla="*/ 1622584 h 3638549"/>
                    <a:gd name="connsiteX186" fmla="*/ 823239 w 4602184"/>
                    <a:gd name="connsiteY186" fmla="*/ 1503521 h 3638549"/>
                    <a:gd name="connsiteX187" fmla="*/ 822865 w 4602184"/>
                    <a:gd name="connsiteY187" fmla="*/ 1508590 h 3638549"/>
                    <a:gd name="connsiteX188" fmla="*/ 804529 w 4602184"/>
                    <a:gd name="connsiteY188" fmla="*/ 1506855 h 3638549"/>
                    <a:gd name="connsiteX189" fmla="*/ 817490 w 4602184"/>
                    <a:gd name="connsiteY189" fmla="*/ 1513114 h 3638549"/>
                    <a:gd name="connsiteX190" fmla="*/ 834499 w 4602184"/>
                    <a:gd name="connsiteY190" fmla="*/ 1520156 h 3638549"/>
                    <a:gd name="connsiteX191" fmla="*/ 850317 w 4602184"/>
                    <a:gd name="connsiteY191" fmla="*/ 1503147 h 3638549"/>
                    <a:gd name="connsiteX192" fmla="*/ 830655 w 4602184"/>
                    <a:gd name="connsiteY192" fmla="*/ 1497704 h 3638549"/>
                    <a:gd name="connsiteX193" fmla="*/ 823239 w 4602184"/>
                    <a:gd name="connsiteY193" fmla="*/ 1503487 h 3638549"/>
                    <a:gd name="connsiteX194" fmla="*/ 848310 w 4602184"/>
                    <a:gd name="connsiteY194" fmla="*/ 1508216 h 3638549"/>
                    <a:gd name="connsiteX195" fmla="*/ 842119 w 4602184"/>
                    <a:gd name="connsiteY195" fmla="*/ 1515530 h 3638549"/>
                    <a:gd name="connsiteX196" fmla="*/ 828512 w 4602184"/>
                    <a:gd name="connsiteY196" fmla="*/ 1512604 h 3638549"/>
                    <a:gd name="connsiteX197" fmla="*/ 829022 w 4602184"/>
                    <a:gd name="connsiteY197" fmla="*/ 1507297 h 3638549"/>
                    <a:gd name="connsiteX198" fmla="*/ 848344 w 4602184"/>
                    <a:gd name="connsiteY198" fmla="*/ 1508182 h 3638549"/>
                    <a:gd name="connsiteX199" fmla="*/ 3860693 w 4602184"/>
                    <a:gd name="connsiteY199" fmla="*/ 3628821 h 3638549"/>
                    <a:gd name="connsiteX200" fmla="*/ 3871239 w 4602184"/>
                    <a:gd name="connsiteY200" fmla="*/ 3638550 h 3638549"/>
                    <a:gd name="connsiteX201" fmla="*/ 3907842 w 4602184"/>
                    <a:gd name="connsiteY201" fmla="*/ 3638108 h 3638549"/>
                    <a:gd name="connsiteX202" fmla="*/ 3883451 w 4602184"/>
                    <a:gd name="connsiteY202" fmla="*/ 3615214 h 3638549"/>
                    <a:gd name="connsiteX203" fmla="*/ 3860727 w 4602184"/>
                    <a:gd name="connsiteY203" fmla="*/ 3628787 h 3638549"/>
                    <a:gd name="connsiteX204" fmla="*/ 991185 w 4602184"/>
                    <a:gd name="connsiteY204" fmla="*/ 754754 h 3638549"/>
                    <a:gd name="connsiteX205" fmla="*/ 991866 w 4602184"/>
                    <a:gd name="connsiteY205" fmla="*/ 754958 h 3638549"/>
                    <a:gd name="connsiteX206" fmla="*/ 995029 w 4602184"/>
                    <a:gd name="connsiteY206" fmla="*/ 760639 h 3638549"/>
                    <a:gd name="connsiteX207" fmla="*/ 997138 w 4602184"/>
                    <a:gd name="connsiteY207" fmla="*/ 757646 h 3638549"/>
                    <a:gd name="connsiteX208" fmla="*/ 991117 w 4602184"/>
                    <a:gd name="connsiteY208" fmla="*/ 751352 h 3638549"/>
                    <a:gd name="connsiteX209" fmla="*/ 991185 w 4602184"/>
                    <a:gd name="connsiteY209" fmla="*/ 754754 h 3638549"/>
                    <a:gd name="connsiteX210" fmla="*/ 4080823 w 4602184"/>
                    <a:gd name="connsiteY210" fmla="*/ 1392181 h 3638549"/>
                    <a:gd name="connsiteX211" fmla="*/ 4084429 w 4602184"/>
                    <a:gd name="connsiteY211" fmla="*/ 1390276 h 3638549"/>
                    <a:gd name="connsiteX212" fmla="*/ 4081333 w 4602184"/>
                    <a:gd name="connsiteY212" fmla="*/ 1391024 h 3638549"/>
                    <a:gd name="connsiteX213" fmla="*/ 4080823 w 4602184"/>
                    <a:gd name="connsiteY213" fmla="*/ 1392181 h 3638549"/>
                    <a:gd name="connsiteX214" fmla="*/ 1391099 w 4602184"/>
                    <a:gd name="connsiteY214" fmla="*/ 508533 h 3638549"/>
                    <a:gd name="connsiteX215" fmla="*/ 1397903 w 4602184"/>
                    <a:gd name="connsiteY215" fmla="*/ 520541 h 3638549"/>
                    <a:gd name="connsiteX216" fmla="*/ 1407938 w 4602184"/>
                    <a:gd name="connsiteY216" fmla="*/ 519385 h 3638549"/>
                    <a:gd name="connsiteX217" fmla="*/ 1403209 w 4602184"/>
                    <a:gd name="connsiteY217" fmla="*/ 514350 h 3638549"/>
                    <a:gd name="connsiteX218" fmla="*/ 1391099 w 4602184"/>
                    <a:gd name="connsiteY218" fmla="*/ 508533 h 3638549"/>
                    <a:gd name="connsiteX219" fmla="*/ 4163214 w 4602184"/>
                    <a:gd name="connsiteY219" fmla="*/ 1038259 h 3638549"/>
                    <a:gd name="connsiteX220" fmla="*/ 4176209 w 4602184"/>
                    <a:gd name="connsiteY220" fmla="*/ 1038803 h 3638549"/>
                    <a:gd name="connsiteX221" fmla="*/ 4210227 w 4602184"/>
                    <a:gd name="connsiteY221" fmla="*/ 1014991 h 3638549"/>
                    <a:gd name="connsiteX222" fmla="*/ 4212915 w 4602184"/>
                    <a:gd name="connsiteY222" fmla="*/ 998764 h 3638549"/>
                    <a:gd name="connsiteX223" fmla="*/ 4203628 w 4602184"/>
                    <a:gd name="connsiteY223" fmla="*/ 993389 h 3638549"/>
                    <a:gd name="connsiteX224" fmla="*/ 4197164 w 4602184"/>
                    <a:gd name="connsiteY224" fmla="*/ 995260 h 3638549"/>
                    <a:gd name="connsiteX225" fmla="*/ 4066705 w 4602184"/>
                    <a:gd name="connsiteY225" fmla="*/ 1084591 h 3638549"/>
                    <a:gd name="connsiteX226" fmla="*/ 4100111 w 4602184"/>
                    <a:gd name="connsiteY226" fmla="*/ 1077992 h 3638549"/>
                    <a:gd name="connsiteX227" fmla="*/ 4163214 w 4602184"/>
                    <a:gd name="connsiteY227" fmla="*/ 1038191 h 3638549"/>
                    <a:gd name="connsiteX228" fmla="*/ 703020 w 4602184"/>
                    <a:gd name="connsiteY228" fmla="*/ 1154056 h 3638549"/>
                    <a:gd name="connsiteX229" fmla="*/ 707408 w 4602184"/>
                    <a:gd name="connsiteY229" fmla="*/ 1158716 h 3638549"/>
                    <a:gd name="connsiteX230" fmla="*/ 680194 w 4602184"/>
                    <a:gd name="connsiteY230" fmla="*/ 1166166 h 3638549"/>
                    <a:gd name="connsiteX231" fmla="*/ 673935 w 4602184"/>
                    <a:gd name="connsiteY231" fmla="*/ 1158682 h 3638549"/>
                    <a:gd name="connsiteX232" fmla="*/ 679922 w 4602184"/>
                    <a:gd name="connsiteY232" fmla="*/ 1154056 h 3638549"/>
                    <a:gd name="connsiteX233" fmla="*/ 680942 w 4602184"/>
                    <a:gd name="connsiteY233" fmla="*/ 1158206 h 3638549"/>
                    <a:gd name="connsiteX234" fmla="*/ 685773 w 4602184"/>
                    <a:gd name="connsiteY234" fmla="*/ 1150722 h 3638549"/>
                    <a:gd name="connsiteX235" fmla="*/ 694992 w 4602184"/>
                    <a:gd name="connsiteY235" fmla="*/ 1149055 h 3638549"/>
                    <a:gd name="connsiteX236" fmla="*/ 681861 w 4602184"/>
                    <a:gd name="connsiteY236" fmla="*/ 1140721 h 3638549"/>
                    <a:gd name="connsiteX237" fmla="*/ 676826 w 4602184"/>
                    <a:gd name="connsiteY237" fmla="*/ 1137557 h 3638549"/>
                    <a:gd name="connsiteX238" fmla="*/ 394682 w 4602184"/>
                    <a:gd name="connsiteY238" fmla="*/ 959338 h 3638549"/>
                    <a:gd name="connsiteX239" fmla="*/ 393389 w 4602184"/>
                    <a:gd name="connsiteY239" fmla="*/ 973285 h 3638549"/>
                    <a:gd name="connsiteX240" fmla="*/ 387776 w 4602184"/>
                    <a:gd name="connsiteY240" fmla="*/ 964814 h 3638549"/>
                    <a:gd name="connsiteX241" fmla="*/ 381415 w 4602184"/>
                    <a:gd name="connsiteY241" fmla="*/ 967264 h 3638549"/>
                    <a:gd name="connsiteX242" fmla="*/ 379068 w 4602184"/>
                    <a:gd name="connsiteY242" fmla="*/ 979238 h 3638549"/>
                    <a:gd name="connsiteX243" fmla="*/ 447886 w 4602184"/>
                    <a:gd name="connsiteY243" fmla="*/ 1023461 h 3638549"/>
                    <a:gd name="connsiteX244" fmla="*/ 458670 w 4602184"/>
                    <a:gd name="connsiteY244" fmla="*/ 1021386 h 3638549"/>
                    <a:gd name="connsiteX245" fmla="*/ 450063 w 4602184"/>
                    <a:gd name="connsiteY245" fmla="*/ 1024788 h 3638549"/>
                    <a:gd name="connsiteX246" fmla="*/ 593925 w 4602184"/>
                    <a:gd name="connsiteY246" fmla="*/ 1117453 h 3638549"/>
                    <a:gd name="connsiteX247" fmla="*/ 600116 w 4602184"/>
                    <a:gd name="connsiteY247" fmla="*/ 1111976 h 3638549"/>
                    <a:gd name="connsiteX248" fmla="*/ 623554 w 4602184"/>
                    <a:gd name="connsiteY248" fmla="*/ 1123202 h 3638549"/>
                    <a:gd name="connsiteX249" fmla="*/ 620152 w 4602184"/>
                    <a:gd name="connsiteY249" fmla="*/ 1134291 h 3638549"/>
                    <a:gd name="connsiteX250" fmla="*/ 686589 w 4602184"/>
                    <a:gd name="connsiteY250" fmla="*/ 1177018 h 3638549"/>
                    <a:gd name="connsiteX251" fmla="*/ 690195 w 4602184"/>
                    <a:gd name="connsiteY251" fmla="*/ 1173412 h 3638549"/>
                    <a:gd name="connsiteX252" fmla="*/ 694311 w 4602184"/>
                    <a:gd name="connsiteY252" fmla="*/ 1175623 h 3638549"/>
                    <a:gd name="connsiteX253" fmla="*/ 710878 w 4602184"/>
                    <a:gd name="connsiteY253" fmla="*/ 1169024 h 3638549"/>
                    <a:gd name="connsiteX254" fmla="*/ 713259 w 4602184"/>
                    <a:gd name="connsiteY254" fmla="*/ 1160689 h 3638549"/>
                    <a:gd name="connsiteX255" fmla="*/ 441321 w 4602184"/>
                    <a:gd name="connsiteY255" fmla="*/ 1584076 h 3638549"/>
                    <a:gd name="connsiteX256" fmla="*/ 468705 w 4602184"/>
                    <a:gd name="connsiteY256" fmla="*/ 1604282 h 3638549"/>
                    <a:gd name="connsiteX257" fmla="*/ 487109 w 4602184"/>
                    <a:gd name="connsiteY257" fmla="*/ 1616699 h 3638549"/>
                    <a:gd name="connsiteX258" fmla="*/ 494388 w 4602184"/>
                    <a:gd name="connsiteY258" fmla="*/ 1613297 h 3638549"/>
                    <a:gd name="connsiteX259" fmla="*/ 492449 w 4602184"/>
                    <a:gd name="connsiteY259" fmla="*/ 1608534 h 3638549"/>
                    <a:gd name="connsiteX260" fmla="*/ 507655 w 4602184"/>
                    <a:gd name="connsiteY260" fmla="*/ 1602581 h 3638549"/>
                    <a:gd name="connsiteX261" fmla="*/ 440402 w 4602184"/>
                    <a:gd name="connsiteY261" fmla="*/ 1580334 h 3638549"/>
                    <a:gd name="connsiteX262" fmla="*/ 441321 w 4602184"/>
                    <a:gd name="connsiteY262" fmla="*/ 1584076 h 3638549"/>
                    <a:gd name="connsiteX263" fmla="*/ 209115 w 4602184"/>
                    <a:gd name="connsiteY263" fmla="*/ 1512638 h 3638549"/>
                    <a:gd name="connsiteX264" fmla="*/ 215544 w 4602184"/>
                    <a:gd name="connsiteY264" fmla="*/ 1511822 h 3638549"/>
                    <a:gd name="connsiteX265" fmla="*/ 305589 w 4602184"/>
                    <a:gd name="connsiteY265" fmla="*/ 1555671 h 3638549"/>
                    <a:gd name="connsiteX266" fmla="*/ 307256 w 4602184"/>
                    <a:gd name="connsiteY266" fmla="*/ 1564753 h 3638549"/>
                    <a:gd name="connsiteX267" fmla="*/ 375496 w 4602184"/>
                    <a:gd name="connsiteY267" fmla="*/ 1587954 h 3638549"/>
                    <a:gd name="connsiteX268" fmla="*/ 380939 w 4602184"/>
                    <a:gd name="connsiteY268" fmla="*/ 1560739 h 3638549"/>
                    <a:gd name="connsiteX269" fmla="*/ 200644 w 4602184"/>
                    <a:gd name="connsiteY269" fmla="*/ 1501004 h 3638549"/>
                    <a:gd name="connsiteX270" fmla="*/ 209115 w 4602184"/>
                    <a:gd name="connsiteY270" fmla="*/ 1512502 h 3638549"/>
                    <a:gd name="connsiteX271" fmla="*/ 596918 w 4602184"/>
                    <a:gd name="connsiteY271" fmla="*/ 1632517 h 3638549"/>
                    <a:gd name="connsiteX272" fmla="*/ 596918 w 4602184"/>
                    <a:gd name="connsiteY272" fmla="*/ 1632517 h 3638549"/>
                    <a:gd name="connsiteX273" fmla="*/ 581610 w 4602184"/>
                    <a:gd name="connsiteY273" fmla="*/ 1627448 h 3638549"/>
                    <a:gd name="connsiteX274" fmla="*/ 580147 w 4602184"/>
                    <a:gd name="connsiteY274" fmla="*/ 1635068 h 3638549"/>
                    <a:gd name="connsiteX275" fmla="*/ 596510 w 4602184"/>
                    <a:gd name="connsiteY275" fmla="*/ 1640987 h 3638549"/>
                    <a:gd name="connsiteX276" fmla="*/ 597360 w 4602184"/>
                    <a:gd name="connsiteY276" fmla="*/ 1640375 h 3638549"/>
                    <a:gd name="connsiteX277" fmla="*/ 609641 w 4602184"/>
                    <a:gd name="connsiteY277" fmla="*/ 1637211 h 3638549"/>
                    <a:gd name="connsiteX278" fmla="*/ 609641 w 4602184"/>
                    <a:gd name="connsiteY278" fmla="*/ 1636735 h 3638549"/>
                    <a:gd name="connsiteX279" fmla="*/ 607600 w 4602184"/>
                    <a:gd name="connsiteY279" fmla="*/ 1636055 h 3638549"/>
                    <a:gd name="connsiteX280" fmla="*/ 597088 w 4602184"/>
                    <a:gd name="connsiteY280" fmla="*/ 1632381 h 3638549"/>
                    <a:gd name="connsiteX281" fmla="*/ 517 w 4602184"/>
                    <a:gd name="connsiteY281" fmla="*/ 2065700 h 3638549"/>
                    <a:gd name="connsiteX282" fmla="*/ 12696 w 4602184"/>
                    <a:gd name="connsiteY282" fmla="*/ 2078049 h 3638549"/>
                    <a:gd name="connsiteX283" fmla="*/ 88453 w 4602184"/>
                    <a:gd name="connsiteY283" fmla="*/ 2084308 h 3638549"/>
                    <a:gd name="connsiteX284" fmla="*/ 96788 w 4602184"/>
                    <a:gd name="connsiteY284" fmla="*/ 2063897 h 3638549"/>
                    <a:gd name="connsiteX285" fmla="*/ 121008 w 4602184"/>
                    <a:gd name="connsiteY285" fmla="*/ 2075429 h 3638549"/>
                    <a:gd name="connsiteX286" fmla="*/ 120600 w 4602184"/>
                    <a:gd name="connsiteY286" fmla="*/ 2086962 h 3638549"/>
                    <a:gd name="connsiteX287" fmla="*/ 174484 w 4602184"/>
                    <a:gd name="connsiteY287" fmla="*/ 2091384 h 3638549"/>
                    <a:gd name="connsiteX288" fmla="*/ 179893 w 4602184"/>
                    <a:gd name="connsiteY288" fmla="*/ 2069987 h 3638549"/>
                    <a:gd name="connsiteX289" fmla="*/ 207550 w 4602184"/>
                    <a:gd name="connsiteY289" fmla="*/ 2067027 h 3638549"/>
                    <a:gd name="connsiteX290" fmla="*/ 51646 w 4602184"/>
                    <a:gd name="connsiteY290" fmla="*/ 2055427 h 3638549"/>
                    <a:gd name="connsiteX291" fmla="*/ 58450 w 4602184"/>
                    <a:gd name="connsiteY291" fmla="*/ 2062605 h 3638549"/>
                    <a:gd name="connsiteX292" fmla="*/ 6810 w 4602184"/>
                    <a:gd name="connsiteY292" fmla="*/ 2054542 h 3638549"/>
                    <a:gd name="connsiteX293" fmla="*/ 5212 w 4602184"/>
                    <a:gd name="connsiteY293" fmla="*/ 2055393 h 3638549"/>
                    <a:gd name="connsiteX294" fmla="*/ 10008 w 4602184"/>
                    <a:gd name="connsiteY294" fmla="*/ 2058557 h 3638549"/>
                    <a:gd name="connsiteX295" fmla="*/ 517 w 4602184"/>
                    <a:gd name="connsiteY295" fmla="*/ 2065700 h 3638549"/>
                    <a:gd name="connsiteX296" fmla="*/ 48993 w 4602184"/>
                    <a:gd name="connsiteY296" fmla="*/ 2640602 h 3638549"/>
                    <a:gd name="connsiteX297" fmla="*/ 48210 w 4602184"/>
                    <a:gd name="connsiteY297" fmla="*/ 2640602 h 3638549"/>
                    <a:gd name="connsiteX298" fmla="*/ 37576 w 4602184"/>
                    <a:gd name="connsiteY298" fmla="*/ 2654996 h 3638549"/>
                    <a:gd name="connsiteX299" fmla="*/ 37631 w 4602184"/>
                    <a:gd name="connsiteY299" fmla="*/ 2655332 h 3638549"/>
                    <a:gd name="connsiteX300" fmla="*/ 50693 w 4602184"/>
                    <a:gd name="connsiteY300" fmla="*/ 2665844 h 3638549"/>
                    <a:gd name="connsiteX301" fmla="*/ 53075 w 4602184"/>
                    <a:gd name="connsiteY301" fmla="*/ 2665639 h 3638549"/>
                    <a:gd name="connsiteX302" fmla="*/ 62328 w 4602184"/>
                    <a:gd name="connsiteY302" fmla="*/ 2664109 h 3638549"/>
                    <a:gd name="connsiteX303" fmla="*/ 52735 w 4602184"/>
                    <a:gd name="connsiteY303" fmla="*/ 2645297 h 3638549"/>
                    <a:gd name="connsiteX304" fmla="*/ 48993 w 4602184"/>
                    <a:gd name="connsiteY304" fmla="*/ 2640738 h 3638549"/>
                    <a:gd name="connsiteX305" fmla="*/ 298275 w 4602184"/>
                    <a:gd name="connsiteY305" fmla="*/ 2085873 h 3638549"/>
                    <a:gd name="connsiteX306" fmla="*/ 294159 w 4602184"/>
                    <a:gd name="connsiteY306" fmla="*/ 2073320 h 3638549"/>
                    <a:gd name="connsiteX307" fmla="*/ 213707 w 4602184"/>
                    <a:gd name="connsiteY307" fmla="*/ 2067367 h 3638549"/>
                    <a:gd name="connsiteX308" fmla="*/ 215442 w 4602184"/>
                    <a:gd name="connsiteY308" fmla="*/ 2094582 h 3638549"/>
                    <a:gd name="connsiteX309" fmla="*/ 294704 w 4602184"/>
                    <a:gd name="connsiteY309" fmla="*/ 2101113 h 3638549"/>
                    <a:gd name="connsiteX310" fmla="*/ 294704 w 4602184"/>
                    <a:gd name="connsiteY310" fmla="*/ 2101113 h 3638549"/>
                    <a:gd name="connsiteX311" fmla="*/ 297323 w 4602184"/>
                    <a:gd name="connsiteY311" fmla="*/ 2099548 h 3638549"/>
                    <a:gd name="connsiteX312" fmla="*/ 293037 w 4602184"/>
                    <a:gd name="connsiteY312" fmla="*/ 2089343 h 3638549"/>
                    <a:gd name="connsiteX313" fmla="*/ 298275 w 4602184"/>
                    <a:gd name="connsiteY313" fmla="*/ 2086009 h 3638549"/>
                    <a:gd name="connsiteX314" fmla="*/ 7 w 4602184"/>
                    <a:gd name="connsiteY314" fmla="*/ 2360941 h 3638549"/>
                    <a:gd name="connsiteX315" fmla="*/ 13342 w 4602184"/>
                    <a:gd name="connsiteY315" fmla="*/ 2373086 h 3638549"/>
                    <a:gd name="connsiteX316" fmla="*/ 14056 w 4602184"/>
                    <a:gd name="connsiteY316" fmla="*/ 2373086 h 3638549"/>
                    <a:gd name="connsiteX317" fmla="*/ 179417 w 4602184"/>
                    <a:gd name="connsiteY317" fmla="*/ 2366282 h 3638549"/>
                    <a:gd name="connsiteX318" fmla="*/ 179145 w 4602184"/>
                    <a:gd name="connsiteY318" fmla="*/ 2361996 h 3638549"/>
                    <a:gd name="connsiteX319" fmla="*/ 187513 w 4602184"/>
                    <a:gd name="connsiteY319" fmla="*/ 2365942 h 3638549"/>
                    <a:gd name="connsiteX320" fmla="*/ 189690 w 4602184"/>
                    <a:gd name="connsiteY320" fmla="*/ 2365942 h 3638549"/>
                    <a:gd name="connsiteX321" fmla="*/ 182172 w 4602184"/>
                    <a:gd name="connsiteY321" fmla="*/ 2355499 h 3638549"/>
                    <a:gd name="connsiteX322" fmla="*/ 200882 w 4602184"/>
                    <a:gd name="connsiteY322" fmla="*/ 2365500 h 3638549"/>
                    <a:gd name="connsiteX323" fmla="*/ 228097 w 4602184"/>
                    <a:gd name="connsiteY323" fmla="*/ 2364377 h 3638549"/>
                    <a:gd name="connsiteX324" fmla="*/ 254154 w 4602184"/>
                    <a:gd name="connsiteY324" fmla="*/ 2336687 h 3638549"/>
                    <a:gd name="connsiteX325" fmla="*/ 257862 w 4602184"/>
                    <a:gd name="connsiteY325" fmla="*/ 2335632 h 3638549"/>
                    <a:gd name="connsiteX326" fmla="*/ 12355 w 4602184"/>
                    <a:gd name="connsiteY326" fmla="*/ 2347709 h 3638549"/>
                    <a:gd name="connsiteX327" fmla="*/ 7 w 4602184"/>
                    <a:gd name="connsiteY327" fmla="*/ 2360942 h 3638549"/>
                    <a:gd name="connsiteX328" fmla="*/ 523167 w 4602184"/>
                    <a:gd name="connsiteY328" fmla="*/ 1620917 h 3638549"/>
                    <a:gd name="connsiteX329" fmla="*/ 569704 w 4602184"/>
                    <a:gd name="connsiteY329" fmla="*/ 1623060 h 3638549"/>
                    <a:gd name="connsiteX330" fmla="*/ 519834 w 4602184"/>
                    <a:gd name="connsiteY330" fmla="*/ 1606561 h 3638549"/>
                    <a:gd name="connsiteX331" fmla="*/ 523167 w 4602184"/>
                    <a:gd name="connsiteY331" fmla="*/ 1620917 h 3638549"/>
                    <a:gd name="connsiteX332" fmla="*/ 4419198 w 4602184"/>
                    <a:gd name="connsiteY332" fmla="*/ 2523751 h 3638549"/>
                    <a:gd name="connsiteX333" fmla="*/ 4412735 w 4602184"/>
                    <a:gd name="connsiteY333" fmla="*/ 2527391 h 3638549"/>
                    <a:gd name="connsiteX334" fmla="*/ 4341298 w 4602184"/>
                    <a:gd name="connsiteY334" fmla="*/ 2519533 h 3638549"/>
                    <a:gd name="connsiteX335" fmla="*/ 4299626 w 4602184"/>
                    <a:gd name="connsiteY335" fmla="*/ 2532561 h 3638549"/>
                    <a:gd name="connsiteX336" fmla="*/ 4416103 w 4602184"/>
                    <a:gd name="connsiteY336" fmla="*/ 2548380 h 3638549"/>
                    <a:gd name="connsiteX337" fmla="*/ 4444950 w 4602184"/>
                    <a:gd name="connsiteY337" fmla="*/ 2539501 h 3638549"/>
                    <a:gd name="connsiteX338" fmla="*/ 4443862 w 4602184"/>
                    <a:gd name="connsiteY338" fmla="*/ 2552156 h 3638549"/>
                    <a:gd name="connsiteX339" fmla="*/ 4487404 w 4602184"/>
                    <a:gd name="connsiteY339" fmla="*/ 2558075 h 3638549"/>
                    <a:gd name="connsiteX340" fmla="*/ 4491282 w 4602184"/>
                    <a:gd name="connsiteY340" fmla="*/ 2552598 h 3638549"/>
                    <a:gd name="connsiteX341" fmla="*/ 4509040 w 4602184"/>
                    <a:gd name="connsiteY341" fmla="*/ 2557429 h 3638549"/>
                    <a:gd name="connsiteX342" fmla="*/ 4542207 w 4602184"/>
                    <a:gd name="connsiteY342" fmla="*/ 2547019 h 3638549"/>
                    <a:gd name="connsiteX343" fmla="*/ 4536798 w 4602184"/>
                    <a:gd name="connsiteY343" fmla="*/ 2540862 h 3638549"/>
                    <a:gd name="connsiteX344" fmla="*/ 4344359 w 4602184"/>
                    <a:gd name="connsiteY344" fmla="*/ 3317387 h 3638549"/>
                    <a:gd name="connsiteX345" fmla="*/ 4211213 w 4602184"/>
                    <a:gd name="connsiteY345" fmla="*/ 3242548 h 3638549"/>
                    <a:gd name="connsiteX346" fmla="*/ 4215942 w 4602184"/>
                    <a:gd name="connsiteY346" fmla="*/ 3247923 h 3638549"/>
                    <a:gd name="connsiteX347" fmla="*/ 4212540 w 4602184"/>
                    <a:gd name="connsiteY347" fmla="*/ 3253230 h 3638549"/>
                    <a:gd name="connsiteX348" fmla="*/ 4221895 w 4602184"/>
                    <a:gd name="connsiteY348" fmla="*/ 3276600 h 3638549"/>
                    <a:gd name="connsiteX349" fmla="*/ 4333746 w 4602184"/>
                    <a:gd name="connsiteY349" fmla="*/ 3337832 h 3638549"/>
                    <a:gd name="connsiteX350" fmla="*/ 4339019 w 4602184"/>
                    <a:gd name="connsiteY350" fmla="*/ 3339159 h 3638549"/>
                    <a:gd name="connsiteX351" fmla="*/ 4348952 w 4602184"/>
                    <a:gd name="connsiteY351" fmla="*/ 3332934 h 3638549"/>
                    <a:gd name="connsiteX352" fmla="*/ 4344087 w 4602184"/>
                    <a:gd name="connsiteY352" fmla="*/ 3317489 h 3638549"/>
                    <a:gd name="connsiteX353" fmla="*/ 4591091 w 4602184"/>
                    <a:gd name="connsiteY353" fmla="*/ 2277122 h 3638549"/>
                    <a:gd name="connsiteX354" fmla="*/ 4298061 w 4602184"/>
                    <a:gd name="connsiteY354" fmla="*/ 2270828 h 3638549"/>
                    <a:gd name="connsiteX355" fmla="*/ 4294455 w 4602184"/>
                    <a:gd name="connsiteY355" fmla="*/ 2274434 h 3638549"/>
                    <a:gd name="connsiteX356" fmla="*/ 4292040 w 4602184"/>
                    <a:gd name="connsiteY356" fmla="*/ 2270692 h 3638549"/>
                    <a:gd name="connsiteX357" fmla="*/ 4279011 w 4602184"/>
                    <a:gd name="connsiteY357" fmla="*/ 2270420 h 3638549"/>
                    <a:gd name="connsiteX358" fmla="*/ 4267717 w 4602184"/>
                    <a:gd name="connsiteY358" fmla="*/ 2296614 h 3638549"/>
                    <a:gd name="connsiteX359" fmla="*/ 4436378 w 4602184"/>
                    <a:gd name="connsiteY359" fmla="*/ 2298587 h 3638549"/>
                    <a:gd name="connsiteX360" fmla="*/ 4432738 w 4602184"/>
                    <a:gd name="connsiteY360" fmla="*/ 2293246 h 3638549"/>
                    <a:gd name="connsiteX361" fmla="*/ 4472743 w 4602184"/>
                    <a:gd name="connsiteY361" fmla="*/ 2298621 h 3638549"/>
                    <a:gd name="connsiteX362" fmla="*/ 4472743 w 4602184"/>
                    <a:gd name="connsiteY362" fmla="*/ 2299029 h 3638549"/>
                    <a:gd name="connsiteX363" fmla="*/ 4591057 w 4602184"/>
                    <a:gd name="connsiteY363" fmla="*/ 2300424 h 3638549"/>
                    <a:gd name="connsiteX364" fmla="*/ 4602185 w 4602184"/>
                    <a:gd name="connsiteY364" fmla="*/ 2289236 h 3638549"/>
                    <a:gd name="connsiteX365" fmla="*/ 4602181 w 4602184"/>
                    <a:gd name="connsiteY365" fmla="*/ 2288960 h 3638549"/>
                    <a:gd name="connsiteX366" fmla="*/ 4590921 w 4602184"/>
                    <a:gd name="connsiteY366" fmla="*/ 2277223 h 3638549"/>
                    <a:gd name="connsiteX367" fmla="*/ 4281052 w 4602184"/>
                    <a:gd name="connsiteY367" fmla="*/ 2284265 h 3638549"/>
                    <a:gd name="connsiteX368" fmla="*/ 4284658 w 4602184"/>
                    <a:gd name="connsiteY368" fmla="*/ 2278108 h 3638549"/>
                    <a:gd name="connsiteX369" fmla="*/ 4281052 w 4602184"/>
                    <a:gd name="connsiteY369" fmla="*/ 2284265 h 3638549"/>
                    <a:gd name="connsiteX370" fmla="*/ 4529621 w 4602184"/>
                    <a:gd name="connsiteY370" fmla="*/ 2812256 h 3638549"/>
                    <a:gd name="connsiteX371" fmla="*/ 4495909 w 4602184"/>
                    <a:gd name="connsiteY371" fmla="*/ 2803038 h 3638549"/>
                    <a:gd name="connsiteX372" fmla="*/ 4493562 w 4602184"/>
                    <a:gd name="connsiteY372" fmla="*/ 2807528 h 3638549"/>
                    <a:gd name="connsiteX373" fmla="*/ 4485500 w 4602184"/>
                    <a:gd name="connsiteY373" fmla="*/ 2800214 h 3638549"/>
                    <a:gd name="connsiteX374" fmla="*/ 4477471 w 4602184"/>
                    <a:gd name="connsiteY374" fmla="*/ 2798003 h 3638549"/>
                    <a:gd name="connsiteX375" fmla="*/ 4446447 w 4602184"/>
                    <a:gd name="connsiteY375" fmla="*/ 2814399 h 3638549"/>
                    <a:gd name="connsiteX376" fmla="*/ 4524110 w 4602184"/>
                    <a:gd name="connsiteY376" fmla="*/ 2834810 h 3638549"/>
                    <a:gd name="connsiteX377" fmla="*/ 4526831 w 4602184"/>
                    <a:gd name="connsiteY377" fmla="*/ 2835184 h 3638549"/>
                    <a:gd name="connsiteX378" fmla="*/ 4537649 w 4602184"/>
                    <a:gd name="connsiteY378" fmla="*/ 2826408 h 3638549"/>
                    <a:gd name="connsiteX379" fmla="*/ 4529621 w 4602184"/>
                    <a:gd name="connsiteY379" fmla="*/ 2812256 h 3638549"/>
                    <a:gd name="connsiteX380" fmla="*/ 4576055 w 4602184"/>
                    <a:gd name="connsiteY380" fmla="*/ 2546679 h 3638549"/>
                    <a:gd name="connsiteX381" fmla="*/ 4572653 w 4602184"/>
                    <a:gd name="connsiteY381" fmla="*/ 2546203 h 3638549"/>
                    <a:gd name="connsiteX382" fmla="*/ 4584695 w 4602184"/>
                    <a:gd name="connsiteY382" fmla="*/ 2563212 h 3638549"/>
                    <a:gd name="connsiteX383" fmla="*/ 4585682 w 4602184"/>
                    <a:gd name="connsiteY383" fmla="*/ 2559810 h 3638549"/>
                    <a:gd name="connsiteX384" fmla="*/ 4576055 w 4602184"/>
                    <a:gd name="connsiteY384" fmla="*/ 2546679 h 3638549"/>
                    <a:gd name="connsiteX385" fmla="*/ 4341332 w 4602184"/>
                    <a:gd name="connsiteY385" fmla="*/ 3025004 h 3638549"/>
                    <a:gd name="connsiteX386" fmla="*/ 4325751 w 4602184"/>
                    <a:gd name="connsiteY386" fmla="*/ 3045075 h 3638549"/>
                    <a:gd name="connsiteX387" fmla="*/ 4368580 w 4602184"/>
                    <a:gd name="connsiteY387" fmla="*/ 3062084 h 3638549"/>
                    <a:gd name="connsiteX388" fmla="*/ 4360450 w 4602184"/>
                    <a:gd name="connsiteY388" fmla="*/ 3032760 h 3638549"/>
                    <a:gd name="connsiteX389" fmla="*/ 4425526 w 4602184"/>
                    <a:gd name="connsiteY389" fmla="*/ 2808923 h 3638549"/>
                    <a:gd name="connsiteX390" fmla="*/ 4444032 w 4602184"/>
                    <a:gd name="connsiteY390" fmla="*/ 2813821 h 3638549"/>
                    <a:gd name="connsiteX391" fmla="*/ 4424846 w 4602184"/>
                    <a:gd name="connsiteY391" fmla="*/ 2806541 h 3638549"/>
                    <a:gd name="connsiteX392" fmla="*/ 4425730 w 4602184"/>
                    <a:gd name="connsiteY392" fmla="*/ 2808923 h 3638549"/>
                    <a:gd name="connsiteX393" fmla="*/ 4384704 w 4602184"/>
                    <a:gd name="connsiteY393" fmla="*/ 2798173 h 3638549"/>
                    <a:gd name="connsiteX394" fmla="*/ 4394195 w 4602184"/>
                    <a:gd name="connsiteY394" fmla="*/ 2800690 h 3638549"/>
                    <a:gd name="connsiteX395" fmla="*/ 4383514 w 4602184"/>
                    <a:gd name="connsiteY395" fmla="*/ 2790485 h 3638549"/>
                    <a:gd name="connsiteX396" fmla="*/ 4384909 w 4602184"/>
                    <a:gd name="connsiteY396" fmla="*/ 2798173 h 3638549"/>
                    <a:gd name="connsiteX397" fmla="*/ 1384091 w 4602184"/>
                    <a:gd name="connsiteY397" fmla="*/ 459309 h 3638549"/>
                    <a:gd name="connsiteX398" fmla="*/ 1395521 w 4602184"/>
                    <a:gd name="connsiteY398" fmla="*/ 486523 h 3638549"/>
                    <a:gd name="connsiteX399" fmla="*/ 1408074 w 4602184"/>
                    <a:gd name="connsiteY399" fmla="*/ 494620 h 3638549"/>
                    <a:gd name="connsiteX400" fmla="*/ 1411272 w 4602184"/>
                    <a:gd name="connsiteY400" fmla="*/ 496389 h 3638549"/>
                    <a:gd name="connsiteX401" fmla="*/ 1410659 w 4602184"/>
                    <a:gd name="connsiteY401" fmla="*/ 497341 h 3638549"/>
                    <a:gd name="connsiteX402" fmla="*/ 1414844 w 4602184"/>
                    <a:gd name="connsiteY402" fmla="*/ 499926 h 3638549"/>
                    <a:gd name="connsiteX403" fmla="*/ 1416068 w 4602184"/>
                    <a:gd name="connsiteY403" fmla="*/ 496729 h 3638549"/>
                    <a:gd name="connsiteX404" fmla="*/ 1403209 w 4602184"/>
                    <a:gd name="connsiteY404" fmla="*/ 474413 h 3638549"/>
                    <a:gd name="connsiteX405" fmla="*/ 1384091 w 4602184"/>
                    <a:gd name="connsiteY405" fmla="*/ 459309 h 3638549"/>
                    <a:gd name="connsiteX406" fmla="*/ 1769956 w 4602184"/>
                    <a:gd name="connsiteY406" fmla="*/ 68 h 3638549"/>
                    <a:gd name="connsiteX407" fmla="*/ 1766554 w 4602184"/>
                    <a:gd name="connsiteY407" fmla="*/ 306 h 3638549"/>
                    <a:gd name="connsiteX408" fmla="*/ 1757731 w 4602184"/>
                    <a:gd name="connsiteY408" fmla="*/ 14137 h 3638549"/>
                    <a:gd name="connsiteX409" fmla="*/ 1757948 w 4602184"/>
                    <a:gd name="connsiteY409" fmla="*/ 14968 h 3638549"/>
                    <a:gd name="connsiteX410" fmla="*/ 1768153 w 4602184"/>
                    <a:gd name="connsiteY410" fmla="*/ 52081 h 3638549"/>
                    <a:gd name="connsiteX411" fmla="*/ 1789448 w 4602184"/>
                    <a:gd name="connsiteY411" fmla="*/ 41162 h 3638549"/>
                    <a:gd name="connsiteX412" fmla="*/ 1791761 w 4602184"/>
                    <a:gd name="connsiteY412" fmla="*/ 44325 h 3638549"/>
                    <a:gd name="connsiteX413" fmla="*/ 1781862 w 4602184"/>
                    <a:gd name="connsiteY413" fmla="*/ 9661 h 3638549"/>
                    <a:gd name="connsiteX414" fmla="*/ 1769956 w 4602184"/>
                    <a:gd name="connsiteY414" fmla="*/ 0 h 3638549"/>
                    <a:gd name="connsiteX415" fmla="*/ 1578435 w 4602184"/>
                    <a:gd name="connsiteY415" fmla="*/ 308882 h 3638549"/>
                    <a:gd name="connsiteX416" fmla="*/ 1584457 w 4602184"/>
                    <a:gd name="connsiteY416" fmla="*/ 296976 h 3638549"/>
                    <a:gd name="connsiteX417" fmla="*/ 1566665 w 4602184"/>
                    <a:gd name="connsiteY417" fmla="*/ 294016 h 3638549"/>
                    <a:gd name="connsiteX418" fmla="*/ 1593879 w 4602184"/>
                    <a:gd name="connsiteY418" fmla="*/ 359637 h 3638549"/>
                    <a:gd name="connsiteX419" fmla="*/ 1596499 w 4602184"/>
                    <a:gd name="connsiteY419" fmla="*/ 349806 h 3638549"/>
                    <a:gd name="connsiteX420" fmla="*/ 1619019 w 4602184"/>
                    <a:gd name="connsiteY420" fmla="*/ 350962 h 3638549"/>
                    <a:gd name="connsiteX421" fmla="*/ 1619019 w 4602184"/>
                    <a:gd name="connsiteY421" fmla="*/ 349976 h 3638549"/>
                    <a:gd name="connsiteX422" fmla="*/ 1608065 w 4602184"/>
                    <a:gd name="connsiteY422" fmla="*/ 324088 h 3638549"/>
                    <a:gd name="connsiteX423" fmla="*/ 1578435 w 4602184"/>
                    <a:gd name="connsiteY423" fmla="*/ 308882 h 3638549"/>
                    <a:gd name="connsiteX424" fmla="*/ 2342204 w 4602184"/>
                    <a:gd name="connsiteY424" fmla="*/ 328510 h 3638549"/>
                    <a:gd name="connsiteX425" fmla="*/ 2331795 w 4602184"/>
                    <a:gd name="connsiteY425" fmla="*/ 323986 h 3638549"/>
                    <a:gd name="connsiteX426" fmla="*/ 2347409 w 4602184"/>
                    <a:gd name="connsiteY426" fmla="*/ 312862 h 3638549"/>
                    <a:gd name="connsiteX427" fmla="*/ 2340428 w 4602184"/>
                    <a:gd name="connsiteY427" fmla="*/ 309507 h 3638549"/>
                    <a:gd name="connsiteX428" fmla="*/ 2337000 w 4602184"/>
                    <a:gd name="connsiteY428" fmla="*/ 316264 h 3638549"/>
                    <a:gd name="connsiteX429" fmla="*/ 2337850 w 4602184"/>
                    <a:gd name="connsiteY429" fmla="*/ 297180 h 3638549"/>
                    <a:gd name="connsiteX430" fmla="*/ 2334448 w 4602184"/>
                    <a:gd name="connsiteY430" fmla="*/ 300582 h 3638549"/>
                    <a:gd name="connsiteX431" fmla="*/ 2329176 w 4602184"/>
                    <a:gd name="connsiteY431" fmla="*/ 298439 h 3638549"/>
                    <a:gd name="connsiteX432" fmla="*/ 2330502 w 4602184"/>
                    <a:gd name="connsiteY432" fmla="*/ 351609 h 3638549"/>
                    <a:gd name="connsiteX433" fmla="*/ 2336591 w 4602184"/>
                    <a:gd name="connsiteY433" fmla="*/ 368958 h 3638549"/>
                    <a:gd name="connsiteX434" fmla="*/ 2357955 w 4602184"/>
                    <a:gd name="connsiteY434" fmla="*/ 341573 h 3638549"/>
                    <a:gd name="connsiteX435" fmla="*/ 2357512 w 4602184"/>
                    <a:gd name="connsiteY435" fmla="*/ 328442 h 3638549"/>
                    <a:gd name="connsiteX436" fmla="*/ 2342307 w 4602184"/>
                    <a:gd name="connsiteY436" fmla="*/ 328510 h 3638549"/>
                    <a:gd name="connsiteX437" fmla="*/ 2356220 w 4602184"/>
                    <a:gd name="connsiteY437" fmla="*/ 291975 h 3638549"/>
                    <a:gd name="connsiteX438" fmla="*/ 2355675 w 4602184"/>
                    <a:gd name="connsiteY438" fmla="*/ 276497 h 3638549"/>
                    <a:gd name="connsiteX439" fmla="*/ 2353702 w 4602184"/>
                    <a:gd name="connsiteY439" fmla="*/ 272585 h 3638549"/>
                    <a:gd name="connsiteX440" fmla="*/ 2343191 w 4602184"/>
                    <a:gd name="connsiteY440" fmla="*/ 291125 h 3638549"/>
                    <a:gd name="connsiteX441" fmla="*/ 2356321 w 4602184"/>
                    <a:gd name="connsiteY441" fmla="*/ 291975 h 3638549"/>
                    <a:gd name="connsiteX442" fmla="*/ 48925 w 4602184"/>
                    <a:gd name="connsiteY442" fmla="*/ 1761275 h 3638549"/>
                    <a:gd name="connsiteX443" fmla="*/ 39434 w 4602184"/>
                    <a:gd name="connsiteY443" fmla="*/ 1769133 h 3638549"/>
                    <a:gd name="connsiteX444" fmla="*/ 48925 w 4602184"/>
                    <a:gd name="connsiteY444" fmla="*/ 1761275 h 3638549"/>
                    <a:gd name="connsiteX445" fmla="*/ 232383 w 4602184"/>
                    <a:gd name="connsiteY445" fmla="*/ 1230596 h 3638549"/>
                    <a:gd name="connsiteX446" fmla="*/ 268544 w 4602184"/>
                    <a:gd name="connsiteY446" fmla="*/ 1248047 h 3638549"/>
                    <a:gd name="connsiteX447" fmla="*/ 277457 w 4602184"/>
                    <a:gd name="connsiteY447" fmla="*/ 1228249 h 3638549"/>
                    <a:gd name="connsiteX448" fmla="*/ 287084 w 4602184"/>
                    <a:gd name="connsiteY448" fmla="*/ 1228589 h 3638549"/>
                    <a:gd name="connsiteX449" fmla="*/ 243439 w 4602184"/>
                    <a:gd name="connsiteY449" fmla="*/ 1207940 h 3638549"/>
                    <a:gd name="connsiteX450" fmla="*/ 237962 w 4602184"/>
                    <a:gd name="connsiteY450" fmla="*/ 1206613 h 3638549"/>
                    <a:gd name="connsiteX451" fmla="*/ 225987 w 4602184"/>
                    <a:gd name="connsiteY451" fmla="*/ 1213417 h 3638549"/>
                    <a:gd name="connsiteX452" fmla="*/ 231903 w 4602184"/>
                    <a:gd name="connsiteY452" fmla="*/ 1230511 h 3638549"/>
                    <a:gd name="connsiteX453" fmla="*/ 232383 w 4602184"/>
                    <a:gd name="connsiteY453" fmla="*/ 1230732 h 3638549"/>
                    <a:gd name="connsiteX454" fmla="*/ 783880 w 4602184"/>
                    <a:gd name="connsiteY454" fmla="*/ 903480 h 3638549"/>
                    <a:gd name="connsiteX455" fmla="*/ 782043 w 4602184"/>
                    <a:gd name="connsiteY455" fmla="*/ 904092 h 3638549"/>
                    <a:gd name="connsiteX456" fmla="*/ 776771 w 4602184"/>
                    <a:gd name="connsiteY456" fmla="*/ 897697 h 3638549"/>
                    <a:gd name="connsiteX457" fmla="*/ 565860 w 4602184"/>
                    <a:gd name="connsiteY457" fmla="*/ 725397 h 3638549"/>
                    <a:gd name="connsiteX458" fmla="*/ 557696 w 4602184"/>
                    <a:gd name="connsiteY458" fmla="*/ 722301 h 3638549"/>
                    <a:gd name="connsiteX459" fmla="*/ 544598 w 4602184"/>
                    <a:gd name="connsiteY459" fmla="*/ 733559 h 3638549"/>
                    <a:gd name="connsiteX460" fmla="*/ 549531 w 4602184"/>
                    <a:gd name="connsiteY460" fmla="*/ 744311 h 3638549"/>
                    <a:gd name="connsiteX461" fmla="*/ 634576 w 4602184"/>
                    <a:gd name="connsiteY461" fmla="*/ 814830 h 3638549"/>
                    <a:gd name="connsiteX462" fmla="*/ 637093 w 4602184"/>
                    <a:gd name="connsiteY462" fmla="*/ 814626 h 3638549"/>
                    <a:gd name="connsiteX463" fmla="*/ 636039 w 4602184"/>
                    <a:gd name="connsiteY463" fmla="*/ 816054 h 3638549"/>
                    <a:gd name="connsiteX464" fmla="*/ 641448 w 4602184"/>
                    <a:gd name="connsiteY464" fmla="*/ 820511 h 3638549"/>
                    <a:gd name="connsiteX465" fmla="*/ 648251 w 4602184"/>
                    <a:gd name="connsiteY465" fmla="*/ 823300 h 3638549"/>
                    <a:gd name="connsiteX466" fmla="*/ 647537 w 4602184"/>
                    <a:gd name="connsiteY466" fmla="*/ 825477 h 3638549"/>
                    <a:gd name="connsiteX467" fmla="*/ 753536 w 4602184"/>
                    <a:gd name="connsiteY467" fmla="*/ 913481 h 3638549"/>
                    <a:gd name="connsiteX468" fmla="*/ 757959 w 4602184"/>
                    <a:gd name="connsiteY468" fmla="*/ 911134 h 3638549"/>
                    <a:gd name="connsiteX469" fmla="*/ 770341 w 4602184"/>
                    <a:gd name="connsiteY469" fmla="*/ 915693 h 3638549"/>
                    <a:gd name="connsiteX470" fmla="*/ 777145 w 4602184"/>
                    <a:gd name="connsiteY470" fmla="*/ 913958 h 3638549"/>
                    <a:gd name="connsiteX471" fmla="*/ 784118 w 4602184"/>
                    <a:gd name="connsiteY471" fmla="*/ 918380 h 3638549"/>
                    <a:gd name="connsiteX472" fmla="*/ 800855 w 4602184"/>
                    <a:gd name="connsiteY472" fmla="*/ 917189 h 3638549"/>
                    <a:gd name="connsiteX473" fmla="*/ 122947 w 4602184"/>
                    <a:gd name="connsiteY473" fmla="*/ 1501854 h 3638549"/>
                    <a:gd name="connsiteX474" fmla="*/ 125397 w 4602184"/>
                    <a:gd name="connsiteY474" fmla="*/ 1502671 h 3638549"/>
                    <a:gd name="connsiteX475" fmla="*/ 155571 w 4602184"/>
                    <a:gd name="connsiteY475" fmla="*/ 1485968 h 3638549"/>
                    <a:gd name="connsiteX476" fmla="*/ 131010 w 4602184"/>
                    <a:gd name="connsiteY476" fmla="*/ 1478042 h 3638549"/>
                    <a:gd name="connsiteX477" fmla="*/ 127030 w 4602184"/>
                    <a:gd name="connsiteY477" fmla="*/ 1477327 h 3638549"/>
                    <a:gd name="connsiteX478" fmla="*/ 114409 w 4602184"/>
                    <a:gd name="connsiteY478" fmla="*/ 1485832 h 3638549"/>
                    <a:gd name="connsiteX479" fmla="*/ 122947 w 4602184"/>
                    <a:gd name="connsiteY479" fmla="*/ 1501854 h 3638549"/>
                    <a:gd name="connsiteX480" fmla="*/ 49265 w 4602184"/>
                    <a:gd name="connsiteY480" fmla="*/ 1785869 h 3638549"/>
                    <a:gd name="connsiteX481" fmla="*/ 94781 w 4602184"/>
                    <a:gd name="connsiteY481" fmla="*/ 1795361 h 3638549"/>
                    <a:gd name="connsiteX482" fmla="*/ 83079 w 4602184"/>
                    <a:gd name="connsiteY482" fmla="*/ 1790394 h 3638549"/>
                    <a:gd name="connsiteX483" fmla="*/ 87841 w 4602184"/>
                    <a:gd name="connsiteY483" fmla="*/ 1773045 h 3638549"/>
                    <a:gd name="connsiteX484" fmla="*/ 99101 w 4602184"/>
                    <a:gd name="connsiteY484" fmla="*/ 1769949 h 3638549"/>
                    <a:gd name="connsiteX485" fmla="*/ 55694 w 4602184"/>
                    <a:gd name="connsiteY485" fmla="*/ 1761275 h 3638549"/>
                    <a:gd name="connsiteX486" fmla="*/ 61715 w 4602184"/>
                    <a:gd name="connsiteY486" fmla="*/ 1769133 h 3638549"/>
                    <a:gd name="connsiteX487" fmla="*/ 46169 w 4602184"/>
                    <a:gd name="connsiteY487" fmla="*/ 1781175 h 3638549"/>
                    <a:gd name="connsiteX488" fmla="*/ 39366 w 4602184"/>
                    <a:gd name="connsiteY488" fmla="*/ 1776855 h 3638549"/>
                    <a:gd name="connsiteX489" fmla="*/ 49265 w 4602184"/>
                    <a:gd name="connsiteY489" fmla="*/ 1786005 h 3638549"/>
                    <a:gd name="connsiteX490" fmla="*/ 977544 w 4602184"/>
                    <a:gd name="connsiteY490" fmla="*/ 739378 h 3638549"/>
                    <a:gd name="connsiteX491" fmla="*/ 978258 w 4602184"/>
                    <a:gd name="connsiteY491" fmla="*/ 737983 h 3638549"/>
                    <a:gd name="connsiteX492" fmla="*/ 961249 w 4602184"/>
                    <a:gd name="connsiteY492" fmla="*/ 720090 h 3638549"/>
                    <a:gd name="connsiteX493" fmla="*/ 907059 w 4602184"/>
                    <a:gd name="connsiteY493" fmla="*/ 690018 h 3638549"/>
                    <a:gd name="connsiteX494" fmla="*/ 935906 w 4602184"/>
                    <a:gd name="connsiteY494" fmla="*/ 693658 h 3638549"/>
                    <a:gd name="connsiteX495" fmla="*/ 920156 w 4602184"/>
                    <a:gd name="connsiteY495" fmla="*/ 677262 h 3638549"/>
                    <a:gd name="connsiteX496" fmla="*/ 916006 w 4602184"/>
                    <a:gd name="connsiteY496" fmla="*/ 676683 h 3638549"/>
                    <a:gd name="connsiteX497" fmla="*/ 916312 w 4602184"/>
                    <a:gd name="connsiteY497" fmla="*/ 673281 h 3638549"/>
                    <a:gd name="connsiteX498" fmla="*/ 844228 w 4602184"/>
                    <a:gd name="connsiteY498" fmla="*/ 598102 h 3638549"/>
                    <a:gd name="connsiteX499" fmla="*/ 837901 w 4602184"/>
                    <a:gd name="connsiteY499" fmla="*/ 598816 h 3638549"/>
                    <a:gd name="connsiteX500" fmla="*/ 829668 w 4602184"/>
                    <a:gd name="connsiteY500" fmla="*/ 585209 h 3638549"/>
                    <a:gd name="connsiteX501" fmla="*/ 830383 w 4602184"/>
                    <a:gd name="connsiteY501" fmla="*/ 583712 h 3638549"/>
                    <a:gd name="connsiteX502" fmla="*/ 804325 w 4602184"/>
                    <a:gd name="connsiteY502" fmla="*/ 556498 h 3638549"/>
                    <a:gd name="connsiteX503" fmla="*/ 776056 w 4602184"/>
                    <a:gd name="connsiteY503" fmla="*/ 563302 h 3638549"/>
                    <a:gd name="connsiteX504" fmla="*/ 947983 w 4602184"/>
                    <a:gd name="connsiteY504" fmla="*/ 745433 h 3638549"/>
                    <a:gd name="connsiteX505" fmla="*/ 949683 w 4602184"/>
                    <a:gd name="connsiteY505" fmla="*/ 741793 h 3638549"/>
                    <a:gd name="connsiteX506" fmla="*/ 955126 w 4602184"/>
                    <a:gd name="connsiteY506" fmla="*/ 745195 h 3638549"/>
                    <a:gd name="connsiteX507" fmla="*/ 956521 w 4602184"/>
                    <a:gd name="connsiteY507" fmla="*/ 741181 h 3638549"/>
                    <a:gd name="connsiteX508" fmla="*/ 961113 w 4602184"/>
                    <a:gd name="connsiteY508" fmla="*/ 741181 h 3638549"/>
                    <a:gd name="connsiteX509" fmla="*/ 958562 w 4602184"/>
                    <a:gd name="connsiteY509" fmla="*/ 738392 h 3638549"/>
                    <a:gd name="connsiteX510" fmla="*/ 972221 w 4602184"/>
                    <a:gd name="connsiteY510" fmla="*/ 738696 h 3638549"/>
                    <a:gd name="connsiteX511" fmla="*/ 974755 w 4602184"/>
                    <a:gd name="connsiteY511" fmla="*/ 743698 h 3638549"/>
                    <a:gd name="connsiteX512" fmla="*/ 983837 w 4602184"/>
                    <a:gd name="connsiteY512" fmla="*/ 745297 h 3638549"/>
                    <a:gd name="connsiteX513" fmla="*/ 983837 w 4602184"/>
                    <a:gd name="connsiteY513" fmla="*/ 747032 h 3638549"/>
                    <a:gd name="connsiteX514" fmla="*/ 984518 w 4602184"/>
                    <a:gd name="connsiteY514" fmla="*/ 746658 h 3638549"/>
                    <a:gd name="connsiteX515" fmla="*/ 977544 w 4602184"/>
                    <a:gd name="connsiteY515" fmla="*/ 739378 h 3638549"/>
                    <a:gd name="connsiteX516" fmla="*/ 958290 w 4602184"/>
                    <a:gd name="connsiteY516" fmla="*/ 732575 h 3638549"/>
                    <a:gd name="connsiteX517" fmla="*/ 954174 w 4602184"/>
                    <a:gd name="connsiteY517" fmla="*/ 727336 h 3638549"/>
                    <a:gd name="connsiteX518" fmla="*/ 958290 w 4602184"/>
                    <a:gd name="connsiteY518" fmla="*/ 727506 h 3638549"/>
                    <a:gd name="connsiteX519" fmla="*/ 958290 w 4602184"/>
                    <a:gd name="connsiteY519" fmla="*/ 732439 h 3638549"/>
                    <a:gd name="connsiteX520" fmla="*/ 1342692 w 4602184"/>
                    <a:gd name="connsiteY520" fmla="*/ 422774 h 3638549"/>
                    <a:gd name="connsiteX521" fmla="*/ 1360721 w 4602184"/>
                    <a:gd name="connsiteY521" fmla="*/ 454717 h 3638549"/>
                    <a:gd name="connsiteX522" fmla="*/ 1365994 w 4602184"/>
                    <a:gd name="connsiteY522" fmla="*/ 445192 h 3638549"/>
                    <a:gd name="connsiteX523" fmla="*/ 1354020 w 4602184"/>
                    <a:gd name="connsiteY523" fmla="*/ 418556 h 3638549"/>
                    <a:gd name="connsiteX524" fmla="*/ 1342624 w 4602184"/>
                    <a:gd name="connsiteY524" fmla="*/ 422638 h 3638549"/>
                    <a:gd name="connsiteX525" fmla="*/ 1035238 w 4602184"/>
                    <a:gd name="connsiteY525" fmla="*/ 403520 h 3638549"/>
                    <a:gd name="connsiteX526" fmla="*/ 1035238 w 4602184"/>
                    <a:gd name="connsiteY526" fmla="*/ 403078 h 3638549"/>
                    <a:gd name="connsiteX527" fmla="*/ 1027992 w 4602184"/>
                    <a:gd name="connsiteY527" fmla="*/ 387089 h 3638549"/>
                    <a:gd name="connsiteX528" fmla="*/ 1029523 w 4602184"/>
                    <a:gd name="connsiteY528" fmla="*/ 387089 h 3638549"/>
                    <a:gd name="connsiteX529" fmla="*/ 997615 w 4602184"/>
                    <a:gd name="connsiteY529" fmla="*/ 344533 h 3638549"/>
                    <a:gd name="connsiteX530" fmla="*/ 987409 w 4602184"/>
                    <a:gd name="connsiteY530" fmla="*/ 339056 h 3638549"/>
                    <a:gd name="connsiteX531" fmla="*/ 979687 w 4602184"/>
                    <a:gd name="connsiteY531" fmla="*/ 341199 h 3638549"/>
                    <a:gd name="connsiteX532" fmla="*/ 976786 w 4602184"/>
                    <a:gd name="connsiteY532" fmla="*/ 358078 h 3638549"/>
                    <a:gd name="connsiteX533" fmla="*/ 977136 w 4602184"/>
                    <a:gd name="connsiteY533" fmla="*/ 358548 h 3638549"/>
                    <a:gd name="connsiteX534" fmla="*/ 1025475 w 4602184"/>
                    <a:gd name="connsiteY534" fmla="*/ 424169 h 3638549"/>
                    <a:gd name="connsiteX535" fmla="*/ 1057724 w 4602184"/>
                    <a:gd name="connsiteY535" fmla="*/ 424679 h 3638549"/>
                    <a:gd name="connsiteX536" fmla="*/ 1042892 w 4602184"/>
                    <a:gd name="connsiteY536" fmla="*/ 404881 h 3638549"/>
                    <a:gd name="connsiteX537" fmla="*/ 1035170 w 4602184"/>
                    <a:gd name="connsiteY537" fmla="*/ 403384 h 36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4602184" h="3638549">
                      <a:moveTo>
                        <a:pt x="4059732" y="1642110"/>
                      </a:moveTo>
                      <a:cubicBezTo>
                        <a:pt x="4058702" y="1644086"/>
                        <a:pt x="4057566" y="1646005"/>
                        <a:pt x="4056330" y="1647859"/>
                      </a:cubicBezTo>
                      <a:cubicBezTo>
                        <a:pt x="4053516" y="1644780"/>
                        <a:pt x="4050116" y="1642293"/>
                        <a:pt x="4046329" y="1640545"/>
                      </a:cubicBezTo>
                      <a:cubicBezTo>
                        <a:pt x="4048216" y="1645312"/>
                        <a:pt x="4051186" y="1649574"/>
                        <a:pt x="4055004" y="1652996"/>
                      </a:cubicBezTo>
                      <a:lnTo>
                        <a:pt x="4063066" y="1649968"/>
                      </a:lnTo>
                      <a:cubicBezTo>
                        <a:pt x="4062458" y="1647880"/>
                        <a:pt x="4062160" y="1645714"/>
                        <a:pt x="4062181" y="1643539"/>
                      </a:cubicBezTo>
                      <a:cubicBezTo>
                        <a:pt x="4061337" y="1643112"/>
                        <a:pt x="4060519" y="1642634"/>
                        <a:pt x="4059732" y="1642110"/>
                      </a:cubicBezTo>
                      <a:close/>
                      <a:moveTo>
                        <a:pt x="4021155" y="817449"/>
                      </a:moveTo>
                      <a:lnTo>
                        <a:pt x="4046635" y="794385"/>
                      </a:lnTo>
                      <a:cubicBezTo>
                        <a:pt x="4051274" y="789938"/>
                        <a:pt x="4051604" y="782631"/>
                        <a:pt x="4047383" y="777784"/>
                      </a:cubicBezTo>
                      <a:cubicBezTo>
                        <a:pt x="4045280" y="775267"/>
                        <a:pt x="4042223" y="773739"/>
                        <a:pt x="4038947" y="773566"/>
                      </a:cubicBezTo>
                      <a:cubicBezTo>
                        <a:pt x="4036142" y="773424"/>
                        <a:pt x="4033393" y="774389"/>
                        <a:pt x="4031293" y="776254"/>
                      </a:cubicBezTo>
                      <a:lnTo>
                        <a:pt x="4011154" y="794113"/>
                      </a:lnTo>
                      <a:cubicBezTo>
                        <a:pt x="4014312" y="794802"/>
                        <a:pt x="4017374" y="795876"/>
                        <a:pt x="4020271" y="797311"/>
                      </a:cubicBezTo>
                      <a:cubicBezTo>
                        <a:pt x="4023279" y="803627"/>
                        <a:pt x="4023598" y="810893"/>
                        <a:pt x="4021156" y="817449"/>
                      </a:cubicBezTo>
                      <a:close/>
                      <a:moveTo>
                        <a:pt x="4007821" y="1135788"/>
                      </a:moveTo>
                      <a:cubicBezTo>
                        <a:pt x="4006563" y="1132637"/>
                        <a:pt x="4006062" y="1129235"/>
                        <a:pt x="4006358" y="1125855"/>
                      </a:cubicBezTo>
                      <a:lnTo>
                        <a:pt x="3988022" y="1138408"/>
                      </a:lnTo>
                      <a:cubicBezTo>
                        <a:pt x="3987995" y="1141105"/>
                        <a:pt x="3987166" y="1143734"/>
                        <a:pt x="3985641" y="1145959"/>
                      </a:cubicBezTo>
                      <a:cubicBezTo>
                        <a:pt x="3993805" y="1146776"/>
                        <a:pt x="3995166" y="1141980"/>
                        <a:pt x="4003772" y="1143102"/>
                      </a:cubicBezTo>
                      <a:cubicBezTo>
                        <a:pt x="4005485" y="1147266"/>
                        <a:pt x="4008309" y="1150878"/>
                        <a:pt x="4011937" y="1153546"/>
                      </a:cubicBezTo>
                      <a:lnTo>
                        <a:pt x="4031667" y="1139768"/>
                      </a:lnTo>
                      <a:cubicBezTo>
                        <a:pt x="4023526" y="1140156"/>
                        <a:pt x="4015395" y="1138799"/>
                        <a:pt x="4007821" y="1135788"/>
                      </a:cubicBezTo>
                      <a:close/>
                      <a:moveTo>
                        <a:pt x="4245946" y="2761536"/>
                      </a:moveTo>
                      <a:cubicBezTo>
                        <a:pt x="4246762" y="2759869"/>
                        <a:pt x="4247510" y="2758134"/>
                        <a:pt x="4248293" y="2756365"/>
                      </a:cubicBezTo>
                      <a:cubicBezTo>
                        <a:pt x="4248692" y="2753884"/>
                        <a:pt x="4249571" y="2751504"/>
                        <a:pt x="4250878" y="2749357"/>
                      </a:cubicBezTo>
                      <a:cubicBezTo>
                        <a:pt x="4251218" y="2748337"/>
                        <a:pt x="4251593" y="2747384"/>
                        <a:pt x="4251899" y="2746330"/>
                      </a:cubicBezTo>
                      <a:lnTo>
                        <a:pt x="4252817" y="2746330"/>
                      </a:lnTo>
                      <a:cubicBezTo>
                        <a:pt x="4254961" y="2743200"/>
                        <a:pt x="4257205" y="2740445"/>
                        <a:pt x="4258566" y="2738098"/>
                      </a:cubicBezTo>
                      <a:lnTo>
                        <a:pt x="4182740" y="2717347"/>
                      </a:lnTo>
                      <a:lnTo>
                        <a:pt x="4182400" y="2717347"/>
                      </a:lnTo>
                      <a:cubicBezTo>
                        <a:pt x="4189327" y="2726737"/>
                        <a:pt x="4199042" y="2733702"/>
                        <a:pt x="4210159" y="2737247"/>
                      </a:cubicBezTo>
                      <a:cubicBezTo>
                        <a:pt x="4206693" y="2740921"/>
                        <a:pt x="4204801" y="2745804"/>
                        <a:pt x="4204886" y="2750854"/>
                      </a:cubicBezTo>
                      <a:close/>
                      <a:moveTo>
                        <a:pt x="4123481" y="3518467"/>
                      </a:moveTo>
                      <a:lnTo>
                        <a:pt x="4179985" y="3559084"/>
                      </a:lnTo>
                      <a:cubicBezTo>
                        <a:pt x="4186124" y="3553020"/>
                        <a:pt x="4193659" y="3548558"/>
                        <a:pt x="4201926" y="3546090"/>
                      </a:cubicBezTo>
                      <a:lnTo>
                        <a:pt x="4127937" y="3491661"/>
                      </a:lnTo>
                      <a:cubicBezTo>
                        <a:pt x="4127544" y="3500752"/>
                        <a:pt x="4126013" y="3509758"/>
                        <a:pt x="4123379" y="3518467"/>
                      </a:cubicBezTo>
                      <a:close/>
                      <a:moveTo>
                        <a:pt x="3967816" y="3374367"/>
                      </a:moveTo>
                      <a:cubicBezTo>
                        <a:pt x="3962441" y="3381171"/>
                        <a:pt x="3957134" y="3387974"/>
                        <a:pt x="3951283" y="3394778"/>
                      </a:cubicBezTo>
                      <a:lnTo>
                        <a:pt x="4010712" y="3437471"/>
                      </a:lnTo>
                      <a:cubicBezTo>
                        <a:pt x="4002888" y="3420836"/>
                        <a:pt x="3995676" y="3407399"/>
                        <a:pt x="3991322" y="3391717"/>
                      </a:cubicBezTo>
                      <a:close/>
                      <a:moveTo>
                        <a:pt x="4142633" y="1591594"/>
                      </a:moveTo>
                      <a:cubicBezTo>
                        <a:pt x="4147838" y="1590675"/>
                        <a:pt x="4153587" y="1589110"/>
                        <a:pt x="4158690" y="1588192"/>
                      </a:cubicBezTo>
                      <a:cubicBezTo>
                        <a:pt x="4158452" y="1587954"/>
                        <a:pt x="4158111" y="1587818"/>
                        <a:pt x="4157873" y="1587545"/>
                      </a:cubicBezTo>
                      <a:cubicBezTo>
                        <a:pt x="4157635" y="1587273"/>
                        <a:pt x="4157873" y="1586457"/>
                        <a:pt x="4157873" y="1585913"/>
                      </a:cubicBezTo>
                      <a:close/>
                      <a:moveTo>
                        <a:pt x="3831438" y="624194"/>
                      </a:moveTo>
                      <a:lnTo>
                        <a:pt x="3857632" y="593748"/>
                      </a:lnTo>
                      <a:cubicBezTo>
                        <a:pt x="3861715" y="588730"/>
                        <a:pt x="3861163" y="581394"/>
                        <a:pt x="3856373" y="577045"/>
                      </a:cubicBezTo>
                      <a:cubicBezTo>
                        <a:pt x="3854368" y="575048"/>
                        <a:pt x="3851711" y="573841"/>
                        <a:pt x="3848889" y="573643"/>
                      </a:cubicBezTo>
                      <a:cubicBezTo>
                        <a:pt x="3848024" y="573688"/>
                        <a:pt x="3847168" y="573837"/>
                        <a:pt x="3846338" y="574085"/>
                      </a:cubicBezTo>
                      <a:cubicBezTo>
                        <a:pt x="3849059" y="593952"/>
                        <a:pt x="3830383" y="621710"/>
                        <a:pt x="3813545" y="607695"/>
                      </a:cubicBezTo>
                      <a:lnTo>
                        <a:pt x="3805584" y="616744"/>
                      </a:lnTo>
                      <a:cubicBezTo>
                        <a:pt x="3805707" y="618738"/>
                        <a:pt x="3805707" y="620737"/>
                        <a:pt x="3805584" y="622731"/>
                      </a:cubicBezTo>
                      <a:cubicBezTo>
                        <a:pt x="3813776" y="626186"/>
                        <a:pt x="3822909" y="626702"/>
                        <a:pt x="3831438" y="624194"/>
                      </a:cubicBezTo>
                      <a:close/>
                      <a:moveTo>
                        <a:pt x="3773914" y="3532721"/>
                      </a:moveTo>
                      <a:cubicBezTo>
                        <a:pt x="3772207" y="3528173"/>
                        <a:pt x="3769771" y="3523933"/>
                        <a:pt x="3766702" y="3520168"/>
                      </a:cubicBezTo>
                      <a:lnTo>
                        <a:pt x="3758027" y="3526461"/>
                      </a:lnTo>
                      <a:cubicBezTo>
                        <a:pt x="3753077" y="3522491"/>
                        <a:pt x="3747243" y="3519772"/>
                        <a:pt x="3741018" y="3518535"/>
                      </a:cubicBezTo>
                      <a:lnTo>
                        <a:pt x="3772485" y="3547586"/>
                      </a:lnTo>
                      <a:cubicBezTo>
                        <a:pt x="3774367" y="3538486"/>
                        <a:pt x="3778058" y="3529857"/>
                        <a:pt x="3783336" y="3522209"/>
                      </a:cubicBezTo>
                      <a:cubicBezTo>
                        <a:pt x="3777724" y="3522515"/>
                        <a:pt x="3773642" y="3525032"/>
                        <a:pt x="3773914" y="3532721"/>
                      </a:cubicBezTo>
                      <a:close/>
                      <a:moveTo>
                        <a:pt x="3635870" y="397397"/>
                      </a:moveTo>
                      <a:cubicBezTo>
                        <a:pt x="3632030" y="397189"/>
                        <a:pt x="3628364" y="399010"/>
                        <a:pt x="3626209" y="402193"/>
                      </a:cubicBezTo>
                      <a:lnTo>
                        <a:pt x="3521263" y="557247"/>
                      </a:lnTo>
                      <a:cubicBezTo>
                        <a:pt x="3543477" y="557247"/>
                        <a:pt x="3543477" y="551463"/>
                        <a:pt x="3553002" y="554287"/>
                      </a:cubicBezTo>
                      <a:cubicBezTo>
                        <a:pt x="3553614" y="542619"/>
                        <a:pt x="3560962" y="538197"/>
                        <a:pt x="3567936" y="533400"/>
                      </a:cubicBezTo>
                      <a:lnTo>
                        <a:pt x="3580386" y="514588"/>
                      </a:lnTo>
                      <a:cubicBezTo>
                        <a:pt x="3580386" y="514078"/>
                        <a:pt x="3580624" y="513704"/>
                        <a:pt x="3580624" y="513125"/>
                      </a:cubicBezTo>
                      <a:lnTo>
                        <a:pt x="3581271" y="513125"/>
                      </a:lnTo>
                      <a:lnTo>
                        <a:pt x="3645530" y="416208"/>
                      </a:lnTo>
                      <a:cubicBezTo>
                        <a:pt x="3648971" y="410647"/>
                        <a:pt x="3647480" y="403368"/>
                        <a:pt x="3642129" y="399608"/>
                      </a:cubicBezTo>
                      <a:cubicBezTo>
                        <a:pt x="3640309" y="398240"/>
                        <a:pt x="3638138" y="397414"/>
                        <a:pt x="3635870" y="397226"/>
                      </a:cubicBezTo>
                      <a:close/>
                      <a:moveTo>
                        <a:pt x="3884200" y="928960"/>
                      </a:moveTo>
                      <a:cubicBezTo>
                        <a:pt x="3880798" y="925558"/>
                        <a:pt x="3877872" y="917802"/>
                        <a:pt x="3871681" y="925558"/>
                      </a:cubicBezTo>
                      <a:cubicBezTo>
                        <a:pt x="3864878" y="933076"/>
                        <a:pt x="3871681" y="924878"/>
                        <a:pt x="3870831" y="918754"/>
                      </a:cubicBezTo>
                      <a:lnTo>
                        <a:pt x="3800380" y="981245"/>
                      </a:lnTo>
                      <a:cubicBezTo>
                        <a:pt x="3806780" y="987467"/>
                        <a:pt x="3812483" y="994368"/>
                        <a:pt x="3817389" y="1001826"/>
                      </a:cubicBezTo>
                      <a:lnTo>
                        <a:pt x="3889540" y="936614"/>
                      </a:lnTo>
                      <a:cubicBezTo>
                        <a:pt x="3887299" y="934367"/>
                        <a:pt x="3885508" y="931711"/>
                        <a:pt x="3884268" y="928790"/>
                      </a:cubicBezTo>
                      <a:close/>
                      <a:moveTo>
                        <a:pt x="3929749" y="897221"/>
                      </a:moveTo>
                      <a:cubicBezTo>
                        <a:pt x="3930022" y="897969"/>
                        <a:pt x="3930294" y="898684"/>
                        <a:pt x="3930600" y="899432"/>
                      </a:cubicBezTo>
                      <a:lnTo>
                        <a:pt x="3963019" y="870109"/>
                      </a:lnTo>
                      <a:cubicBezTo>
                        <a:pt x="3949752" y="873136"/>
                        <a:pt x="3940261" y="885213"/>
                        <a:pt x="3929818" y="897051"/>
                      </a:cubicBezTo>
                      <a:close/>
                      <a:moveTo>
                        <a:pt x="3966149" y="835649"/>
                      </a:moveTo>
                      <a:lnTo>
                        <a:pt x="3965026" y="835138"/>
                      </a:lnTo>
                      <a:lnTo>
                        <a:pt x="3958222" y="841330"/>
                      </a:lnTo>
                      <a:cubicBezTo>
                        <a:pt x="3960842" y="839969"/>
                        <a:pt x="3963291" y="838472"/>
                        <a:pt x="3966013" y="837213"/>
                      </a:cubicBezTo>
                      <a:cubicBezTo>
                        <a:pt x="3965979" y="836499"/>
                        <a:pt x="3966115" y="835989"/>
                        <a:pt x="3966217" y="835479"/>
                      </a:cubicBezTo>
                      <a:close/>
                      <a:moveTo>
                        <a:pt x="4109908" y="1371022"/>
                      </a:moveTo>
                      <a:cubicBezTo>
                        <a:pt x="4109379" y="1373801"/>
                        <a:pt x="4108215" y="1376420"/>
                        <a:pt x="4106506" y="1378676"/>
                      </a:cubicBezTo>
                      <a:lnTo>
                        <a:pt x="4115453" y="1373981"/>
                      </a:lnTo>
                      <a:cubicBezTo>
                        <a:pt x="4114823" y="1372993"/>
                        <a:pt x="4114142" y="1372040"/>
                        <a:pt x="4113412" y="1371124"/>
                      </a:cubicBezTo>
                      <a:close/>
                      <a:moveTo>
                        <a:pt x="3880900" y="909740"/>
                      </a:moveTo>
                      <a:lnTo>
                        <a:pt x="3874981" y="915012"/>
                      </a:lnTo>
                      <a:cubicBezTo>
                        <a:pt x="3876780" y="916592"/>
                        <a:pt x="3878905" y="917753"/>
                        <a:pt x="3881206" y="918414"/>
                      </a:cubicBezTo>
                      <a:cubicBezTo>
                        <a:pt x="3880925" y="915475"/>
                        <a:pt x="3880845" y="912520"/>
                        <a:pt x="3880968" y="909570"/>
                      </a:cubicBezTo>
                      <a:close/>
                      <a:moveTo>
                        <a:pt x="4290577" y="1281725"/>
                      </a:moveTo>
                      <a:lnTo>
                        <a:pt x="4320853" y="1265770"/>
                      </a:lnTo>
                      <a:cubicBezTo>
                        <a:pt x="4317894" y="1263491"/>
                        <a:pt x="4316328" y="1260124"/>
                        <a:pt x="4318404" y="1254000"/>
                      </a:cubicBezTo>
                      <a:cubicBezTo>
                        <a:pt x="4323497" y="1253357"/>
                        <a:pt x="4328414" y="1256119"/>
                        <a:pt x="4330514" y="1260804"/>
                      </a:cubicBezTo>
                      <a:lnTo>
                        <a:pt x="4346468" y="1252401"/>
                      </a:lnTo>
                      <a:cubicBezTo>
                        <a:pt x="4352153" y="1249059"/>
                        <a:pt x="4354051" y="1241741"/>
                        <a:pt x="4350708" y="1236056"/>
                      </a:cubicBezTo>
                      <a:cubicBezTo>
                        <a:pt x="4348686" y="1232616"/>
                        <a:pt x="4345078" y="1230414"/>
                        <a:pt x="4341094" y="1230188"/>
                      </a:cubicBezTo>
                      <a:cubicBezTo>
                        <a:pt x="4339265" y="1230101"/>
                        <a:pt x="4337446" y="1230500"/>
                        <a:pt x="4335821" y="1231344"/>
                      </a:cubicBezTo>
                      <a:lnTo>
                        <a:pt x="4272956" y="1263729"/>
                      </a:lnTo>
                      <a:cubicBezTo>
                        <a:pt x="4279596" y="1267033"/>
                        <a:pt x="4285966" y="1270855"/>
                        <a:pt x="4292006" y="1275159"/>
                      </a:cubicBezTo>
                      <a:cubicBezTo>
                        <a:pt x="4291385" y="1277252"/>
                        <a:pt x="4290930" y="1279391"/>
                        <a:pt x="4290645" y="1281555"/>
                      </a:cubicBezTo>
                      <a:close/>
                      <a:moveTo>
                        <a:pt x="697373" y="1450453"/>
                      </a:moveTo>
                      <a:cubicBezTo>
                        <a:pt x="695505" y="1451267"/>
                        <a:pt x="693570" y="1451916"/>
                        <a:pt x="691590" y="1452393"/>
                      </a:cubicBezTo>
                      <a:lnTo>
                        <a:pt x="704142" y="1458448"/>
                      </a:lnTo>
                      <a:cubicBezTo>
                        <a:pt x="702101" y="1455386"/>
                        <a:pt x="699890" y="1452393"/>
                        <a:pt x="697543" y="1449399"/>
                      </a:cubicBezTo>
                      <a:cubicBezTo>
                        <a:pt x="697645" y="1449773"/>
                        <a:pt x="697543" y="1450079"/>
                        <a:pt x="697373" y="1450453"/>
                      </a:cubicBezTo>
                      <a:close/>
                      <a:moveTo>
                        <a:pt x="730472" y="1471170"/>
                      </a:moveTo>
                      <a:lnTo>
                        <a:pt x="745712" y="1478484"/>
                      </a:lnTo>
                      <a:cubicBezTo>
                        <a:pt x="743467" y="1476545"/>
                        <a:pt x="741392" y="1474368"/>
                        <a:pt x="739283" y="1472293"/>
                      </a:cubicBezTo>
                      <a:cubicBezTo>
                        <a:pt x="736561" y="1472055"/>
                        <a:pt x="733602" y="1471578"/>
                        <a:pt x="730608" y="1471238"/>
                      </a:cubicBezTo>
                      <a:close/>
                      <a:moveTo>
                        <a:pt x="4318914" y="1538764"/>
                      </a:moveTo>
                      <a:cubicBezTo>
                        <a:pt x="4327214" y="1538492"/>
                        <a:pt x="4321704" y="1526857"/>
                        <a:pt x="4327895" y="1524851"/>
                      </a:cubicBezTo>
                      <a:cubicBezTo>
                        <a:pt x="4338372" y="1524578"/>
                        <a:pt x="4341502" y="1529987"/>
                        <a:pt x="4344904" y="1535056"/>
                      </a:cubicBezTo>
                      <a:cubicBezTo>
                        <a:pt x="4351958" y="1534299"/>
                        <a:pt x="4359084" y="1534563"/>
                        <a:pt x="4366063" y="1535838"/>
                      </a:cubicBezTo>
                      <a:lnTo>
                        <a:pt x="4453624" y="1502841"/>
                      </a:lnTo>
                      <a:cubicBezTo>
                        <a:pt x="4459631" y="1500165"/>
                        <a:pt x="4462332" y="1493127"/>
                        <a:pt x="4459656" y="1487120"/>
                      </a:cubicBezTo>
                      <a:cubicBezTo>
                        <a:pt x="4457855" y="1483077"/>
                        <a:pt x="4453960" y="1480366"/>
                        <a:pt x="4449542" y="1480083"/>
                      </a:cubicBezTo>
                      <a:cubicBezTo>
                        <a:pt x="4448183" y="1480042"/>
                        <a:pt x="4446830" y="1480274"/>
                        <a:pt x="4445562" y="1480763"/>
                      </a:cubicBezTo>
                      <a:lnTo>
                        <a:pt x="4296326" y="1535192"/>
                      </a:lnTo>
                      <a:cubicBezTo>
                        <a:pt x="4303770" y="1536871"/>
                        <a:pt x="4311315" y="1538064"/>
                        <a:pt x="4318914" y="1538764"/>
                      </a:cubicBezTo>
                      <a:close/>
                      <a:moveTo>
                        <a:pt x="807081" y="922564"/>
                      </a:moveTo>
                      <a:lnTo>
                        <a:pt x="802522" y="918822"/>
                      </a:lnTo>
                      <a:cubicBezTo>
                        <a:pt x="801808" y="920625"/>
                        <a:pt x="802352" y="922224"/>
                        <a:pt x="802522" y="925456"/>
                      </a:cubicBezTo>
                      <a:cubicBezTo>
                        <a:pt x="795719" y="924979"/>
                        <a:pt x="796977" y="930661"/>
                        <a:pt x="797011" y="935457"/>
                      </a:cubicBezTo>
                      <a:cubicBezTo>
                        <a:pt x="795753" y="935457"/>
                        <a:pt x="793950" y="935185"/>
                        <a:pt x="792725" y="935253"/>
                      </a:cubicBezTo>
                      <a:cubicBezTo>
                        <a:pt x="792860" y="936314"/>
                        <a:pt x="792928" y="937382"/>
                        <a:pt x="792929" y="938451"/>
                      </a:cubicBezTo>
                      <a:cubicBezTo>
                        <a:pt x="795821" y="939165"/>
                        <a:pt x="798372" y="940798"/>
                        <a:pt x="798406" y="942635"/>
                      </a:cubicBezTo>
                      <a:cubicBezTo>
                        <a:pt x="798610" y="942635"/>
                        <a:pt x="798746" y="942431"/>
                        <a:pt x="798916" y="942363"/>
                      </a:cubicBezTo>
                      <a:cubicBezTo>
                        <a:pt x="800447" y="936443"/>
                        <a:pt x="799529" y="931443"/>
                        <a:pt x="801570" y="928313"/>
                      </a:cubicBezTo>
                      <a:cubicBezTo>
                        <a:pt x="803208" y="926216"/>
                        <a:pt x="805055" y="924290"/>
                        <a:pt x="807081" y="922564"/>
                      </a:cubicBezTo>
                      <a:close/>
                      <a:moveTo>
                        <a:pt x="4343781" y="1541893"/>
                      </a:moveTo>
                      <a:cubicBezTo>
                        <a:pt x="4341298" y="1544411"/>
                        <a:pt x="4337181" y="1545567"/>
                        <a:pt x="4334358" y="1547779"/>
                      </a:cubicBezTo>
                      <a:lnTo>
                        <a:pt x="4347489" y="1542676"/>
                      </a:lnTo>
                      <a:close/>
                      <a:moveTo>
                        <a:pt x="4406034" y="2036887"/>
                      </a:moveTo>
                      <a:cubicBezTo>
                        <a:pt x="4402209" y="2040405"/>
                        <a:pt x="4399944" y="2045302"/>
                        <a:pt x="4399740" y="2050495"/>
                      </a:cubicBezTo>
                      <a:lnTo>
                        <a:pt x="4576633" y="2030628"/>
                      </a:lnTo>
                      <a:cubicBezTo>
                        <a:pt x="4582816" y="2029807"/>
                        <a:pt x="4587164" y="2024130"/>
                        <a:pt x="4586343" y="2017946"/>
                      </a:cubicBezTo>
                      <a:cubicBezTo>
                        <a:pt x="4586338" y="2017910"/>
                        <a:pt x="4586333" y="2017874"/>
                        <a:pt x="4586328" y="2017837"/>
                      </a:cubicBezTo>
                      <a:cubicBezTo>
                        <a:pt x="4585743" y="2012077"/>
                        <a:pt x="4581022" y="2007617"/>
                        <a:pt x="4575238" y="2007360"/>
                      </a:cubicBezTo>
                      <a:cubicBezTo>
                        <a:pt x="4574808" y="2007326"/>
                        <a:pt x="4574376" y="2007326"/>
                        <a:pt x="4573946" y="2007360"/>
                      </a:cubicBezTo>
                      <a:lnTo>
                        <a:pt x="4392563" y="2025968"/>
                      </a:lnTo>
                      <a:cubicBezTo>
                        <a:pt x="4396747" y="2029539"/>
                        <a:pt x="4401101" y="2033213"/>
                        <a:pt x="4406034" y="2036887"/>
                      </a:cubicBezTo>
                      <a:close/>
                      <a:moveTo>
                        <a:pt x="4345380" y="1798762"/>
                      </a:moveTo>
                      <a:cubicBezTo>
                        <a:pt x="4331773" y="1803287"/>
                        <a:pt x="4318812" y="1808457"/>
                        <a:pt x="4299762" y="1807063"/>
                      </a:cubicBezTo>
                      <a:cubicBezTo>
                        <a:pt x="4298333" y="1807607"/>
                        <a:pt x="4296734" y="1807947"/>
                        <a:pt x="4295476" y="1808559"/>
                      </a:cubicBezTo>
                      <a:cubicBezTo>
                        <a:pt x="4295033" y="1810566"/>
                        <a:pt x="4294897" y="1812370"/>
                        <a:pt x="4294285" y="1814376"/>
                      </a:cubicBezTo>
                      <a:cubicBezTo>
                        <a:pt x="4290169" y="1817778"/>
                        <a:pt x="4285917" y="1820636"/>
                        <a:pt x="4281664" y="1823493"/>
                      </a:cubicBezTo>
                      <a:lnTo>
                        <a:pt x="4488595" y="1773759"/>
                      </a:lnTo>
                      <a:cubicBezTo>
                        <a:pt x="4494933" y="1765888"/>
                        <a:pt x="4504662" y="1761536"/>
                        <a:pt x="4514754" y="1762057"/>
                      </a:cubicBezTo>
                      <a:cubicBezTo>
                        <a:pt x="4515435" y="1763962"/>
                        <a:pt x="4515775" y="1765459"/>
                        <a:pt x="4516251" y="1767092"/>
                      </a:cubicBezTo>
                      <a:lnTo>
                        <a:pt x="4530777" y="1763690"/>
                      </a:lnTo>
                      <a:cubicBezTo>
                        <a:pt x="4536862" y="1762079"/>
                        <a:pt x="4540488" y="1755841"/>
                        <a:pt x="4538877" y="1749757"/>
                      </a:cubicBezTo>
                      <a:cubicBezTo>
                        <a:pt x="4538876" y="1749752"/>
                        <a:pt x="4538875" y="1749747"/>
                        <a:pt x="4538873" y="1749743"/>
                      </a:cubicBezTo>
                      <a:cubicBezTo>
                        <a:pt x="4537741" y="1744608"/>
                        <a:pt x="4533307" y="1740871"/>
                        <a:pt x="4528056" y="1740626"/>
                      </a:cubicBezTo>
                      <a:cubicBezTo>
                        <a:pt x="4527140" y="1740598"/>
                        <a:pt x="4526226" y="1740690"/>
                        <a:pt x="4525334" y="1740898"/>
                      </a:cubicBezTo>
                      <a:lnTo>
                        <a:pt x="4345040" y="1782400"/>
                      </a:lnTo>
                      <a:cubicBezTo>
                        <a:pt x="4346279" y="1787726"/>
                        <a:pt x="4346395" y="1793252"/>
                        <a:pt x="4345380" y="1798626"/>
                      </a:cubicBezTo>
                      <a:close/>
                      <a:moveTo>
                        <a:pt x="3631277" y="855141"/>
                      </a:moveTo>
                      <a:cubicBezTo>
                        <a:pt x="3631855" y="855141"/>
                        <a:pt x="3632263" y="855141"/>
                        <a:pt x="3632774" y="855141"/>
                      </a:cubicBezTo>
                      <a:lnTo>
                        <a:pt x="3646619" y="839084"/>
                      </a:lnTo>
                      <a:cubicBezTo>
                        <a:pt x="3642874" y="836923"/>
                        <a:pt x="3639292" y="834490"/>
                        <a:pt x="3635903" y="831805"/>
                      </a:cubicBezTo>
                      <a:cubicBezTo>
                        <a:pt x="3637740" y="843201"/>
                        <a:pt x="3627501" y="841636"/>
                        <a:pt x="3631277" y="855141"/>
                      </a:cubicBezTo>
                      <a:close/>
                      <a:moveTo>
                        <a:pt x="4030612" y="3451758"/>
                      </a:moveTo>
                      <a:lnTo>
                        <a:pt x="4047145" y="3463664"/>
                      </a:lnTo>
                      <a:cubicBezTo>
                        <a:pt x="4046026" y="3460610"/>
                        <a:pt x="4045205" y="3457454"/>
                        <a:pt x="4044696" y="3454241"/>
                      </a:cubicBezTo>
                      <a:cubicBezTo>
                        <a:pt x="4039949" y="3453748"/>
                        <a:pt x="4035242" y="3452919"/>
                        <a:pt x="4030612" y="3451758"/>
                      </a:cubicBezTo>
                      <a:close/>
                      <a:moveTo>
                        <a:pt x="4027381" y="1420212"/>
                      </a:moveTo>
                      <a:lnTo>
                        <a:pt x="4029184" y="1419259"/>
                      </a:lnTo>
                      <a:cubicBezTo>
                        <a:pt x="4028262" y="1419226"/>
                        <a:pt x="4027342" y="1419146"/>
                        <a:pt x="4026428" y="1419021"/>
                      </a:cubicBezTo>
                      <a:cubicBezTo>
                        <a:pt x="4026768" y="1419531"/>
                        <a:pt x="4027041" y="1419973"/>
                        <a:pt x="4027381" y="1420212"/>
                      </a:cubicBezTo>
                      <a:close/>
                      <a:moveTo>
                        <a:pt x="4085551" y="1622584"/>
                      </a:moveTo>
                      <a:cubicBezTo>
                        <a:pt x="4079044" y="1624417"/>
                        <a:pt x="4073327" y="1628352"/>
                        <a:pt x="4069291" y="1633776"/>
                      </a:cubicBezTo>
                      <a:cubicBezTo>
                        <a:pt x="4071039" y="1637866"/>
                        <a:pt x="4071875" y="1642289"/>
                        <a:pt x="4071740" y="1646736"/>
                      </a:cubicBezTo>
                      <a:lnTo>
                        <a:pt x="4091028" y="1639457"/>
                      </a:lnTo>
                      <a:cubicBezTo>
                        <a:pt x="4090904" y="1634496"/>
                        <a:pt x="4090426" y="1629551"/>
                        <a:pt x="4089599" y="1624659"/>
                      </a:cubicBezTo>
                      <a:cubicBezTo>
                        <a:pt x="4092255" y="1626222"/>
                        <a:pt x="4095135" y="1627369"/>
                        <a:pt x="4098138" y="1628061"/>
                      </a:cubicBezTo>
                      <a:cubicBezTo>
                        <a:pt x="4099212" y="1624541"/>
                        <a:pt x="4100601" y="1621126"/>
                        <a:pt x="4102288" y="1617855"/>
                      </a:cubicBezTo>
                      <a:cubicBezTo>
                        <a:pt x="4096302" y="1618230"/>
                        <a:pt x="4090360" y="1619129"/>
                        <a:pt x="4084531" y="1620543"/>
                      </a:cubicBezTo>
                      <a:cubicBezTo>
                        <a:pt x="4084826" y="1621245"/>
                        <a:pt x="4085167" y="1621926"/>
                        <a:pt x="4085551" y="1622584"/>
                      </a:cubicBezTo>
                      <a:close/>
                      <a:moveTo>
                        <a:pt x="823239" y="1503521"/>
                      </a:moveTo>
                      <a:cubicBezTo>
                        <a:pt x="823204" y="1505216"/>
                        <a:pt x="823079" y="1506908"/>
                        <a:pt x="822865" y="1508590"/>
                      </a:cubicBezTo>
                      <a:cubicBezTo>
                        <a:pt x="816716" y="1508517"/>
                        <a:pt x="810583" y="1507937"/>
                        <a:pt x="804529" y="1506855"/>
                      </a:cubicBezTo>
                      <a:lnTo>
                        <a:pt x="817490" y="1513114"/>
                      </a:lnTo>
                      <a:cubicBezTo>
                        <a:pt x="823667" y="1513973"/>
                        <a:pt x="829522" y="1516397"/>
                        <a:pt x="834499" y="1520156"/>
                      </a:cubicBezTo>
                      <a:cubicBezTo>
                        <a:pt x="844330" y="1515938"/>
                        <a:pt x="849161" y="1510223"/>
                        <a:pt x="850317" y="1503147"/>
                      </a:cubicBezTo>
                      <a:cubicBezTo>
                        <a:pt x="843446" y="1502781"/>
                        <a:pt x="836736" y="1500924"/>
                        <a:pt x="830655" y="1497704"/>
                      </a:cubicBezTo>
                      <a:cubicBezTo>
                        <a:pt x="829644" y="1500999"/>
                        <a:pt x="826681" y="1503310"/>
                        <a:pt x="823239" y="1503487"/>
                      </a:cubicBezTo>
                      <a:close/>
                      <a:moveTo>
                        <a:pt x="848310" y="1508216"/>
                      </a:moveTo>
                      <a:cubicBezTo>
                        <a:pt x="846473" y="1510937"/>
                        <a:pt x="843344" y="1512094"/>
                        <a:pt x="842119" y="1515530"/>
                      </a:cubicBezTo>
                      <a:cubicBezTo>
                        <a:pt x="837288" y="1512128"/>
                        <a:pt x="833410" y="1515870"/>
                        <a:pt x="828512" y="1512604"/>
                      </a:cubicBezTo>
                      <a:lnTo>
                        <a:pt x="829022" y="1507297"/>
                      </a:lnTo>
                      <a:cubicBezTo>
                        <a:pt x="835417" y="1507127"/>
                        <a:pt x="843650" y="1501514"/>
                        <a:pt x="848344" y="1508182"/>
                      </a:cubicBezTo>
                      <a:close/>
                      <a:moveTo>
                        <a:pt x="3860693" y="3628821"/>
                      </a:moveTo>
                      <a:lnTo>
                        <a:pt x="3871239" y="3638550"/>
                      </a:lnTo>
                      <a:lnTo>
                        <a:pt x="3907842" y="3638108"/>
                      </a:lnTo>
                      <a:lnTo>
                        <a:pt x="3883451" y="3615214"/>
                      </a:lnTo>
                      <a:cubicBezTo>
                        <a:pt x="3879335" y="3622426"/>
                        <a:pt x="3865456" y="3622051"/>
                        <a:pt x="3860727" y="3628787"/>
                      </a:cubicBezTo>
                      <a:close/>
                      <a:moveTo>
                        <a:pt x="991185" y="754754"/>
                      </a:moveTo>
                      <a:cubicBezTo>
                        <a:pt x="991418" y="754802"/>
                        <a:pt x="991645" y="754870"/>
                        <a:pt x="991866" y="754958"/>
                      </a:cubicBezTo>
                      <a:cubicBezTo>
                        <a:pt x="992173" y="757181"/>
                        <a:pt x="993302" y="759207"/>
                        <a:pt x="995029" y="760639"/>
                      </a:cubicBezTo>
                      <a:cubicBezTo>
                        <a:pt x="995820" y="759706"/>
                        <a:pt x="996525" y="758704"/>
                        <a:pt x="997138" y="757646"/>
                      </a:cubicBezTo>
                      <a:lnTo>
                        <a:pt x="991117" y="751352"/>
                      </a:lnTo>
                      <a:cubicBezTo>
                        <a:pt x="991117" y="752475"/>
                        <a:pt x="991185" y="753632"/>
                        <a:pt x="991185" y="754754"/>
                      </a:cubicBezTo>
                      <a:close/>
                      <a:moveTo>
                        <a:pt x="4080823" y="1392181"/>
                      </a:moveTo>
                      <a:lnTo>
                        <a:pt x="4084429" y="1390276"/>
                      </a:lnTo>
                      <a:lnTo>
                        <a:pt x="4081333" y="1391024"/>
                      </a:lnTo>
                      <a:cubicBezTo>
                        <a:pt x="4081163" y="1391364"/>
                        <a:pt x="4080993" y="1391807"/>
                        <a:pt x="4080823" y="1392181"/>
                      </a:cubicBezTo>
                      <a:close/>
                      <a:moveTo>
                        <a:pt x="1391099" y="508533"/>
                      </a:moveTo>
                      <a:lnTo>
                        <a:pt x="1397903" y="520541"/>
                      </a:lnTo>
                      <a:cubicBezTo>
                        <a:pt x="1401146" y="519533"/>
                        <a:pt x="1404550" y="519140"/>
                        <a:pt x="1407938" y="519385"/>
                      </a:cubicBezTo>
                      <a:cubicBezTo>
                        <a:pt x="1406514" y="517570"/>
                        <a:pt x="1404932" y="515885"/>
                        <a:pt x="1403209" y="514350"/>
                      </a:cubicBezTo>
                      <a:cubicBezTo>
                        <a:pt x="1398141" y="513364"/>
                        <a:pt x="1393957" y="507104"/>
                        <a:pt x="1391099" y="508533"/>
                      </a:cubicBezTo>
                      <a:close/>
                      <a:moveTo>
                        <a:pt x="4163214" y="1038259"/>
                      </a:moveTo>
                      <a:lnTo>
                        <a:pt x="4176209" y="1038803"/>
                      </a:lnTo>
                      <a:lnTo>
                        <a:pt x="4210227" y="1014991"/>
                      </a:lnTo>
                      <a:cubicBezTo>
                        <a:pt x="4215348" y="1011189"/>
                        <a:pt x="4216536" y="1004014"/>
                        <a:pt x="4212915" y="998764"/>
                      </a:cubicBezTo>
                      <a:cubicBezTo>
                        <a:pt x="4210840" y="995608"/>
                        <a:pt x="4207398" y="993616"/>
                        <a:pt x="4203628" y="993389"/>
                      </a:cubicBezTo>
                      <a:cubicBezTo>
                        <a:pt x="4201330" y="993317"/>
                        <a:pt x="4199068" y="993972"/>
                        <a:pt x="4197164" y="995260"/>
                      </a:cubicBezTo>
                      <a:lnTo>
                        <a:pt x="4066705" y="1084591"/>
                      </a:lnTo>
                      <a:cubicBezTo>
                        <a:pt x="4077641" y="1081480"/>
                        <a:pt x="4088814" y="1079273"/>
                        <a:pt x="4100111" y="1077992"/>
                      </a:cubicBezTo>
                      <a:cubicBezTo>
                        <a:pt x="4100485" y="1035606"/>
                        <a:pt x="4166038" y="1059350"/>
                        <a:pt x="4163214" y="1038191"/>
                      </a:cubicBezTo>
                      <a:close/>
                      <a:moveTo>
                        <a:pt x="703020" y="1154056"/>
                      </a:moveTo>
                      <a:cubicBezTo>
                        <a:pt x="701795" y="1158240"/>
                        <a:pt x="703598" y="1157458"/>
                        <a:pt x="707408" y="1158716"/>
                      </a:cubicBezTo>
                      <a:cubicBezTo>
                        <a:pt x="702135" y="1165724"/>
                        <a:pt x="693529" y="1168684"/>
                        <a:pt x="680194" y="1166166"/>
                      </a:cubicBezTo>
                      <a:cubicBezTo>
                        <a:pt x="682779" y="1157355"/>
                        <a:pt x="677915" y="1161948"/>
                        <a:pt x="673935" y="1158682"/>
                      </a:cubicBezTo>
                      <a:cubicBezTo>
                        <a:pt x="673390" y="1154124"/>
                        <a:pt x="676690" y="1154124"/>
                        <a:pt x="679922" y="1154056"/>
                      </a:cubicBezTo>
                      <a:cubicBezTo>
                        <a:pt x="678221" y="1155757"/>
                        <a:pt x="678153" y="1157117"/>
                        <a:pt x="680942" y="1158206"/>
                      </a:cubicBezTo>
                      <a:cubicBezTo>
                        <a:pt x="683392" y="1156709"/>
                        <a:pt x="683596" y="1152525"/>
                        <a:pt x="685773" y="1150722"/>
                      </a:cubicBezTo>
                      <a:cubicBezTo>
                        <a:pt x="688875" y="1150339"/>
                        <a:pt x="691952" y="1149783"/>
                        <a:pt x="694992" y="1149055"/>
                      </a:cubicBezTo>
                      <a:lnTo>
                        <a:pt x="681861" y="1140721"/>
                      </a:lnTo>
                      <a:cubicBezTo>
                        <a:pt x="680262" y="1143374"/>
                        <a:pt x="675057" y="1140142"/>
                        <a:pt x="676826" y="1137557"/>
                      </a:cubicBezTo>
                      <a:lnTo>
                        <a:pt x="394682" y="959338"/>
                      </a:lnTo>
                      <a:cubicBezTo>
                        <a:pt x="392820" y="963741"/>
                        <a:pt x="392369" y="968614"/>
                        <a:pt x="393389" y="973285"/>
                      </a:cubicBezTo>
                      <a:cubicBezTo>
                        <a:pt x="387981" y="972945"/>
                        <a:pt x="389137" y="968080"/>
                        <a:pt x="387776" y="964814"/>
                      </a:cubicBezTo>
                      <a:cubicBezTo>
                        <a:pt x="385721" y="965791"/>
                        <a:pt x="383594" y="966609"/>
                        <a:pt x="381415" y="967264"/>
                      </a:cubicBezTo>
                      <a:cubicBezTo>
                        <a:pt x="380497" y="970938"/>
                        <a:pt x="379748" y="975020"/>
                        <a:pt x="379068" y="979238"/>
                      </a:cubicBezTo>
                      <a:lnTo>
                        <a:pt x="447886" y="1023461"/>
                      </a:lnTo>
                      <a:cubicBezTo>
                        <a:pt x="451227" y="1021807"/>
                        <a:pt x="454954" y="1021090"/>
                        <a:pt x="458670" y="1021386"/>
                      </a:cubicBezTo>
                      <a:cubicBezTo>
                        <a:pt x="458670" y="1024788"/>
                        <a:pt x="454043" y="1024584"/>
                        <a:pt x="450063" y="1024788"/>
                      </a:cubicBezTo>
                      <a:lnTo>
                        <a:pt x="593925" y="1117453"/>
                      </a:lnTo>
                      <a:cubicBezTo>
                        <a:pt x="596782" y="1116791"/>
                        <a:pt x="599111" y="1114730"/>
                        <a:pt x="600116" y="1111976"/>
                      </a:cubicBezTo>
                      <a:cubicBezTo>
                        <a:pt x="609879" y="1114357"/>
                        <a:pt x="615254" y="1119800"/>
                        <a:pt x="623554" y="1123202"/>
                      </a:cubicBezTo>
                      <a:cubicBezTo>
                        <a:pt x="623159" y="1127086"/>
                        <a:pt x="622003" y="1130854"/>
                        <a:pt x="620152" y="1134291"/>
                      </a:cubicBezTo>
                      <a:lnTo>
                        <a:pt x="686589" y="1177018"/>
                      </a:lnTo>
                      <a:cubicBezTo>
                        <a:pt x="688324" y="1176236"/>
                        <a:pt x="688630" y="1174330"/>
                        <a:pt x="690195" y="1173412"/>
                      </a:cubicBezTo>
                      <a:cubicBezTo>
                        <a:pt x="691998" y="1173854"/>
                        <a:pt x="692338" y="1175283"/>
                        <a:pt x="694311" y="1175623"/>
                      </a:cubicBezTo>
                      <a:cubicBezTo>
                        <a:pt x="698847" y="1171481"/>
                        <a:pt x="704737" y="1169134"/>
                        <a:pt x="710878" y="1169024"/>
                      </a:cubicBezTo>
                      <a:cubicBezTo>
                        <a:pt x="713004" y="1166812"/>
                        <a:pt x="713896" y="1163690"/>
                        <a:pt x="713259" y="1160689"/>
                      </a:cubicBezTo>
                      <a:close/>
                      <a:moveTo>
                        <a:pt x="441321" y="1584076"/>
                      </a:moveTo>
                      <a:cubicBezTo>
                        <a:pt x="450743" y="1588294"/>
                        <a:pt x="457479" y="1594485"/>
                        <a:pt x="468705" y="1604282"/>
                      </a:cubicBezTo>
                      <a:cubicBezTo>
                        <a:pt x="473093" y="1608160"/>
                        <a:pt x="481428" y="1612378"/>
                        <a:pt x="487109" y="1616699"/>
                      </a:cubicBezTo>
                      <a:cubicBezTo>
                        <a:pt x="490817" y="1616699"/>
                        <a:pt x="493912" y="1615848"/>
                        <a:pt x="494388" y="1613297"/>
                      </a:cubicBezTo>
                      <a:cubicBezTo>
                        <a:pt x="494711" y="1611469"/>
                        <a:pt x="493957" y="1609618"/>
                        <a:pt x="492449" y="1608534"/>
                      </a:cubicBezTo>
                      <a:cubicBezTo>
                        <a:pt x="494831" y="1603772"/>
                        <a:pt x="501804" y="1603023"/>
                        <a:pt x="507655" y="1602581"/>
                      </a:cubicBezTo>
                      <a:lnTo>
                        <a:pt x="440402" y="1580334"/>
                      </a:lnTo>
                      <a:cubicBezTo>
                        <a:pt x="440826" y="1581549"/>
                        <a:pt x="441133" y="1582802"/>
                        <a:pt x="441321" y="1584076"/>
                      </a:cubicBezTo>
                      <a:close/>
                      <a:moveTo>
                        <a:pt x="209115" y="1512638"/>
                      </a:moveTo>
                      <a:cubicBezTo>
                        <a:pt x="211224" y="1512332"/>
                        <a:pt x="213299" y="1511992"/>
                        <a:pt x="215544" y="1511822"/>
                      </a:cubicBezTo>
                      <a:cubicBezTo>
                        <a:pt x="248405" y="1521517"/>
                        <a:pt x="274701" y="1535634"/>
                        <a:pt x="305589" y="1555671"/>
                      </a:cubicBezTo>
                      <a:cubicBezTo>
                        <a:pt x="306386" y="1558649"/>
                        <a:pt x="306944" y="1561686"/>
                        <a:pt x="307256" y="1564753"/>
                      </a:cubicBezTo>
                      <a:lnTo>
                        <a:pt x="375496" y="1587954"/>
                      </a:lnTo>
                      <a:cubicBezTo>
                        <a:pt x="376294" y="1578708"/>
                        <a:pt x="378120" y="1569581"/>
                        <a:pt x="380939" y="1560739"/>
                      </a:cubicBezTo>
                      <a:lnTo>
                        <a:pt x="200644" y="1501004"/>
                      </a:lnTo>
                      <a:cubicBezTo>
                        <a:pt x="203230" y="1504712"/>
                        <a:pt x="206461" y="1508420"/>
                        <a:pt x="209115" y="1512502"/>
                      </a:cubicBezTo>
                      <a:close/>
                      <a:moveTo>
                        <a:pt x="596918" y="1632517"/>
                      </a:moveTo>
                      <a:lnTo>
                        <a:pt x="596918" y="1632517"/>
                      </a:lnTo>
                      <a:lnTo>
                        <a:pt x="581610" y="1627448"/>
                      </a:lnTo>
                      <a:cubicBezTo>
                        <a:pt x="580523" y="1629835"/>
                        <a:pt x="580021" y="1632448"/>
                        <a:pt x="580147" y="1635068"/>
                      </a:cubicBezTo>
                      <a:cubicBezTo>
                        <a:pt x="585782" y="1636503"/>
                        <a:pt x="591262" y="1638486"/>
                        <a:pt x="596510" y="1640987"/>
                      </a:cubicBezTo>
                      <a:cubicBezTo>
                        <a:pt x="596769" y="1640751"/>
                        <a:pt x="597055" y="1640546"/>
                        <a:pt x="597360" y="1640375"/>
                      </a:cubicBezTo>
                      <a:cubicBezTo>
                        <a:pt x="601276" y="1638722"/>
                        <a:pt x="605414" y="1637656"/>
                        <a:pt x="609641" y="1637211"/>
                      </a:cubicBezTo>
                      <a:cubicBezTo>
                        <a:pt x="609624" y="1637053"/>
                        <a:pt x="609624" y="1636894"/>
                        <a:pt x="609641" y="1636735"/>
                      </a:cubicBezTo>
                      <a:lnTo>
                        <a:pt x="607600" y="1636055"/>
                      </a:lnTo>
                      <a:cubicBezTo>
                        <a:pt x="603699" y="1636695"/>
                        <a:pt x="599741" y="1635312"/>
                        <a:pt x="597088" y="1632381"/>
                      </a:cubicBezTo>
                      <a:close/>
                      <a:moveTo>
                        <a:pt x="517" y="2065700"/>
                      </a:moveTo>
                      <a:cubicBezTo>
                        <a:pt x="894" y="2072293"/>
                        <a:pt x="6109" y="2077581"/>
                        <a:pt x="12696" y="2078049"/>
                      </a:cubicBezTo>
                      <a:lnTo>
                        <a:pt x="88453" y="2084308"/>
                      </a:lnTo>
                      <a:cubicBezTo>
                        <a:pt x="86752" y="2078185"/>
                        <a:pt x="88453" y="2070939"/>
                        <a:pt x="96788" y="2063897"/>
                      </a:cubicBezTo>
                      <a:cubicBezTo>
                        <a:pt x="106279" y="2066721"/>
                        <a:pt x="116654" y="2068898"/>
                        <a:pt x="121008" y="2075429"/>
                      </a:cubicBezTo>
                      <a:cubicBezTo>
                        <a:pt x="121517" y="2079269"/>
                        <a:pt x="121379" y="2083167"/>
                        <a:pt x="120600" y="2086962"/>
                      </a:cubicBezTo>
                      <a:lnTo>
                        <a:pt x="174484" y="2091384"/>
                      </a:lnTo>
                      <a:cubicBezTo>
                        <a:pt x="176560" y="2084580"/>
                        <a:pt x="183363" y="2081178"/>
                        <a:pt x="179893" y="2069987"/>
                      </a:cubicBezTo>
                      <a:cubicBezTo>
                        <a:pt x="192174" y="2066585"/>
                        <a:pt x="192208" y="2068286"/>
                        <a:pt x="207550" y="2067027"/>
                      </a:cubicBezTo>
                      <a:lnTo>
                        <a:pt x="51646" y="2055427"/>
                      </a:lnTo>
                      <a:cubicBezTo>
                        <a:pt x="54055" y="2057681"/>
                        <a:pt x="56327" y="2060078"/>
                        <a:pt x="58450" y="2062605"/>
                      </a:cubicBezTo>
                      <a:cubicBezTo>
                        <a:pt x="45897" y="2066551"/>
                        <a:pt x="20418" y="2064612"/>
                        <a:pt x="6810" y="2054542"/>
                      </a:cubicBezTo>
                      <a:cubicBezTo>
                        <a:pt x="6260" y="2054792"/>
                        <a:pt x="5726" y="2055076"/>
                        <a:pt x="5212" y="2055393"/>
                      </a:cubicBezTo>
                      <a:cubicBezTo>
                        <a:pt x="6114" y="2057243"/>
                        <a:pt x="7952" y="2058455"/>
                        <a:pt x="10008" y="2058557"/>
                      </a:cubicBezTo>
                      <a:cubicBezTo>
                        <a:pt x="11165" y="2064102"/>
                        <a:pt x="5586" y="2064714"/>
                        <a:pt x="517" y="2065700"/>
                      </a:cubicBezTo>
                      <a:close/>
                      <a:moveTo>
                        <a:pt x="48993" y="2640602"/>
                      </a:moveTo>
                      <a:lnTo>
                        <a:pt x="48210" y="2640602"/>
                      </a:lnTo>
                      <a:cubicBezTo>
                        <a:pt x="41299" y="2641640"/>
                        <a:pt x="36537" y="2648085"/>
                        <a:pt x="37576" y="2654996"/>
                      </a:cubicBezTo>
                      <a:cubicBezTo>
                        <a:pt x="37592" y="2655108"/>
                        <a:pt x="37611" y="2655221"/>
                        <a:pt x="37631" y="2655332"/>
                      </a:cubicBezTo>
                      <a:cubicBezTo>
                        <a:pt x="38950" y="2661485"/>
                        <a:pt x="44401" y="2665871"/>
                        <a:pt x="50693" y="2665844"/>
                      </a:cubicBezTo>
                      <a:cubicBezTo>
                        <a:pt x="51492" y="2665843"/>
                        <a:pt x="52288" y="2665775"/>
                        <a:pt x="53075" y="2665639"/>
                      </a:cubicBezTo>
                      <a:lnTo>
                        <a:pt x="62328" y="2664109"/>
                      </a:lnTo>
                      <a:cubicBezTo>
                        <a:pt x="58926" y="2657815"/>
                        <a:pt x="56545" y="2650502"/>
                        <a:pt x="52735" y="2645297"/>
                      </a:cubicBezTo>
                      <a:cubicBezTo>
                        <a:pt x="51782" y="2644276"/>
                        <a:pt x="50489" y="2642609"/>
                        <a:pt x="48993" y="2640738"/>
                      </a:cubicBezTo>
                      <a:close/>
                      <a:moveTo>
                        <a:pt x="298275" y="2085873"/>
                      </a:moveTo>
                      <a:cubicBezTo>
                        <a:pt x="296482" y="2081839"/>
                        <a:pt x="295103" y="2077633"/>
                        <a:pt x="294159" y="2073320"/>
                      </a:cubicBezTo>
                      <a:lnTo>
                        <a:pt x="213707" y="2067367"/>
                      </a:lnTo>
                      <a:cubicBezTo>
                        <a:pt x="212641" y="2076469"/>
                        <a:pt x="213229" y="2085689"/>
                        <a:pt x="215442" y="2094582"/>
                      </a:cubicBezTo>
                      <a:lnTo>
                        <a:pt x="294704" y="2101113"/>
                      </a:lnTo>
                      <a:lnTo>
                        <a:pt x="294704" y="2101113"/>
                      </a:lnTo>
                      <a:cubicBezTo>
                        <a:pt x="295647" y="2100719"/>
                        <a:pt x="296529" y="2100192"/>
                        <a:pt x="297323" y="2099548"/>
                      </a:cubicBezTo>
                      <a:cubicBezTo>
                        <a:pt x="295168" y="2096499"/>
                        <a:pt x="293705" y="2093016"/>
                        <a:pt x="293037" y="2089343"/>
                      </a:cubicBezTo>
                      <a:cubicBezTo>
                        <a:pt x="295122" y="2088884"/>
                        <a:pt x="296977" y="2087703"/>
                        <a:pt x="298275" y="2086009"/>
                      </a:cubicBezTo>
                      <a:close/>
                      <a:moveTo>
                        <a:pt x="7" y="2360941"/>
                      </a:moveTo>
                      <a:cubicBezTo>
                        <a:pt x="609" y="2367845"/>
                        <a:pt x="6412" y="2373130"/>
                        <a:pt x="13342" y="2373086"/>
                      </a:cubicBezTo>
                      <a:lnTo>
                        <a:pt x="14056" y="2373086"/>
                      </a:lnTo>
                      <a:lnTo>
                        <a:pt x="179417" y="2366282"/>
                      </a:lnTo>
                      <a:cubicBezTo>
                        <a:pt x="179417" y="2365160"/>
                        <a:pt x="179417" y="2363867"/>
                        <a:pt x="179145" y="2361996"/>
                      </a:cubicBezTo>
                      <a:cubicBezTo>
                        <a:pt x="183159" y="2360703"/>
                        <a:pt x="189350" y="2364513"/>
                        <a:pt x="187513" y="2365942"/>
                      </a:cubicBezTo>
                      <a:lnTo>
                        <a:pt x="189690" y="2365942"/>
                      </a:lnTo>
                      <a:cubicBezTo>
                        <a:pt x="187567" y="2362201"/>
                        <a:pt x="185046" y="2358700"/>
                        <a:pt x="182172" y="2355499"/>
                      </a:cubicBezTo>
                      <a:cubicBezTo>
                        <a:pt x="189690" y="2360125"/>
                        <a:pt x="197106" y="2360431"/>
                        <a:pt x="200882" y="2365500"/>
                      </a:cubicBezTo>
                      <a:lnTo>
                        <a:pt x="228097" y="2364377"/>
                      </a:lnTo>
                      <a:cubicBezTo>
                        <a:pt x="224695" y="2349852"/>
                        <a:pt x="230886" y="2334271"/>
                        <a:pt x="254154" y="2336687"/>
                      </a:cubicBezTo>
                      <a:cubicBezTo>
                        <a:pt x="255466" y="2336700"/>
                        <a:pt x="256754" y="2336334"/>
                        <a:pt x="257862" y="2335632"/>
                      </a:cubicBezTo>
                      <a:lnTo>
                        <a:pt x="12355" y="2347709"/>
                      </a:lnTo>
                      <a:cubicBezTo>
                        <a:pt x="5298" y="2347967"/>
                        <a:pt x="-223" y="2353883"/>
                        <a:pt x="7" y="2360942"/>
                      </a:cubicBezTo>
                      <a:close/>
                      <a:moveTo>
                        <a:pt x="523167" y="1620917"/>
                      </a:moveTo>
                      <a:cubicBezTo>
                        <a:pt x="534359" y="1610473"/>
                        <a:pt x="553579" y="1620917"/>
                        <a:pt x="569704" y="1623060"/>
                      </a:cubicBezTo>
                      <a:lnTo>
                        <a:pt x="519834" y="1606561"/>
                      </a:lnTo>
                      <a:cubicBezTo>
                        <a:pt x="522165" y="1610979"/>
                        <a:pt x="523313" y="1615924"/>
                        <a:pt x="523167" y="1620917"/>
                      </a:cubicBezTo>
                      <a:close/>
                      <a:moveTo>
                        <a:pt x="4419198" y="2523751"/>
                      </a:moveTo>
                      <a:cubicBezTo>
                        <a:pt x="4417253" y="2525304"/>
                        <a:pt x="4415071" y="2526533"/>
                        <a:pt x="4412735" y="2527391"/>
                      </a:cubicBezTo>
                      <a:cubicBezTo>
                        <a:pt x="4392018" y="2535079"/>
                        <a:pt x="4359531" y="2519295"/>
                        <a:pt x="4341298" y="2519533"/>
                      </a:cubicBezTo>
                      <a:cubicBezTo>
                        <a:pt x="4323064" y="2519771"/>
                        <a:pt x="4310001" y="2524329"/>
                        <a:pt x="4299626" y="2532561"/>
                      </a:cubicBezTo>
                      <a:lnTo>
                        <a:pt x="4416103" y="2548380"/>
                      </a:lnTo>
                      <a:cubicBezTo>
                        <a:pt x="4414776" y="2533582"/>
                        <a:pt x="4428486" y="2533684"/>
                        <a:pt x="4444950" y="2539501"/>
                      </a:cubicBezTo>
                      <a:cubicBezTo>
                        <a:pt x="4446170" y="2543709"/>
                        <a:pt x="4445782" y="2548219"/>
                        <a:pt x="4443862" y="2552156"/>
                      </a:cubicBezTo>
                      <a:lnTo>
                        <a:pt x="4487404" y="2558075"/>
                      </a:lnTo>
                      <a:cubicBezTo>
                        <a:pt x="4488697" y="2556238"/>
                        <a:pt x="4490092" y="2554673"/>
                        <a:pt x="4491282" y="2552598"/>
                      </a:cubicBezTo>
                      <a:cubicBezTo>
                        <a:pt x="4499277" y="2552122"/>
                        <a:pt x="4500637" y="2558449"/>
                        <a:pt x="4509040" y="2557429"/>
                      </a:cubicBezTo>
                      <a:cubicBezTo>
                        <a:pt x="4521967" y="2549026"/>
                        <a:pt x="4532852" y="2546237"/>
                        <a:pt x="4542207" y="2547019"/>
                      </a:cubicBezTo>
                      <a:cubicBezTo>
                        <a:pt x="4540588" y="2544812"/>
                        <a:pt x="4538778" y="2542752"/>
                        <a:pt x="4536798" y="2540862"/>
                      </a:cubicBezTo>
                      <a:close/>
                      <a:moveTo>
                        <a:pt x="4344359" y="3317387"/>
                      </a:moveTo>
                      <a:lnTo>
                        <a:pt x="4211213" y="3242548"/>
                      </a:lnTo>
                      <a:cubicBezTo>
                        <a:pt x="4211146" y="3245299"/>
                        <a:pt x="4213204" y="3247640"/>
                        <a:pt x="4215942" y="3247923"/>
                      </a:cubicBezTo>
                      <a:cubicBezTo>
                        <a:pt x="4214561" y="3249521"/>
                        <a:pt x="4213416" y="3251308"/>
                        <a:pt x="4212540" y="3253230"/>
                      </a:cubicBezTo>
                      <a:cubicBezTo>
                        <a:pt x="4216950" y="3260439"/>
                        <a:pt x="4220112" y="3268340"/>
                        <a:pt x="4221895" y="3276600"/>
                      </a:cubicBezTo>
                      <a:lnTo>
                        <a:pt x="4333746" y="3337832"/>
                      </a:lnTo>
                      <a:cubicBezTo>
                        <a:pt x="4335351" y="3338743"/>
                        <a:pt x="4337173" y="3339202"/>
                        <a:pt x="4339019" y="3339159"/>
                      </a:cubicBezTo>
                      <a:cubicBezTo>
                        <a:pt x="4343232" y="3339099"/>
                        <a:pt x="4347061" y="3336699"/>
                        <a:pt x="4348952" y="3332934"/>
                      </a:cubicBezTo>
                      <a:cubicBezTo>
                        <a:pt x="4351620" y="3327306"/>
                        <a:pt x="4349499" y="3320573"/>
                        <a:pt x="4344087" y="3317489"/>
                      </a:cubicBezTo>
                      <a:close/>
                      <a:moveTo>
                        <a:pt x="4591091" y="2277122"/>
                      </a:moveTo>
                      <a:lnTo>
                        <a:pt x="4298061" y="2270828"/>
                      </a:lnTo>
                      <a:cubicBezTo>
                        <a:pt x="4298333" y="2273618"/>
                        <a:pt x="4294659" y="2272121"/>
                        <a:pt x="4294455" y="2274434"/>
                      </a:cubicBezTo>
                      <a:cubicBezTo>
                        <a:pt x="4292584" y="2274434"/>
                        <a:pt x="4292108" y="2272699"/>
                        <a:pt x="4292040" y="2270692"/>
                      </a:cubicBezTo>
                      <a:lnTo>
                        <a:pt x="4279011" y="2270420"/>
                      </a:lnTo>
                      <a:cubicBezTo>
                        <a:pt x="4274599" y="2278857"/>
                        <a:pt x="4270824" y="2287613"/>
                        <a:pt x="4267717" y="2296614"/>
                      </a:cubicBezTo>
                      <a:lnTo>
                        <a:pt x="4436378" y="2298587"/>
                      </a:lnTo>
                      <a:cubicBezTo>
                        <a:pt x="4434935" y="2296974"/>
                        <a:pt x="4433712" y="2295178"/>
                        <a:pt x="4432738" y="2293246"/>
                      </a:cubicBezTo>
                      <a:cubicBezTo>
                        <a:pt x="4446345" y="2303179"/>
                        <a:pt x="4459408" y="2286681"/>
                        <a:pt x="4472743" y="2298621"/>
                      </a:cubicBezTo>
                      <a:lnTo>
                        <a:pt x="4472743" y="2299029"/>
                      </a:lnTo>
                      <a:lnTo>
                        <a:pt x="4591057" y="2300424"/>
                      </a:lnTo>
                      <a:cubicBezTo>
                        <a:pt x="4597219" y="2300407"/>
                        <a:pt x="4602201" y="2295398"/>
                        <a:pt x="4602185" y="2289236"/>
                      </a:cubicBezTo>
                      <a:cubicBezTo>
                        <a:pt x="4602184" y="2289144"/>
                        <a:pt x="4602183" y="2289052"/>
                        <a:pt x="4602181" y="2288960"/>
                      </a:cubicBezTo>
                      <a:cubicBezTo>
                        <a:pt x="4602276" y="2282624"/>
                        <a:pt x="4597255" y="2277391"/>
                        <a:pt x="4590921" y="2277223"/>
                      </a:cubicBezTo>
                      <a:close/>
                      <a:moveTo>
                        <a:pt x="4281052" y="2284265"/>
                      </a:moveTo>
                      <a:cubicBezTo>
                        <a:pt x="4283943" y="2281203"/>
                        <a:pt x="4281562" y="2280353"/>
                        <a:pt x="4284658" y="2278108"/>
                      </a:cubicBezTo>
                      <a:cubicBezTo>
                        <a:pt x="4286699" y="2278788"/>
                        <a:pt x="4285202" y="2286068"/>
                        <a:pt x="4281052" y="2284265"/>
                      </a:cubicBezTo>
                      <a:close/>
                      <a:moveTo>
                        <a:pt x="4529621" y="2812256"/>
                      </a:moveTo>
                      <a:lnTo>
                        <a:pt x="4495909" y="2803038"/>
                      </a:lnTo>
                      <a:cubicBezTo>
                        <a:pt x="4495410" y="2804666"/>
                        <a:pt x="4494614" y="2806188"/>
                        <a:pt x="4493562" y="2807528"/>
                      </a:cubicBezTo>
                      <a:cubicBezTo>
                        <a:pt x="4491388" y="2804578"/>
                        <a:pt x="4488646" y="2802092"/>
                        <a:pt x="4485500" y="2800214"/>
                      </a:cubicBezTo>
                      <a:lnTo>
                        <a:pt x="4477471" y="2798003"/>
                      </a:lnTo>
                      <a:cubicBezTo>
                        <a:pt x="4467980" y="2798003"/>
                        <a:pt x="4458047" y="2806031"/>
                        <a:pt x="4446447" y="2814399"/>
                      </a:cubicBezTo>
                      <a:lnTo>
                        <a:pt x="4524110" y="2834810"/>
                      </a:lnTo>
                      <a:cubicBezTo>
                        <a:pt x="4525001" y="2835032"/>
                        <a:pt x="4525913" y="2835158"/>
                        <a:pt x="4526831" y="2835184"/>
                      </a:cubicBezTo>
                      <a:cubicBezTo>
                        <a:pt x="4532031" y="2835108"/>
                        <a:pt x="4536503" y="2831480"/>
                        <a:pt x="4537649" y="2826408"/>
                      </a:cubicBezTo>
                      <a:cubicBezTo>
                        <a:pt x="4539189" y="2820303"/>
                        <a:pt x="4535651" y="2814067"/>
                        <a:pt x="4529621" y="2812256"/>
                      </a:cubicBezTo>
                      <a:close/>
                      <a:moveTo>
                        <a:pt x="4576055" y="2546679"/>
                      </a:moveTo>
                      <a:lnTo>
                        <a:pt x="4572653" y="2546203"/>
                      </a:lnTo>
                      <a:cubicBezTo>
                        <a:pt x="4577239" y="2551445"/>
                        <a:pt x="4581274" y="2557145"/>
                        <a:pt x="4584695" y="2563212"/>
                      </a:cubicBezTo>
                      <a:cubicBezTo>
                        <a:pt x="4585200" y="2562136"/>
                        <a:pt x="4585533" y="2560988"/>
                        <a:pt x="4585682" y="2559810"/>
                      </a:cubicBezTo>
                      <a:cubicBezTo>
                        <a:pt x="4586525" y="2553556"/>
                        <a:pt x="4582272" y="2547756"/>
                        <a:pt x="4576055" y="2546679"/>
                      </a:cubicBezTo>
                      <a:close/>
                      <a:moveTo>
                        <a:pt x="4341332" y="3025004"/>
                      </a:moveTo>
                      <a:cubicBezTo>
                        <a:pt x="4336093" y="3031808"/>
                        <a:pt x="4331126" y="3038611"/>
                        <a:pt x="4325751" y="3045075"/>
                      </a:cubicBezTo>
                      <a:lnTo>
                        <a:pt x="4368580" y="3062084"/>
                      </a:lnTo>
                      <a:cubicBezTo>
                        <a:pt x="4364685" y="3052677"/>
                        <a:pt x="4361955" y="3042829"/>
                        <a:pt x="4360450" y="3032760"/>
                      </a:cubicBezTo>
                      <a:close/>
                      <a:moveTo>
                        <a:pt x="4425526" y="2808923"/>
                      </a:moveTo>
                      <a:lnTo>
                        <a:pt x="4444032" y="2813821"/>
                      </a:lnTo>
                      <a:cubicBezTo>
                        <a:pt x="4438583" y="2809398"/>
                        <a:pt x="4431856" y="2806846"/>
                        <a:pt x="4424846" y="2806541"/>
                      </a:cubicBezTo>
                      <a:cubicBezTo>
                        <a:pt x="4425220" y="2807324"/>
                        <a:pt x="4425390" y="2808140"/>
                        <a:pt x="4425730" y="2808923"/>
                      </a:cubicBezTo>
                      <a:close/>
                      <a:moveTo>
                        <a:pt x="4384704" y="2798173"/>
                      </a:moveTo>
                      <a:lnTo>
                        <a:pt x="4394195" y="2800690"/>
                      </a:lnTo>
                      <a:cubicBezTo>
                        <a:pt x="4390356" y="2797593"/>
                        <a:pt x="4386783" y="2794179"/>
                        <a:pt x="4383514" y="2790485"/>
                      </a:cubicBezTo>
                      <a:cubicBezTo>
                        <a:pt x="4384152" y="2793014"/>
                        <a:pt x="4384617" y="2795582"/>
                        <a:pt x="4384909" y="2798173"/>
                      </a:cubicBezTo>
                      <a:close/>
                      <a:moveTo>
                        <a:pt x="1384091" y="459309"/>
                      </a:moveTo>
                      <a:cubicBezTo>
                        <a:pt x="1376335" y="468596"/>
                        <a:pt x="1385112" y="478699"/>
                        <a:pt x="1395521" y="486523"/>
                      </a:cubicBezTo>
                      <a:cubicBezTo>
                        <a:pt x="1400730" y="487142"/>
                        <a:pt x="1405362" y="490130"/>
                        <a:pt x="1408074" y="494620"/>
                      </a:cubicBezTo>
                      <a:cubicBezTo>
                        <a:pt x="1409231" y="495266"/>
                        <a:pt x="1410285" y="495878"/>
                        <a:pt x="1411272" y="496389"/>
                      </a:cubicBezTo>
                      <a:cubicBezTo>
                        <a:pt x="1411048" y="496693"/>
                        <a:pt x="1410843" y="497011"/>
                        <a:pt x="1410659" y="497341"/>
                      </a:cubicBezTo>
                      <a:cubicBezTo>
                        <a:pt x="1411892" y="498442"/>
                        <a:pt x="1413308" y="499317"/>
                        <a:pt x="1414844" y="499926"/>
                      </a:cubicBezTo>
                      <a:cubicBezTo>
                        <a:pt x="1415184" y="498872"/>
                        <a:pt x="1415626" y="497783"/>
                        <a:pt x="1416068" y="496729"/>
                      </a:cubicBezTo>
                      <a:lnTo>
                        <a:pt x="1403209" y="474413"/>
                      </a:lnTo>
                      <a:cubicBezTo>
                        <a:pt x="1395238" y="471822"/>
                        <a:pt x="1388457" y="466465"/>
                        <a:pt x="1384091" y="459309"/>
                      </a:cubicBezTo>
                      <a:close/>
                      <a:moveTo>
                        <a:pt x="1769956" y="68"/>
                      </a:moveTo>
                      <a:cubicBezTo>
                        <a:pt x="1768816" y="-2"/>
                        <a:pt x="1767673" y="78"/>
                        <a:pt x="1766554" y="306"/>
                      </a:cubicBezTo>
                      <a:cubicBezTo>
                        <a:pt x="1760299" y="1689"/>
                        <a:pt x="1756349" y="7881"/>
                        <a:pt x="1757731" y="14137"/>
                      </a:cubicBezTo>
                      <a:cubicBezTo>
                        <a:pt x="1757793" y="14416"/>
                        <a:pt x="1757865" y="14694"/>
                        <a:pt x="1757948" y="14968"/>
                      </a:cubicBezTo>
                      <a:lnTo>
                        <a:pt x="1768153" y="52081"/>
                      </a:lnTo>
                      <a:cubicBezTo>
                        <a:pt x="1776896" y="52081"/>
                        <a:pt x="1785162" y="49088"/>
                        <a:pt x="1789448" y="41162"/>
                      </a:cubicBezTo>
                      <a:lnTo>
                        <a:pt x="1791761" y="44325"/>
                      </a:lnTo>
                      <a:lnTo>
                        <a:pt x="1781862" y="9661"/>
                      </a:lnTo>
                      <a:cubicBezTo>
                        <a:pt x="1780327" y="4253"/>
                        <a:pt x="1775564" y="389"/>
                        <a:pt x="1769956" y="0"/>
                      </a:cubicBezTo>
                      <a:close/>
                      <a:moveTo>
                        <a:pt x="1578435" y="308882"/>
                      </a:moveTo>
                      <a:cubicBezTo>
                        <a:pt x="1579867" y="304648"/>
                        <a:pt x="1581895" y="300639"/>
                        <a:pt x="1584457" y="296976"/>
                      </a:cubicBezTo>
                      <a:cubicBezTo>
                        <a:pt x="1578756" y="294913"/>
                        <a:pt x="1572726" y="293910"/>
                        <a:pt x="1566665" y="294016"/>
                      </a:cubicBezTo>
                      <a:lnTo>
                        <a:pt x="1593879" y="359637"/>
                      </a:lnTo>
                      <a:cubicBezTo>
                        <a:pt x="1594832" y="356235"/>
                        <a:pt x="1595580" y="352833"/>
                        <a:pt x="1596499" y="349806"/>
                      </a:cubicBezTo>
                      <a:cubicBezTo>
                        <a:pt x="1610378" y="347390"/>
                        <a:pt x="1605173" y="347152"/>
                        <a:pt x="1619019" y="350962"/>
                      </a:cubicBezTo>
                      <a:cubicBezTo>
                        <a:pt x="1619019" y="350588"/>
                        <a:pt x="1619019" y="350316"/>
                        <a:pt x="1619019" y="349976"/>
                      </a:cubicBezTo>
                      <a:lnTo>
                        <a:pt x="1608065" y="324088"/>
                      </a:lnTo>
                      <a:cubicBezTo>
                        <a:pt x="1589423" y="327354"/>
                        <a:pt x="1587892" y="314631"/>
                        <a:pt x="1578435" y="308882"/>
                      </a:cubicBezTo>
                      <a:close/>
                      <a:moveTo>
                        <a:pt x="2342204" y="328510"/>
                      </a:moveTo>
                      <a:cubicBezTo>
                        <a:pt x="2349654" y="317353"/>
                        <a:pt x="2346184" y="324258"/>
                        <a:pt x="2331795" y="323986"/>
                      </a:cubicBezTo>
                      <a:cubicBezTo>
                        <a:pt x="2330162" y="314733"/>
                        <a:pt x="2346865" y="320380"/>
                        <a:pt x="2347409" y="312862"/>
                      </a:cubicBezTo>
                      <a:cubicBezTo>
                        <a:pt x="2346408" y="310008"/>
                        <a:pt x="2343282" y="308506"/>
                        <a:pt x="2340428" y="309507"/>
                      </a:cubicBezTo>
                      <a:cubicBezTo>
                        <a:pt x="2337660" y="310478"/>
                        <a:pt x="2336149" y="313457"/>
                        <a:pt x="2337000" y="316264"/>
                      </a:cubicBezTo>
                      <a:cubicBezTo>
                        <a:pt x="2323733" y="311433"/>
                        <a:pt x="2336659" y="305242"/>
                        <a:pt x="2337850" y="297180"/>
                      </a:cubicBezTo>
                      <a:cubicBezTo>
                        <a:pt x="2336694" y="298303"/>
                        <a:pt x="2335639" y="299493"/>
                        <a:pt x="2334448" y="300582"/>
                      </a:cubicBezTo>
                      <a:lnTo>
                        <a:pt x="2329176" y="298439"/>
                      </a:lnTo>
                      <a:lnTo>
                        <a:pt x="2330502" y="351609"/>
                      </a:lnTo>
                      <a:cubicBezTo>
                        <a:pt x="2334142" y="355861"/>
                        <a:pt x="2335299" y="362460"/>
                        <a:pt x="2336591" y="368958"/>
                      </a:cubicBezTo>
                      <a:cubicBezTo>
                        <a:pt x="2339483" y="355351"/>
                        <a:pt x="2346150" y="344465"/>
                        <a:pt x="2357955" y="341573"/>
                      </a:cubicBezTo>
                      <a:lnTo>
                        <a:pt x="2357512" y="328442"/>
                      </a:lnTo>
                      <a:cubicBezTo>
                        <a:pt x="2352458" y="327889"/>
                        <a:pt x="2347356" y="327912"/>
                        <a:pt x="2342307" y="328510"/>
                      </a:cubicBezTo>
                      <a:close/>
                      <a:moveTo>
                        <a:pt x="2356220" y="291975"/>
                      </a:moveTo>
                      <a:lnTo>
                        <a:pt x="2355675" y="276497"/>
                      </a:lnTo>
                      <a:cubicBezTo>
                        <a:pt x="2354604" y="275446"/>
                        <a:pt x="2353911" y="274071"/>
                        <a:pt x="2353702" y="272585"/>
                      </a:cubicBezTo>
                      <a:cubicBezTo>
                        <a:pt x="2350944" y="279159"/>
                        <a:pt x="2347416" y="285383"/>
                        <a:pt x="2343191" y="291125"/>
                      </a:cubicBezTo>
                      <a:cubicBezTo>
                        <a:pt x="2347582" y="290585"/>
                        <a:pt x="2352036" y="290873"/>
                        <a:pt x="2356321" y="291975"/>
                      </a:cubicBezTo>
                      <a:close/>
                      <a:moveTo>
                        <a:pt x="48925" y="1761275"/>
                      </a:moveTo>
                      <a:cubicBezTo>
                        <a:pt x="44602" y="1762048"/>
                        <a:pt x="41000" y="1765030"/>
                        <a:pt x="39434" y="1769133"/>
                      </a:cubicBezTo>
                      <a:cubicBezTo>
                        <a:pt x="42042" y="1765907"/>
                        <a:pt x="45269" y="1763235"/>
                        <a:pt x="48925" y="1761275"/>
                      </a:cubicBezTo>
                      <a:close/>
                      <a:moveTo>
                        <a:pt x="232383" y="1230596"/>
                      </a:moveTo>
                      <a:lnTo>
                        <a:pt x="268544" y="1248047"/>
                      </a:lnTo>
                      <a:cubicBezTo>
                        <a:pt x="270971" y="1241216"/>
                        <a:pt x="273952" y="1234595"/>
                        <a:pt x="277457" y="1228249"/>
                      </a:cubicBezTo>
                      <a:lnTo>
                        <a:pt x="287084" y="1228589"/>
                      </a:lnTo>
                      <a:lnTo>
                        <a:pt x="243439" y="1207940"/>
                      </a:lnTo>
                      <a:cubicBezTo>
                        <a:pt x="241726" y="1207121"/>
                        <a:pt x="239860" y="1206669"/>
                        <a:pt x="237962" y="1206613"/>
                      </a:cubicBezTo>
                      <a:cubicBezTo>
                        <a:pt x="232976" y="1206312"/>
                        <a:pt x="228281" y="1208979"/>
                        <a:pt x="225987" y="1213417"/>
                      </a:cubicBezTo>
                      <a:cubicBezTo>
                        <a:pt x="222901" y="1219771"/>
                        <a:pt x="225549" y="1227424"/>
                        <a:pt x="231903" y="1230511"/>
                      </a:cubicBezTo>
                      <a:cubicBezTo>
                        <a:pt x="232062" y="1230588"/>
                        <a:pt x="232221" y="1230661"/>
                        <a:pt x="232383" y="1230732"/>
                      </a:cubicBezTo>
                      <a:close/>
                      <a:moveTo>
                        <a:pt x="783880" y="903480"/>
                      </a:moveTo>
                      <a:cubicBezTo>
                        <a:pt x="783290" y="903745"/>
                        <a:pt x="782675" y="903950"/>
                        <a:pt x="782043" y="904092"/>
                      </a:cubicBezTo>
                      <a:cubicBezTo>
                        <a:pt x="779672" y="902551"/>
                        <a:pt x="777832" y="900318"/>
                        <a:pt x="776771" y="897697"/>
                      </a:cubicBezTo>
                      <a:lnTo>
                        <a:pt x="565860" y="725397"/>
                      </a:lnTo>
                      <a:cubicBezTo>
                        <a:pt x="563552" y="723496"/>
                        <a:pt x="560683" y="722408"/>
                        <a:pt x="557696" y="722301"/>
                      </a:cubicBezTo>
                      <a:cubicBezTo>
                        <a:pt x="550970" y="721793"/>
                        <a:pt x="545106" y="726833"/>
                        <a:pt x="544598" y="733559"/>
                      </a:cubicBezTo>
                      <a:cubicBezTo>
                        <a:pt x="544281" y="737753"/>
                        <a:pt x="546145" y="741816"/>
                        <a:pt x="549531" y="744311"/>
                      </a:cubicBezTo>
                      <a:lnTo>
                        <a:pt x="634576" y="814830"/>
                      </a:lnTo>
                      <a:cubicBezTo>
                        <a:pt x="635426" y="814830"/>
                        <a:pt x="636175" y="814830"/>
                        <a:pt x="637093" y="814626"/>
                      </a:cubicBezTo>
                      <a:lnTo>
                        <a:pt x="636039" y="816054"/>
                      </a:lnTo>
                      <a:lnTo>
                        <a:pt x="641448" y="820511"/>
                      </a:lnTo>
                      <a:cubicBezTo>
                        <a:pt x="643949" y="820717"/>
                        <a:pt x="646325" y="821692"/>
                        <a:pt x="648251" y="823300"/>
                      </a:cubicBezTo>
                      <a:lnTo>
                        <a:pt x="647537" y="825477"/>
                      </a:lnTo>
                      <a:lnTo>
                        <a:pt x="753536" y="913481"/>
                      </a:lnTo>
                      <a:cubicBezTo>
                        <a:pt x="755136" y="912963"/>
                        <a:pt x="756633" y="912169"/>
                        <a:pt x="757959" y="911134"/>
                      </a:cubicBezTo>
                      <a:cubicBezTo>
                        <a:pt x="762483" y="917938"/>
                        <a:pt x="768164" y="907358"/>
                        <a:pt x="770341" y="915693"/>
                      </a:cubicBezTo>
                      <a:cubicBezTo>
                        <a:pt x="771192" y="913958"/>
                        <a:pt x="776873" y="916033"/>
                        <a:pt x="777145" y="913958"/>
                      </a:cubicBezTo>
                      <a:cubicBezTo>
                        <a:pt x="779675" y="915080"/>
                        <a:pt x="782025" y="916570"/>
                        <a:pt x="784118" y="918380"/>
                      </a:cubicBezTo>
                      <a:cubicBezTo>
                        <a:pt x="787214" y="911576"/>
                        <a:pt x="795106" y="917325"/>
                        <a:pt x="800855" y="917189"/>
                      </a:cubicBezTo>
                      <a:close/>
                      <a:moveTo>
                        <a:pt x="122947" y="1501854"/>
                      </a:moveTo>
                      <a:lnTo>
                        <a:pt x="125397" y="1502671"/>
                      </a:lnTo>
                      <a:cubicBezTo>
                        <a:pt x="133089" y="1493620"/>
                        <a:pt x="143816" y="1487682"/>
                        <a:pt x="155571" y="1485968"/>
                      </a:cubicBezTo>
                      <a:lnTo>
                        <a:pt x="131010" y="1478042"/>
                      </a:lnTo>
                      <a:cubicBezTo>
                        <a:pt x="129726" y="1477607"/>
                        <a:pt x="128384" y="1477366"/>
                        <a:pt x="127030" y="1477327"/>
                      </a:cubicBezTo>
                      <a:cubicBezTo>
                        <a:pt x="121410" y="1477079"/>
                        <a:pt x="116288" y="1480531"/>
                        <a:pt x="114409" y="1485832"/>
                      </a:cubicBezTo>
                      <a:cubicBezTo>
                        <a:pt x="112434" y="1492605"/>
                        <a:pt x="116224" y="1499717"/>
                        <a:pt x="122947" y="1501854"/>
                      </a:cubicBezTo>
                      <a:close/>
                      <a:moveTo>
                        <a:pt x="49265" y="1785869"/>
                      </a:moveTo>
                      <a:lnTo>
                        <a:pt x="94781" y="1795361"/>
                      </a:lnTo>
                      <a:cubicBezTo>
                        <a:pt x="91127" y="1793174"/>
                        <a:pt x="87189" y="1791503"/>
                        <a:pt x="83079" y="1790394"/>
                      </a:cubicBezTo>
                      <a:cubicBezTo>
                        <a:pt x="87682" y="1785895"/>
                        <a:pt x="89502" y="1779264"/>
                        <a:pt x="87841" y="1773045"/>
                      </a:cubicBezTo>
                      <a:cubicBezTo>
                        <a:pt x="91422" y="1771465"/>
                        <a:pt x="95216" y="1770421"/>
                        <a:pt x="99101" y="1769949"/>
                      </a:cubicBezTo>
                      <a:lnTo>
                        <a:pt x="55694" y="1761275"/>
                      </a:lnTo>
                      <a:cubicBezTo>
                        <a:pt x="57327" y="1764200"/>
                        <a:pt x="57055" y="1768588"/>
                        <a:pt x="61715" y="1769133"/>
                      </a:cubicBezTo>
                      <a:cubicBezTo>
                        <a:pt x="62192" y="1779746"/>
                        <a:pt x="47496" y="1772535"/>
                        <a:pt x="46169" y="1781175"/>
                      </a:cubicBezTo>
                      <a:cubicBezTo>
                        <a:pt x="43588" y="1780301"/>
                        <a:pt x="41255" y="1778819"/>
                        <a:pt x="39366" y="1776855"/>
                      </a:cubicBezTo>
                      <a:cubicBezTo>
                        <a:pt x="40761" y="1781475"/>
                        <a:pt x="44549" y="1784977"/>
                        <a:pt x="49265" y="1786005"/>
                      </a:cubicBezTo>
                      <a:close/>
                      <a:moveTo>
                        <a:pt x="977544" y="739378"/>
                      </a:moveTo>
                      <a:cubicBezTo>
                        <a:pt x="977740" y="738893"/>
                        <a:pt x="977980" y="738426"/>
                        <a:pt x="978258" y="737983"/>
                      </a:cubicBezTo>
                      <a:lnTo>
                        <a:pt x="961249" y="720090"/>
                      </a:lnTo>
                      <a:cubicBezTo>
                        <a:pt x="938968" y="725635"/>
                        <a:pt x="912332" y="706653"/>
                        <a:pt x="907059" y="690018"/>
                      </a:cubicBezTo>
                      <a:cubicBezTo>
                        <a:pt x="916783" y="690119"/>
                        <a:pt x="926462" y="691340"/>
                        <a:pt x="935906" y="693658"/>
                      </a:cubicBezTo>
                      <a:lnTo>
                        <a:pt x="920156" y="677262"/>
                      </a:lnTo>
                      <a:cubicBezTo>
                        <a:pt x="918752" y="677260"/>
                        <a:pt x="917356" y="677066"/>
                        <a:pt x="916006" y="676683"/>
                      </a:cubicBezTo>
                      <a:cubicBezTo>
                        <a:pt x="915871" y="675540"/>
                        <a:pt x="915975" y="674382"/>
                        <a:pt x="916312" y="673281"/>
                      </a:cubicBezTo>
                      <a:lnTo>
                        <a:pt x="844228" y="598102"/>
                      </a:lnTo>
                      <a:cubicBezTo>
                        <a:pt x="840384" y="598476"/>
                        <a:pt x="839091" y="597762"/>
                        <a:pt x="837901" y="598816"/>
                      </a:cubicBezTo>
                      <a:cubicBezTo>
                        <a:pt x="829873" y="595823"/>
                        <a:pt x="839125" y="587148"/>
                        <a:pt x="829668" y="585209"/>
                      </a:cubicBezTo>
                      <a:cubicBezTo>
                        <a:pt x="829934" y="584724"/>
                        <a:pt x="830173" y="584224"/>
                        <a:pt x="830383" y="583712"/>
                      </a:cubicBezTo>
                      <a:lnTo>
                        <a:pt x="804325" y="556498"/>
                      </a:lnTo>
                      <a:cubicBezTo>
                        <a:pt x="795205" y="559877"/>
                        <a:pt x="785715" y="562161"/>
                        <a:pt x="776056" y="563302"/>
                      </a:cubicBezTo>
                      <a:lnTo>
                        <a:pt x="947983" y="745433"/>
                      </a:lnTo>
                      <a:cubicBezTo>
                        <a:pt x="948791" y="744348"/>
                        <a:pt x="949369" y="743110"/>
                        <a:pt x="949683" y="741793"/>
                      </a:cubicBezTo>
                      <a:cubicBezTo>
                        <a:pt x="951486" y="742882"/>
                        <a:pt x="954752" y="742984"/>
                        <a:pt x="955126" y="745195"/>
                      </a:cubicBezTo>
                      <a:cubicBezTo>
                        <a:pt x="956997" y="744957"/>
                        <a:pt x="956283" y="742678"/>
                        <a:pt x="956521" y="741181"/>
                      </a:cubicBezTo>
                      <a:cubicBezTo>
                        <a:pt x="957923" y="742070"/>
                        <a:pt x="959712" y="742070"/>
                        <a:pt x="961113" y="741181"/>
                      </a:cubicBezTo>
                      <a:cubicBezTo>
                        <a:pt x="960364" y="740164"/>
                        <a:pt x="959509" y="739229"/>
                        <a:pt x="958562" y="738392"/>
                      </a:cubicBezTo>
                      <a:cubicBezTo>
                        <a:pt x="962418" y="734704"/>
                        <a:pt x="968533" y="734840"/>
                        <a:pt x="972221" y="738696"/>
                      </a:cubicBezTo>
                      <a:cubicBezTo>
                        <a:pt x="973542" y="740076"/>
                        <a:pt x="974423" y="741817"/>
                        <a:pt x="974755" y="743698"/>
                      </a:cubicBezTo>
                      <a:cubicBezTo>
                        <a:pt x="977306" y="743937"/>
                        <a:pt x="979619" y="744889"/>
                        <a:pt x="983837" y="745297"/>
                      </a:cubicBezTo>
                      <a:cubicBezTo>
                        <a:pt x="983786" y="745874"/>
                        <a:pt x="983786" y="746455"/>
                        <a:pt x="983837" y="747032"/>
                      </a:cubicBezTo>
                      <a:cubicBezTo>
                        <a:pt x="984075" y="747032"/>
                        <a:pt x="984245" y="746760"/>
                        <a:pt x="984518" y="746658"/>
                      </a:cubicBezTo>
                      <a:cubicBezTo>
                        <a:pt x="982851" y="743800"/>
                        <a:pt x="981830" y="740433"/>
                        <a:pt x="977544" y="739378"/>
                      </a:cubicBezTo>
                      <a:close/>
                      <a:moveTo>
                        <a:pt x="958290" y="732575"/>
                      </a:moveTo>
                      <a:cubicBezTo>
                        <a:pt x="955875" y="731554"/>
                        <a:pt x="953527" y="730499"/>
                        <a:pt x="954174" y="727336"/>
                      </a:cubicBezTo>
                      <a:cubicBezTo>
                        <a:pt x="955296" y="728050"/>
                        <a:pt x="957916" y="729071"/>
                        <a:pt x="958290" y="727506"/>
                      </a:cubicBezTo>
                      <a:cubicBezTo>
                        <a:pt x="962304" y="728390"/>
                        <a:pt x="957473" y="730602"/>
                        <a:pt x="958290" y="732439"/>
                      </a:cubicBezTo>
                      <a:close/>
                      <a:moveTo>
                        <a:pt x="1342692" y="422774"/>
                      </a:moveTo>
                      <a:lnTo>
                        <a:pt x="1360721" y="454717"/>
                      </a:lnTo>
                      <a:cubicBezTo>
                        <a:pt x="1361863" y="451238"/>
                        <a:pt x="1363652" y="448006"/>
                        <a:pt x="1365994" y="445192"/>
                      </a:cubicBezTo>
                      <a:cubicBezTo>
                        <a:pt x="1363853" y="435592"/>
                        <a:pt x="1359779" y="426529"/>
                        <a:pt x="1354020" y="418556"/>
                      </a:cubicBezTo>
                      <a:cubicBezTo>
                        <a:pt x="1350000" y="419196"/>
                        <a:pt x="1346135" y="420580"/>
                        <a:pt x="1342624" y="422638"/>
                      </a:cubicBezTo>
                      <a:close/>
                      <a:moveTo>
                        <a:pt x="1035238" y="403520"/>
                      </a:moveTo>
                      <a:lnTo>
                        <a:pt x="1035238" y="403078"/>
                      </a:lnTo>
                      <a:cubicBezTo>
                        <a:pt x="1028435" y="400696"/>
                        <a:pt x="1026836" y="394879"/>
                        <a:pt x="1027992" y="387089"/>
                      </a:cubicBezTo>
                      <a:cubicBezTo>
                        <a:pt x="1028502" y="387056"/>
                        <a:pt x="1029014" y="387056"/>
                        <a:pt x="1029523" y="387089"/>
                      </a:cubicBezTo>
                      <a:lnTo>
                        <a:pt x="997615" y="344533"/>
                      </a:lnTo>
                      <a:cubicBezTo>
                        <a:pt x="995198" y="341278"/>
                        <a:pt x="991457" y="339270"/>
                        <a:pt x="987409" y="339056"/>
                      </a:cubicBezTo>
                      <a:cubicBezTo>
                        <a:pt x="984671" y="338917"/>
                        <a:pt x="981962" y="339669"/>
                        <a:pt x="979687" y="341199"/>
                      </a:cubicBezTo>
                      <a:cubicBezTo>
                        <a:pt x="974225" y="345059"/>
                        <a:pt x="972926" y="352616"/>
                        <a:pt x="976786" y="358078"/>
                      </a:cubicBezTo>
                      <a:cubicBezTo>
                        <a:pt x="976899" y="358238"/>
                        <a:pt x="977016" y="358394"/>
                        <a:pt x="977136" y="358548"/>
                      </a:cubicBezTo>
                      <a:lnTo>
                        <a:pt x="1025475" y="424169"/>
                      </a:lnTo>
                      <a:cubicBezTo>
                        <a:pt x="1036099" y="421640"/>
                        <a:pt x="1047186" y="421816"/>
                        <a:pt x="1057724" y="424679"/>
                      </a:cubicBezTo>
                      <a:lnTo>
                        <a:pt x="1042892" y="404881"/>
                      </a:lnTo>
                      <a:cubicBezTo>
                        <a:pt x="1040229" y="405108"/>
                        <a:pt x="1037555" y="404590"/>
                        <a:pt x="1035170" y="403384"/>
                      </a:cubicBezTo>
                      <a:close/>
                    </a:path>
                  </a:pathLst>
                </a:custGeom>
                <a:solidFill>
                  <a:srgbClr val="CC8500"/>
                </a:solidFill>
                <a:ln w="34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401820B-93C6-4136-98ED-7F888DF85E7A}"/>
                    </a:ext>
                  </a:extLst>
                </p:cNvPr>
                <p:cNvSpPr/>
                <p:nvPr/>
              </p:nvSpPr>
              <p:spPr>
                <a:xfrm>
                  <a:off x="3883920" y="695563"/>
                  <a:ext cx="4262136" cy="5635501"/>
                </a:xfrm>
                <a:custGeom>
                  <a:avLst/>
                  <a:gdLst>
                    <a:gd name="connsiteX0" fmla="*/ 2565083 w 4262136"/>
                    <a:gd name="connsiteY0" fmla="*/ 389164 h 5635501"/>
                    <a:gd name="connsiteX1" fmla="*/ 2518021 w 4262136"/>
                    <a:gd name="connsiteY1" fmla="*/ 427292 h 5635501"/>
                    <a:gd name="connsiteX2" fmla="*/ 2517798 w 4262136"/>
                    <a:gd name="connsiteY2" fmla="*/ 430802 h 5635501"/>
                    <a:gd name="connsiteX3" fmla="*/ 2561749 w 4262136"/>
                    <a:gd name="connsiteY3" fmla="*/ 480910 h 5635501"/>
                    <a:gd name="connsiteX4" fmla="*/ 2608723 w 4262136"/>
                    <a:gd name="connsiteY4" fmla="*/ 442599 h 5635501"/>
                    <a:gd name="connsiteX5" fmla="*/ 2608931 w 4262136"/>
                    <a:gd name="connsiteY5" fmla="*/ 439239 h 5635501"/>
                    <a:gd name="connsiteX6" fmla="*/ 2607605 w 4262136"/>
                    <a:gd name="connsiteY6" fmla="*/ 427128 h 5635501"/>
                    <a:gd name="connsiteX7" fmla="*/ 2602060 w 4262136"/>
                    <a:gd name="connsiteY7" fmla="*/ 419746 h 5635501"/>
                    <a:gd name="connsiteX8" fmla="*/ 2602060 w 4262136"/>
                    <a:gd name="connsiteY8" fmla="*/ 419746 h 5635501"/>
                    <a:gd name="connsiteX9" fmla="*/ 2604985 w 4262136"/>
                    <a:gd name="connsiteY9" fmla="*/ 418964 h 5635501"/>
                    <a:gd name="connsiteX10" fmla="*/ 2565083 w 4262136"/>
                    <a:gd name="connsiteY10" fmla="*/ 389164 h 5635501"/>
                    <a:gd name="connsiteX11" fmla="*/ 2569777 w 4262136"/>
                    <a:gd name="connsiteY11" fmla="*/ 469446 h 5635501"/>
                    <a:gd name="connsiteX12" fmla="*/ 2556884 w 4262136"/>
                    <a:gd name="connsiteY12" fmla="*/ 455839 h 5635501"/>
                    <a:gd name="connsiteX13" fmla="*/ 2569777 w 4262136"/>
                    <a:gd name="connsiteY13" fmla="*/ 469446 h 5635501"/>
                    <a:gd name="connsiteX14" fmla="*/ 1171813 w 4262136"/>
                    <a:gd name="connsiteY14" fmla="*/ 3511085 h 5635501"/>
                    <a:gd name="connsiteX15" fmla="*/ 1136911 w 4262136"/>
                    <a:gd name="connsiteY15" fmla="*/ 3543096 h 5635501"/>
                    <a:gd name="connsiteX16" fmla="*/ 1169072 w 4262136"/>
                    <a:gd name="connsiteY16" fmla="*/ 3577108 h 5635501"/>
                    <a:gd name="connsiteX17" fmla="*/ 1169330 w 4262136"/>
                    <a:gd name="connsiteY17" fmla="*/ 3577114 h 5635501"/>
                    <a:gd name="connsiteX18" fmla="*/ 1204198 w 4262136"/>
                    <a:gd name="connsiteY18" fmla="*/ 3545137 h 5635501"/>
                    <a:gd name="connsiteX19" fmla="*/ 1172004 w 4262136"/>
                    <a:gd name="connsiteY19" fmla="*/ 3511090 h 5635501"/>
                    <a:gd name="connsiteX20" fmla="*/ 1171813 w 4262136"/>
                    <a:gd name="connsiteY20" fmla="*/ 3511085 h 5635501"/>
                    <a:gd name="connsiteX21" fmla="*/ 1620849 w 4262136"/>
                    <a:gd name="connsiteY21" fmla="*/ 1415041 h 5635501"/>
                    <a:gd name="connsiteX22" fmla="*/ 1656329 w 4262136"/>
                    <a:gd name="connsiteY22" fmla="*/ 1397624 h 5635501"/>
                    <a:gd name="connsiteX23" fmla="*/ 1646124 w 4262136"/>
                    <a:gd name="connsiteY23" fmla="*/ 1395208 h 5635501"/>
                    <a:gd name="connsiteX24" fmla="*/ 1662214 w 4262136"/>
                    <a:gd name="connsiteY24" fmla="*/ 1372110 h 5635501"/>
                    <a:gd name="connsiteX25" fmla="*/ 1623706 w 4262136"/>
                    <a:gd name="connsiteY25" fmla="*/ 1335099 h 5635501"/>
                    <a:gd name="connsiteX26" fmla="*/ 1581890 w 4262136"/>
                    <a:gd name="connsiteY26" fmla="*/ 1370062 h 5635501"/>
                    <a:gd name="connsiteX27" fmla="*/ 1581762 w 4262136"/>
                    <a:gd name="connsiteY27" fmla="*/ 1372110 h 5635501"/>
                    <a:gd name="connsiteX28" fmla="*/ 1620883 w 4262136"/>
                    <a:gd name="connsiteY28" fmla="*/ 1415041 h 5635501"/>
                    <a:gd name="connsiteX29" fmla="*/ 129574 w 4262136"/>
                    <a:gd name="connsiteY29" fmla="*/ 2768952 h 5635501"/>
                    <a:gd name="connsiteX30" fmla="*/ 502920 w 4262136"/>
                    <a:gd name="connsiteY30" fmla="*/ 2568757 h 5635501"/>
                    <a:gd name="connsiteX31" fmla="*/ 502342 w 4262136"/>
                    <a:gd name="connsiteY31" fmla="*/ 2561000 h 5635501"/>
                    <a:gd name="connsiteX32" fmla="*/ 284151 w 4262136"/>
                    <a:gd name="connsiteY32" fmla="*/ 2598148 h 5635501"/>
                    <a:gd name="connsiteX33" fmla="*/ 27657 w 4262136"/>
                    <a:gd name="connsiteY33" fmla="*/ 2722483 h 5635501"/>
                    <a:gd name="connsiteX34" fmla="*/ 129608 w 4262136"/>
                    <a:gd name="connsiteY34" fmla="*/ 2768918 h 5635501"/>
                    <a:gd name="connsiteX35" fmla="*/ 2639411 w 4262136"/>
                    <a:gd name="connsiteY35" fmla="*/ 248773 h 5635501"/>
                    <a:gd name="connsiteX36" fmla="*/ 2695303 w 4262136"/>
                    <a:gd name="connsiteY36" fmla="*/ 248773 h 5635501"/>
                    <a:gd name="connsiteX37" fmla="*/ 2596889 w 4262136"/>
                    <a:gd name="connsiteY37" fmla="*/ 154985 h 5635501"/>
                    <a:gd name="connsiteX38" fmla="*/ 2415608 w 4262136"/>
                    <a:gd name="connsiteY38" fmla="*/ 463289 h 5635501"/>
                    <a:gd name="connsiteX39" fmla="*/ 2606890 w 4262136"/>
                    <a:gd name="connsiteY39" fmla="*/ 254351 h 5635501"/>
                    <a:gd name="connsiteX40" fmla="*/ 2639445 w 4262136"/>
                    <a:gd name="connsiteY40" fmla="*/ 248739 h 5635501"/>
                    <a:gd name="connsiteX41" fmla="*/ 172845 w 4262136"/>
                    <a:gd name="connsiteY41" fmla="*/ 3062560 h 5635501"/>
                    <a:gd name="connsiteX42" fmla="*/ 167164 w 4262136"/>
                    <a:gd name="connsiteY42" fmla="*/ 3066506 h 5635501"/>
                    <a:gd name="connsiteX43" fmla="*/ 109674 w 4262136"/>
                    <a:gd name="connsiteY43" fmla="*/ 3084569 h 5635501"/>
                    <a:gd name="connsiteX44" fmla="*/ 235846 w 4262136"/>
                    <a:gd name="connsiteY44" fmla="*/ 3239350 h 5635501"/>
                    <a:gd name="connsiteX45" fmla="*/ 227171 w 4262136"/>
                    <a:gd name="connsiteY45" fmla="*/ 3182915 h 5635501"/>
                    <a:gd name="connsiteX46" fmla="*/ 172845 w 4262136"/>
                    <a:gd name="connsiteY46" fmla="*/ 3062560 h 5635501"/>
                    <a:gd name="connsiteX47" fmla="*/ 4062242 w 4262136"/>
                    <a:gd name="connsiteY47" fmla="*/ 2171088 h 5635501"/>
                    <a:gd name="connsiteX48" fmla="*/ 4078605 w 4262136"/>
                    <a:gd name="connsiteY48" fmla="*/ 2175510 h 5635501"/>
                    <a:gd name="connsiteX49" fmla="*/ 4076224 w 4262136"/>
                    <a:gd name="connsiteY49" fmla="*/ 2143159 h 5635501"/>
                    <a:gd name="connsiteX50" fmla="*/ 4059589 w 4262136"/>
                    <a:gd name="connsiteY50" fmla="*/ 2158943 h 5635501"/>
                    <a:gd name="connsiteX51" fmla="*/ 4062242 w 4262136"/>
                    <a:gd name="connsiteY51" fmla="*/ 2171088 h 5635501"/>
                    <a:gd name="connsiteX52" fmla="*/ 341811 w 4262136"/>
                    <a:gd name="connsiteY52" fmla="*/ 1951026 h 5635501"/>
                    <a:gd name="connsiteX53" fmla="*/ 452335 w 4262136"/>
                    <a:gd name="connsiteY53" fmla="*/ 1826793 h 5635501"/>
                    <a:gd name="connsiteX54" fmla="*/ 390491 w 4262136"/>
                    <a:gd name="connsiteY54" fmla="*/ 1626836 h 5635501"/>
                    <a:gd name="connsiteX55" fmla="*/ 460908 w 4262136"/>
                    <a:gd name="connsiteY55" fmla="*/ 1535226 h 5635501"/>
                    <a:gd name="connsiteX56" fmla="*/ 573847 w 4262136"/>
                    <a:gd name="connsiteY56" fmla="*/ 1555330 h 5635501"/>
                    <a:gd name="connsiteX57" fmla="*/ 546905 w 4262136"/>
                    <a:gd name="connsiteY57" fmla="*/ 1488043 h 5635501"/>
                    <a:gd name="connsiteX58" fmla="*/ 538741 w 4262136"/>
                    <a:gd name="connsiteY58" fmla="*/ 1486172 h 5635501"/>
                    <a:gd name="connsiteX59" fmla="*/ 535985 w 4262136"/>
                    <a:gd name="connsiteY59" fmla="*/ 1508862 h 5635501"/>
                    <a:gd name="connsiteX60" fmla="*/ 518976 w 4262136"/>
                    <a:gd name="connsiteY60" fmla="*/ 1484233 h 5635501"/>
                    <a:gd name="connsiteX61" fmla="*/ 342424 w 4262136"/>
                    <a:gd name="connsiteY61" fmla="*/ 1726032 h 5635501"/>
                    <a:gd name="connsiteX62" fmla="*/ 341811 w 4262136"/>
                    <a:gd name="connsiteY62" fmla="*/ 1951026 h 5635501"/>
                    <a:gd name="connsiteX63" fmla="*/ 389232 w 4262136"/>
                    <a:gd name="connsiteY63" fmla="*/ 2929448 h 5635501"/>
                    <a:gd name="connsiteX64" fmla="*/ 334430 w 4262136"/>
                    <a:gd name="connsiteY64" fmla="*/ 2995306 h 5635501"/>
                    <a:gd name="connsiteX65" fmla="*/ 410085 w 4262136"/>
                    <a:gd name="connsiteY65" fmla="*/ 3020786 h 5635501"/>
                    <a:gd name="connsiteX66" fmla="*/ 332082 w 4262136"/>
                    <a:gd name="connsiteY66" fmla="*/ 3003777 h 5635501"/>
                    <a:gd name="connsiteX67" fmla="*/ 329055 w 4262136"/>
                    <a:gd name="connsiteY67" fmla="*/ 3031944 h 5635501"/>
                    <a:gd name="connsiteX68" fmla="*/ 339940 w 4262136"/>
                    <a:gd name="connsiteY68" fmla="*/ 3067492 h 5635501"/>
                    <a:gd name="connsiteX69" fmla="*/ 333137 w 4262136"/>
                    <a:gd name="connsiteY69" fmla="*/ 3061437 h 5635501"/>
                    <a:gd name="connsiteX70" fmla="*/ 481455 w 4262136"/>
                    <a:gd name="connsiteY70" fmla="*/ 3150394 h 5635501"/>
                    <a:gd name="connsiteX71" fmla="*/ 548266 w 4262136"/>
                    <a:gd name="connsiteY71" fmla="*/ 3029766 h 5635501"/>
                    <a:gd name="connsiteX72" fmla="*/ 535883 w 4262136"/>
                    <a:gd name="connsiteY72" fmla="*/ 3028202 h 5635501"/>
                    <a:gd name="connsiteX73" fmla="*/ 539285 w 4262136"/>
                    <a:gd name="connsiteY73" fmla="*/ 3010989 h 5635501"/>
                    <a:gd name="connsiteX74" fmla="*/ 438898 w 4262136"/>
                    <a:gd name="connsiteY74" fmla="*/ 2965133 h 5635501"/>
                    <a:gd name="connsiteX75" fmla="*/ 538435 w 4262136"/>
                    <a:gd name="connsiteY75" fmla="*/ 2934516 h 5635501"/>
                    <a:gd name="connsiteX76" fmla="*/ 539319 w 4262136"/>
                    <a:gd name="connsiteY76" fmla="*/ 2927713 h 5635501"/>
                    <a:gd name="connsiteX77" fmla="*/ 539319 w 4262136"/>
                    <a:gd name="connsiteY77" fmla="*/ 2927713 h 5635501"/>
                    <a:gd name="connsiteX78" fmla="*/ 549763 w 4262136"/>
                    <a:gd name="connsiteY78" fmla="*/ 2934516 h 5635501"/>
                    <a:gd name="connsiteX79" fmla="*/ 549763 w 4262136"/>
                    <a:gd name="connsiteY79" fmla="*/ 2936013 h 5635501"/>
                    <a:gd name="connsiteX80" fmla="*/ 597388 w 4262136"/>
                    <a:gd name="connsiteY80" fmla="*/ 2954144 h 5635501"/>
                    <a:gd name="connsiteX81" fmla="*/ 529760 w 4262136"/>
                    <a:gd name="connsiteY81" fmla="*/ 3180874 h 5635501"/>
                    <a:gd name="connsiteX82" fmla="*/ 360521 w 4262136"/>
                    <a:gd name="connsiteY82" fmla="*/ 3296024 h 5635501"/>
                    <a:gd name="connsiteX83" fmla="*/ 78921 w 4262136"/>
                    <a:gd name="connsiteY83" fmla="*/ 3048102 h 5635501"/>
                    <a:gd name="connsiteX84" fmla="*/ 335518 w 4262136"/>
                    <a:gd name="connsiteY84" fmla="*/ 3323136 h 5635501"/>
                    <a:gd name="connsiteX85" fmla="*/ 656409 w 4262136"/>
                    <a:gd name="connsiteY85" fmla="*/ 2996565 h 5635501"/>
                    <a:gd name="connsiteX86" fmla="*/ 389232 w 4262136"/>
                    <a:gd name="connsiteY86" fmla="*/ 2929278 h 5635501"/>
                    <a:gd name="connsiteX87" fmla="*/ 378517 w 4262136"/>
                    <a:gd name="connsiteY87" fmla="*/ 2953498 h 5635501"/>
                    <a:gd name="connsiteX88" fmla="*/ 378517 w 4262136"/>
                    <a:gd name="connsiteY88" fmla="*/ 2953498 h 5635501"/>
                    <a:gd name="connsiteX89" fmla="*/ 392566 w 4262136"/>
                    <a:gd name="connsiteY89" fmla="*/ 2960302 h 5635501"/>
                    <a:gd name="connsiteX90" fmla="*/ 392566 w 4262136"/>
                    <a:gd name="connsiteY90" fmla="*/ 2960302 h 5635501"/>
                    <a:gd name="connsiteX91" fmla="*/ 392566 w 4262136"/>
                    <a:gd name="connsiteY91" fmla="*/ 2960132 h 5635501"/>
                    <a:gd name="connsiteX92" fmla="*/ 480128 w 4262136"/>
                    <a:gd name="connsiteY92" fmla="*/ 3021160 h 5635501"/>
                    <a:gd name="connsiteX93" fmla="*/ 473120 w 4262136"/>
                    <a:gd name="connsiteY93" fmla="*/ 3027963 h 5635501"/>
                    <a:gd name="connsiteX94" fmla="*/ 480128 w 4262136"/>
                    <a:gd name="connsiteY94" fmla="*/ 3020990 h 5635501"/>
                    <a:gd name="connsiteX95" fmla="*/ 417127 w 4262136"/>
                    <a:gd name="connsiteY95" fmla="*/ 2933632 h 5635501"/>
                    <a:gd name="connsiteX96" fmla="*/ 431142 w 4262136"/>
                    <a:gd name="connsiteY96" fmla="*/ 2927033 h 5635501"/>
                    <a:gd name="connsiteX97" fmla="*/ 417127 w 4262136"/>
                    <a:gd name="connsiteY97" fmla="*/ 2933462 h 5635501"/>
                    <a:gd name="connsiteX98" fmla="*/ 375115 w 4262136"/>
                    <a:gd name="connsiteY98" fmla="*/ 3060723 h 5635501"/>
                    <a:gd name="connsiteX99" fmla="*/ 375115 w 4262136"/>
                    <a:gd name="connsiteY99" fmla="*/ 3060723 h 5635501"/>
                    <a:gd name="connsiteX100" fmla="*/ 424203 w 4262136"/>
                    <a:gd name="connsiteY100" fmla="*/ 3074330 h 5635501"/>
                    <a:gd name="connsiteX101" fmla="*/ 375115 w 4262136"/>
                    <a:gd name="connsiteY101" fmla="*/ 3060723 h 5635501"/>
                    <a:gd name="connsiteX102" fmla="*/ 445192 w 4262136"/>
                    <a:gd name="connsiteY102" fmla="*/ 3014118 h 5635501"/>
                    <a:gd name="connsiteX103" fmla="*/ 445192 w 4262136"/>
                    <a:gd name="connsiteY103" fmla="*/ 3014118 h 5635501"/>
                    <a:gd name="connsiteX104" fmla="*/ 778805 w 4262136"/>
                    <a:gd name="connsiteY104" fmla="*/ 2606210 h 5635501"/>
                    <a:gd name="connsiteX105" fmla="*/ 590448 w 4262136"/>
                    <a:gd name="connsiteY105" fmla="*/ 2582023 h 5635501"/>
                    <a:gd name="connsiteX106" fmla="*/ 616097 w 4262136"/>
                    <a:gd name="connsiteY106" fmla="*/ 2600699 h 5635501"/>
                    <a:gd name="connsiteX107" fmla="*/ 609294 w 4262136"/>
                    <a:gd name="connsiteY107" fmla="*/ 2593896 h 5635501"/>
                    <a:gd name="connsiteX108" fmla="*/ 619703 w 4262136"/>
                    <a:gd name="connsiteY108" fmla="*/ 2600699 h 5635501"/>
                    <a:gd name="connsiteX109" fmla="*/ 616301 w 4262136"/>
                    <a:gd name="connsiteY109" fmla="*/ 2600699 h 5635501"/>
                    <a:gd name="connsiteX110" fmla="*/ 628004 w 4262136"/>
                    <a:gd name="connsiteY110" fmla="*/ 2635704 h 5635501"/>
                    <a:gd name="connsiteX111" fmla="*/ 757918 w 4262136"/>
                    <a:gd name="connsiteY111" fmla="*/ 2646453 h 5635501"/>
                    <a:gd name="connsiteX112" fmla="*/ 1049621 w 4262136"/>
                    <a:gd name="connsiteY112" fmla="*/ 2645671 h 5635501"/>
                    <a:gd name="connsiteX113" fmla="*/ 1033871 w 4262136"/>
                    <a:gd name="connsiteY113" fmla="*/ 2639378 h 5635501"/>
                    <a:gd name="connsiteX114" fmla="*/ 1045981 w 4262136"/>
                    <a:gd name="connsiteY114" fmla="*/ 2616042 h 5635501"/>
                    <a:gd name="connsiteX115" fmla="*/ 1028972 w 4262136"/>
                    <a:gd name="connsiteY115" fmla="*/ 2601040 h 5635501"/>
                    <a:gd name="connsiteX116" fmla="*/ 778805 w 4262136"/>
                    <a:gd name="connsiteY116" fmla="*/ 2606210 h 5635501"/>
                    <a:gd name="connsiteX117" fmla="*/ 1893094 w 4262136"/>
                    <a:gd name="connsiteY117" fmla="*/ 1433138 h 5635501"/>
                    <a:gd name="connsiteX118" fmla="*/ 1887753 w 4262136"/>
                    <a:gd name="connsiteY118" fmla="*/ 1409326 h 5635501"/>
                    <a:gd name="connsiteX119" fmla="*/ 1886800 w 4262136"/>
                    <a:gd name="connsiteY119" fmla="*/ 1409054 h 5635501"/>
                    <a:gd name="connsiteX120" fmla="*/ 1887447 w 4262136"/>
                    <a:gd name="connsiteY120" fmla="*/ 1407693 h 5635501"/>
                    <a:gd name="connsiteX121" fmla="*/ 2034472 w 4262136"/>
                    <a:gd name="connsiteY121" fmla="*/ 1177460 h 5635501"/>
                    <a:gd name="connsiteX122" fmla="*/ 2232660 w 4262136"/>
                    <a:gd name="connsiteY122" fmla="*/ 1193040 h 5635501"/>
                    <a:gd name="connsiteX123" fmla="*/ 2339918 w 4262136"/>
                    <a:gd name="connsiteY123" fmla="*/ 1123542 h 5635501"/>
                    <a:gd name="connsiteX124" fmla="*/ 2397374 w 4262136"/>
                    <a:gd name="connsiteY124" fmla="*/ 1148069 h 5635501"/>
                    <a:gd name="connsiteX125" fmla="*/ 2246539 w 4262136"/>
                    <a:gd name="connsiteY125" fmla="*/ 1278221 h 5635501"/>
                    <a:gd name="connsiteX126" fmla="*/ 2309506 w 4262136"/>
                    <a:gd name="connsiteY126" fmla="*/ 1241346 h 5635501"/>
                    <a:gd name="connsiteX127" fmla="*/ 2364785 w 4262136"/>
                    <a:gd name="connsiteY127" fmla="*/ 1284106 h 5635501"/>
                    <a:gd name="connsiteX128" fmla="*/ 2400470 w 4262136"/>
                    <a:gd name="connsiteY128" fmla="*/ 1293631 h 5635501"/>
                    <a:gd name="connsiteX129" fmla="*/ 2410097 w 4262136"/>
                    <a:gd name="connsiteY129" fmla="*/ 1286555 h 5635501"/>
                    <a:gd name="connsiteX130" fmla="*/ 2440441 w 4262136"/>
                    <a:gd name="connsiteY130" fmla="*/ 1262743 h 5635501"/>
                    <a:gd name="connsiteX131" fmla="*/ 2441155 w 4262136"/>
                    <a:gd name="connsiteY131" fmla="*/ 1262301 h 5635501"/>
                    <a:gd name="connsiteX132" fmla="*/ 2451361 w 4262136"/>
                    <a:gd name="connsiteY132" fmla="*/ 1257572 h 5635501"/>
                    <a:gd name="connsiteX133" fmla="*/ 2459763 w 4262136"/>
                    <a:gd name="connsiteY133" fmla="*/ 1250769 h 5635501"/>
                    <a:gd name="connsiteX134" fmla="*/ 2464185 w 4262136"/>
                    <a:gd name="connsiteY134" fmla="*/ 1253796 h 5635501"/>
                    <a:gd name="connsiteX135" fmla="*/ 2524873 w 4262136"/>
                    <a:gd name="connsiteY135" fmla="*/ 1257878 h 5635501"/>
                    <a:gd name="connsiteX136" fmla="*/ 2664925 w 4262136"/>
                    <a:gd name="connsiteY136" fmla="*/ 1381873 h 5635501"/>
                    <a:gd name="connsiteX137" fmla="*/ 2585357 w 4262136"/>
                    <a:gd name="connsiteY137" fmla="*/ 1313089 h 5635501"/>
                    <a:gd name="connsiteX138" fmla="*/ 2667952 w 4262136"/>
                    <a:gd name="connsiteY138" fmla="*/ 1466170 h 5635501"/>
                    <a:gd name="connsiteX139" fmla="*/ 2755072 w 4262136"/>
                    <a:gd name="connsiteY139" fmla="*/ 1652826 h 5635501"/>
                    <a:gd name="connsiteX140" fmla="*/ 2660843 w 4262136"/>
                    <a:gd name="connsiteY140" fmla="*/ 1285025 h 5635501"/>
                    <a:gd name="connsiteX141" fmla="*/ 2056924 w 4262136"/>
                    <a:gd name="connsiteY141" fmla="*/ 1129053 h 5635501"/>
                    <a:gd name="connsiteX142" fmla="*/ 1827609 w 4262136"/>
                    <a:gd name="connsiteY142" fmla="*/ 1390990 h 5635501"/>
                    <a:gd name="connsiteX143" fmla="*/ 1856150 w 4262136"/>
                    <a:gd name="connsiteY143" fmla="*/ 1389868 h 5635501"/>
                    <a:gd name="connsiteX144" fmla="*/ 1884895 w 4262136"/>
                    <a:gd name="connsiteY144" fmla="*/ 1433819 h 5635501"/>
                    <a:gd name="connsiteX145" fmla="*/ 2618184 w 4262136"/>
                    <a:gd name="connsiteY145" fmla="*/ 1353435 h 5635501"/>
                    <a:gd name="connsiteX146" fmla="*/ 2618184 w 4262136"/>
                    <a:gd name="connsiteY146" fmla="*/ 1353435 h 5635501"/>
                    <a:gd name="connsiteX147" fmla="*/ 2420881 w 4262136"/>
                    <a:gd name="connsiteY147" fmla="*/ 1203756 h 5635501"/>
                    <a:gd name="connsiteX148" fmla="*/ 2420881 w 4262136"/>
                    <a:gd name="connsiteY148" fmla="*/ 1203756 h 5635501"/>
                    <a:gd name="connsiteX149" fmla="*/ 3755741 w 4262136"/>
                    <a:gd name="connsiteY149" fmla="*/ 1692899 h 5635501"/>
                    <a:gd name="connsiteX150" fmla="*/ 3803690 w 4262136"/>
                    <a:gd name="connsiteY150" fmla="*/ 1650604 h 5635501"/>
                    <a:gd name="connsiteX151" fmla="*/ 3803775 w 4262136"/>
                    <a:gd name="connsiteY151" fmla="*/ 1648335 h 5635501"/>
                    <a:gd name="connsiteX152" fmla="*/ 3759109 w 4262136"/>
                    <a:gd name="connsiteY152" fmla="*/ 1597309 h 5635501"/>
                    <a:gd name="connsiteX153" fmla="*/ 3711095 w 4262136"/>
                    <a:gd name="connsiteY153" fmla="*/ 1639600 h 5635501"/>
                    <a:gd name="connsiteX154" fmla="*/ 3711008 w 4262136"/>
                    <a:gd name="connsiteY154" fmla="*/ 1641872 h 5635501"/>
                    <a:gd name="connsiteX155" fmla="*/ 3755707 w 4262136"/>
                    <a:gd name="connsiteY155" fmla="*/ 1693035 h 5635501"/>
                    <a:gd name="connsiteX156" fmla="*/ 250644 w 4262136"/>
                    <a:gd name="connsiteY156" fmla="*/ 2474697 h 5635501"/>
                    <a:gd name="connsiteX157" fmla="*/ 311297 w 4262136"/>
                    <a:gd name="connsiteY157" fmla="*/ 2538617 h 5635501"/>
                    <a:gd name="connsiteX158" fmla="*/ 376408 w 4262136"/>
                    <a:gd name="connsiteY158" fmla="*/ 2481093 h 5635501"/>
                    <a:gd name="connsiteX159" fmla="*/ 315890 w 4262136"/>
                    <a:gd name="connsiteY159" fmla="*/ 2417173 h 5635501"/>
                    <a:gd name="connsiteX160" fmla="*/ 250644 w 4262136"/>
                    <a:gd name="connsiteY160" fmla="*/ 2474697 h 5635501"/>
                    <a:gd name="connsiteX161" fmla="*/ 256257 w 4262136"/>
                    <a:gd name="connsiteY161" fmla="*/ 2305152 h 5635501"/>
                    <a:gd name="connsiteX162" fmla="*/ 287988 w 4262136"/>
                    <a:gd name="connsiteY162" fmla="*/ 2277860 h 5635501"/>
                    <a:gd name="connsiteX163" fmla="*/ 288029 w 4262136"/>
                    <a:gd name="connsiteY163" fmla="*/ 2277224 h 5635501"/>
                    <a:gd name="connsiteX164" fmla="*/ 258502 w 4262136"/>
                    <a:gd name="connsiteY164" fmla="*/ 2245995 h 5635501"/>
                    <a:gd name="connsiteX165" fmla="*/ 226710 w 4262136"/>
                    <a:gd name="connsiteY165" fmla="*/ 2273144 h 5635501"/>
                    <a:gd name="connsiteX166" fmla="*/ 226661 w 4262136"/>
                    <a:gd name="connsiteY166" fmla="*/ 2273890 h 5635501"/>
                    <a:gd name="connsiteX167" fmla="*/ 256257 w 4262136"/>
                    <a:gd name="connsiteY167" fmla="*/ 2305152 h 5635501"/>
                    <a:gd name="connsiteX168" fmla="*/ 3872150 w 4262136"/>
                    <a:gd name="connsiteY168" fmla="*/ 1737020 h 5635501"/>
                    <a:gd name="connsiteX169" fmla="*/ 3897996 w 4262136"/>
                    <a:gd name="connsiteY169" fmla="*/ 1714103 h 5635501"/>
                    <a:gd name="connsiteX170" fmla="*/ 3898038 w 4262136"/>
                    <a:gd name="connsiteY170" fmla="*/ 1712901 h 5635501"/>
                    <a:gd name="connsiteX171" fmla="*/ 3873954 w 4262136"/>
                    <a:gd name="connsiteY171" fmla="*/ 1685347 h 5635501"/>
                    <a:gd name="connsiteX172" fmla="*/ 3848076 w 4262136"/>
                    <a:gd name="connsiteY172" fmla="*/ 1708227 h 5635501"/>
                    <a:gd name="connsiteX173" fmla="*/ 3848032 w 4262136"/>
                    <a:gd name="connsiteY173" fmla="*/ 1709432 h 5635501"/>
                    <a:gd name="connsiteX174" fmla="*/ 3872150 w 4262136"/>
                    <a:gd name="connsiteY174" fmla="*/ 1737020 h 5635501"/>
                    <a:gd name="connsiteX175" fmla="*/ 3626167 w 4262136"/>
                    <a:gd name="connsiteY175" fmla="*/ 3021364 h 5635501"/>
                    <a:gd name="connsiteX176" fmla="*/ 3595211 w 4262136"/>
                    <a:gd name="connsiteY176" fmla="*/ 3051164 h 5635501"/>
                    <a:gd name="connsiteX177" fmla="*/ 3570582 w 4262136"/>
                    <a:gd name="connsiteY177" fmla="*/ 3067799 h 5635501"/>
                    <a:gd name="connsiteX178" fmla="*/ 3420189 w 4262136"/>
                    <a:gd name="connsiteY178" fmla="*/ 3181928 h 5635501"/>
                    <a:gd name="connsiteX179" fmla="*/ 3509282 w 4262136"/>
                    <a:gd name="connsiteY179" fmla="*/ 3247753 h 5635501"/>
                    <a:gd name="connsiteX180" fmla="*/ 3436586 w 4262136"/>
                    <a:gd name="connsiteY180" fmla="*/ 3272042 h 5635501"/>
                    <a:gd name="connsiteX181" fmla="*/ 3405970 w 4262136"/>
                    <a:gd name="connsiteY181" fmla="*/ 3358345 h 5635501"/>
                    <a:gd name="connsiteX182" fmla="*/ 3418148 w 4262136"/>
                    <a:gd name="connsiteY182" fmla="*/ 3403044 h 5635501"/>
                    <a:gd name="connsiteX183" fmla="*/ 3574630 w 4262136"/>
                    <a:gd name="connsiteY183" fmla="*/ 3226152 h 5635501"/>
                    <a:gd name="connsiteX184" fmla="*/ 3579563 w 4262136"/>
                    <a:gd name="connsiteY184" fmla="*/ 3170192 h 5635501"/>
                    <a:gd name="connsiteX185" fmla="*/ 3589768 w 4262136"/>
                    <a:gd name="connsiteY185" fmla="*/ 3188290 h 5635501"/>
                    <a:gd name="connsiteX186" fmla="*/ 3629637 w 4262136"/>
                    <a:gd name="connsiteY186" fmla="*/ 3026705 h 5635501"/>
                    <a:gd name="connsiteX187" fmla="*/ 3629263 w 4262136"/>
                    <a:gd name="connsiteY187" fmla="*/ 3025310 h 5635501"/>
                    <a:gd name="connsiteX188" fmla="*/ 3626099 w 4262136"/>
                    <a:gd name="connsiteY188" fmla="*/ 3021364 h 5635501"/>
                    <a:gd name="connsiteX189" fmla="*/ 3601402 w 4262136"/>
                    <a:gd name="connsiteY189" fmla="*/ 3126105 h 5635501"/>
                    <a:gd name="connsiteX190" fmla="*/ 3579699 w 4262136"/>
                    <a:gd name="connsiteY190" fmla="*/ 3100762 h 5635501"/>
                    <a:gd name="connsiteX191" fmla="*/ 3601334 w 4262136"/>
                    <a:gd name="connsiteY191" fmla="*/ 3126105 h 5635501"/>
                    <a:gd name="connsiteX192" fmla="*/ 3629297 w 4262136"/>
                    <a:gd name="connsiteY192" fmla="*/ 3025310 h 5635501"/>
                    <a:gd name="connsiteX193" fmla="*/ 3629875 w 4262136"/>
                    <a:gd name="connsiteY193" fmla="*/ 3025310 h 5635501"/>
                    <a:gd name="connsiteX194" fmla="*/ 3631270 w 4262136"/>
                    <a:gd name="connsiteY194" fmla="*/ 3014050 h 5635501"/>
                    <a:gd name="connsiteX195" fmla="*/ 3627596 w 4262136"/>
                    <a:gd name="connsiteY195" fmla="*/ 3019323 h 5635501"/>
                    <a:gd name="connsiteX196" fmla="*/ 3629229 w 4262136"/>
                    <a:gd name="connsiteY196" fmla="*/ 3025310 h 5635501"/>
                    <a:gd name="connsiteX197" fmla="*/ 3584802 w 4262136"/>
                    <a:gd name="connsiteY197" fmla="*/ 1435043 h 5635501"/>
                    <a:gd name="connsiteX198" fmla="*/ 3494995 w 4262136"/>
                    <a:gd name="connsiteY198" fmla="*/ 1692661 h 5635501"/>
                    <a:gd name="connsiteX199" fmla="*/ 3631950 w 4262136"/>
                    <a:gd name="connsiteY199" fmla="*/ 1630068 h 5635501"/>
                    <a:gd name="connsiteX200" fmla="*/ 3603103 w 4262136"/>
                    <a:gd name="connsiteY200" fmla="*/ 1619012 h 5635501"/>
                    <a:gd name="connsiteX201" fmla="*/ 3646850 w 4262136"/>
                    <a:gd name="connsiteY201" fmla="*/ 1539546 h 5635501"/>
                    <a:gd name="connsiteX202" fmla="*/ 3602967 w 4262136"/>
                    <a:gd name="connsiteY202" fmla="*/ 1500290 h 5635501"/>
                    <a:gd name="connsiteX203" fmla="*/ 3633583 w 4262136"/>
                    <a:gd name="connsiteY203" fmla="*/ 1398236 h 5635501"/>
                    <a:gd name="connsiteX204" fmla="*/ 3488123 w 4262136"/>
                    <a:gd name="connsiteY204" fmla="*/ 1266009 h 5635501"/>
                    <a:gd name="connsiteX205" fmla="*/ 3584734 w 4262136"/>
                    <a:gd name="connsiteY205" fmla="*/ 1435043 h 5635501"/>
                    <a:gd name="connsiteX206" fmla="*/ 3597048 w 4262136"/>
                    <a:gd name="connsiteY206" fmla="*/ 1971437 h 5635501"/>
                    <a:gd name="connsiteX207" fmla="*/ 3617459 w 4262136"/>
                    <a:gd name="connsiteY207" fmla="*/ 1945889 h 5635501"/>
                    <a:gd name="connsiteX208" fmla="*/ 3540170 w 4262136"/>
                    <a:gd name="connsiteY208" fmla="*/ 2035186 h 5635501"/>
                    <a:gd name="connsiteX209" fmla="*/ 3606811 w 4262136"/>
                    <a:gd name="connsiteY209" fmla="*/ 2166495 h 5635501"/>
                    <a:gd name="connsiteX210" fmla="*/ 3575243 w 4262136"/>
                    <a:gd name="connsiteY210" fmla="*/ 2033826 h 5635501"/>
                    <a:gd name="connsiteX211" fmla="*/ 3548607 w 4262136"/>
                    <a:gd name="connsiteY211" fmla="*/ 2027022 h 5635501"/>
                    <a:gd name="connsiteX212" fmla="*/ 3576161 w 4262136"/>
                    <a:gd name="connsiteY212" fmla="*/ 2027736 h 5635501"/>
                    <a:gd name="connsiteX213" fmla="*/ 3593170 w 4262136"/>
                    <a:gd name="connsiteY213" fmla="*/ 1978138 h 5635501"/>
                    <a:gd name="connsiteX214" fmla="*/ 3597048 w 4262136"/>
                    <a:gd name="connsiteY214" fmla="*/ 1971437 h 5635501"/>
                    <a:gd name="connsiteX215" fmla="*/ 3455058 w 4262136"/>
                    <a:gd name="connsiteY215" fmla="*/ 1760526 h 5635501"/>
                    <a:gd name="connsiteX216" fmla="*/ 3608138 w 4262136"/>
                    <a:gd name="connsiteY216" fmla="*/ 1800974 h 5635501"/>
                    <a:gd name="connsiteX217" fmla="*/ 3721281 w 4262136"/>
                    <a:gd name="connsiteY217" fmla="*/ 1790768 h 5635501"/>
                    <a:gd name="connsiteX218" fmla="*/ 3768906 w 4262136"/>
                    <a:gd name="connsiteY218" fmla="*/ 1871867 h 5635501"/>
                    <a:gd name="connsiteX219" fmla="*/ 3840854 w 4262136"/>
                    <a:gd name="connsiteY219" fmla="*/ 1970518 h 5635501"/>
                    <a:gd name="connsiteX220" fmla="*/ 3854461 w 4262136"/>
                    <a:gd name="connsiteY220" fmla="*/ 2021273 h 5635501"/>
                    <a:gd name="connsiteX221" fmla="*/ 3800033 w 4262136"/>
                    <a:gd name="connsiteY221" fmla="*/ 2088799 h 5635501"/>
                    <a:gd name="connsiteX222" fmla="*/ 3808503 w 4262136"/>
                    <a:gd name="connsiteY222" fmla="*/ 2090261 h 5635501"/>
                    <a:gd name="connsiteX223" fmla="*/ 3808503 w 4262136"/>
                    <a:gd name="connsiteY223" fmla="*/ 2090261 h 5635501"/>
                    <a:gd name="connsiteX224" fmla="*/ 3790065 w 4262136"/>
                    <a:gd name="connsiteY224" fmla="*/ 2114958 h 5635501"/>
                    <a:gd name="connsiteX225" fmla="*/ 3762341 w 4262136"/>
                    <a:gd name="connsiteY225" fmla="*/ 2114312 h 5635501"/>
                    <a:gd name="connsiteX226" fmla="*/ 3776390 w 4262136"/>
                    <a:gd name="connsiteY226" fmla="*/ 2114618 h 5635501"/>
                    <a:gd name="connsiteX227" fmla="*/ 3760334 w 4262136"/>
                    <a:gd name="connsiteY227" fmla="*/ 2092302 h 5635501"/>
                    <a:gd name="connsiteX228" fmla="*/ 3749652 w 4262136"/>
                    <a:gd name="connsiteY228" fmla="*/ 2090533 h 5635501"/>
                    <a:gd name="connsiteX229" fmla="*/ 3703592 w 4262136"/>
                    <a:gd name="connsiteY229" fmla="*/ 2063319 h 5635501"/>
                    <a:gd name="connsiteX230" fmla="*/ 3691380 w 4262136"/>
                    <a:gd name="connsiteY230" fmla="*/ 2062128 h 5635501"/>
                    <a:gd name="connsiteX231" fmla="*/ 3697265 w 4262136"/>
                    <a:gd name="connsiteY231" fmla="*/ 2055869 h 5635501"/>
                    <a:gd name="connsiteX232" fmla="*/ 3704783 w 4262136"/>
                    <a:gd name="connsiteY232" fmla="*/ 1933677 h 5635501"/>
                    <a:gd name="connsiteX233" fmla="*/ 3594292 w 4262136"/>
                    <a:gd name="connsiteY233" fmla="*/ 2086758 h 5635501"/>
                    <a:gd name="connsiteX234" fmla="*/ 3870620 w 4262136"/>
                    <a:gd name="connsiteY234" fmla="*/ 2113802 h 5635501"/>
                    <a:gd name="connsiteX235" fmla="*/ 3880383 w 4262136"/>
                    <a:gd name="connsiteY235" fmla="*/ 2093391 h 5635501"/>
                    <a:gd name="connsiteX236" fmla="*/ 3848474 w 4262136"/>
                    <a:gd name="connsiteY236" fmla="*/ 2072266 h 5635501"/>
                    <a:gd name="connsiteX237" fmla="*/ 3889296 w 4262136"/>
                    <a:gd name="connsiteY237" fmla="*/ 2067776 h 5635501"/>
                    <a:gd name="connsiteX238" fmla="*/ 3765573 w 4262136"/>
                    <a:gd name="connsiteY238" fmla="*/ 1751852 h 5635501"/>
                    <a:gd name="connsiteX239" fmla="*/ 3455058 w 4262136"/>
                    <a:gd name="connsiteY239" fmla="*/ 1760526 h 5635501"/>
                    <a:gd name="connsiteX240" fmla="*/ 3610621 w 4262136"/>
                    <a:gd name="connsiteY240" fmla="*/ 2066211 h 5635501"/>
                    <a:gd name="connsiteX241" fmla="*/ 3635420 w 4262136"/>
                    <a:gd name="connsiteY241" fmla="*/ 2073014 h 5635501"/>
                    <a:gd name="connsiteX242" fmla="*/ 3610621 w 4262136"/>
                    <a:gd name="connsiteY242" fmla="*/ 2066177 h 5635501"/>
                    <a:gd name="connsiteX243" fmla="*/ 3647803 w 4262136"/>
                    <a:gd name="connsiteY243" fmla="*/ 2023008 h 5635501"/>
                    <a:gd name="connsiteX244" fmla="*/ 3644707 w 4262136"/>
                    <a:gd name="connsiteY244" fmla="*/ 2023008 h 5635501"/>
                    <a:gd name="connsiteX245" fmla="*/ 3629229 w 4262136"/>
                    <a:gd name="connsiteY245" fmla="*/ 2003686 h 5635501"/>
                    <a:gd name="connsiteX246" fmla="*/ 3647803 w 4262136"/>
                    <a:gd name="connsiteY246" fmla="*/ 2016749 h 5635501"/>
                    <a:gd name="connsiteX247" fmla="*/ 3647803 w 4262136"/>
                    <a:gd name="connsiteY247" fmla="*/ 2022974 h 5635501"/>
                    <a:gd name="connsiteX248" fmla="*/ 4138476 w 4262136"/>
                    <a:gd name="connsiteY248" fmla="*/ 2252391 h 5635501"/>
                    <a:gd name="connsiteX249" fmla="*/ 4198994 w 4262136"/>
                    <a:gd name="connsiteY249" fmla="*/ 2300696 h 5635501"/>
                    <a:gd name="connsiteX250" fmla="*/ 4170658 w 4262136"/>
                    <a:gd name="connsiteY250" fmla="*/ 2248308 h 5635501"/>
                    <a:gd name="connsiteX251" fmla="*/ 4138476 w 4262136"/>
                    <a:gd name="connsiteY251" fmla="*/ 2252357 h 5635501"/>
                    <a:gd name="connsiteX252" fmla="*/ 4101737 w 4262136"/>
                    <a:gd name="connsiteY252" fmla="*/ 2189117 h 5635501"/>
                    <a:gd name="connsiteX253" fmla="*/ 4103676 w 4262136"/>
                    <a:gd name="connsiteY253" fmla="*/ 2195309 h 5635501"/>
                    <a:gd name="connsiteX254" fmla="*/ 4104833 w 4262136"/>
                    <a:gd name="connsiteY254" fmla="*/ 2197078 h 5635501"/>
                    <a:gd name="connsiteX255" fmla="*/ 4144293 w 4262136"/>
                    <a:gd name="connsiteY255" fmla="*/ 2197962 h 5635501"/>
                    <a:gd name="connsiteX256" fmla="*/ 4158206 w 4262136"/>
                    <a:gd name="connsiteY256" fmla="*/ 2213746 h 5635501"/>
                    <a:gd name="connsiteX257" fmla="*/ 4181509 w 4262136"/>
                    <a:gd name="connsiteY257" fmla="*/ 2088492 h 5635501"/>
                    <a:gd name="connsiteX258" fmla="*/ 4171780 w 4262136"/>
                    <a:gd name="connsiteY258" fmla="*/ 2079341 h 5635501"/>
                    <a:gd name="connsiteX259" fmla="*/ 4160554 w 4262136"/>
                    <a:gd name="connsiteY259" fmla="*/ 2080736 h 5635501"/>
                    <a:gd name="connsiteX260" fmla="*/ 4165350 w 4262136"/>
                    <a:gd name="connsiteY260" fmla="*/ 2093153 h 5635501"/>
                    <a:gd name="connsiteX261" fmla="*/ 4113269 w 4262136"/>
                    <a:gd name="connsiteY261" fmla="*/ 2112169 h 5635501"/>
                    <a:gd name="connsiteX262" fmla="*/ 4101805 w 4262136"/>
                    <a:gd name="connsiteY262" fmla="*/ 2135811 h 5635501"/>
                    <a:gd name="connsiteX263" fmla="*/ 4099288 w 4262136"/>
                    <a:gd name="connsiteY263" fmla="*/ 2178606 h 5635501"/>
                    <a:gd name="connsiteX264" fmla="*/ 4101737 w 4262136"/>
                    <a:gd name="connsiteY264" fmla="*/ 2189151 h 5635501"/>
                    <a:gd name="connsiteX265" fmla="*/ 2835184 w 4262136"/>
                    <a:gd name="connsiteY265" fmla="*/ 1316593 h 5635501"/>
                    <a:gd name="connsiteX266" fmla="*/ 2877119 w 4262136"/>
                    <a:gd name="connsiteY266" fmla="*/ 1280801 h 5635501"/>
                    <a:gd name="connsiteX267" fmla="*/ 2877230 w 4262136"/>
                    <a:gd name="connsiteY267" fmla="*/ 1278595 h 5635501"/>
                    <a:gd name="connsiteX268" fmla="*/ 2838144 w 4262136"/>
                    <a:gd name="connsiteY268" fmla="*/ 1234372 h 5635501"/>
                    <a:gd name="connsiteX269" fmla="*/ 2796184 w 4262136"/>
                    <a:gd name="connsiteY269" fmla="*/ 1269987 h 5635501"/>
                    <a:gd name="connsiteX270" fmla="*/ 2796064 w 4262136"/>
                    <a:gd name="connsiteY270" fmla="*/ 1272336 h 5635501"/>
                    <a:gd name="connsiteX271" fmla="*/ 2835184 w 4262136"/>
                    <a:gd name="connsiteY271" fmla="*/ 1316593 h 5635501"/>
                    <a:gd name="connsiteX272" fmla="*/ 3540068 w 4262136"/>
                    <a:gd name="connsiteY272" fmla="*/ 1351972 h 5635501"/>
                    <a:gd name="connsiteX273" fmla="*/ 3388655 w 4262136"/>
                    <a:gd name="connsiteY273" fmla="*/ 1268016 h 5635501"/>
                    <a:gd name="connsiteX274" fmla="*/ 3431211 w 4262136"/>
                    <a:gd name="connsiteY274" fmla="*/ 1479403 h 5635501"/>
                    <a:gd name="connsiteX275" fmla="*/ 3491150 w 4262136"/>
                    <a:gd name="connsiteY275" fmla="*/ 1568155 h 5635501"/>
                    <a:gd name="connsiteX276" fmla="*/ 3413658 w 4262136"/>
                    <a:gd name="connsiteY276" fmla="*/ 1678747 h 5635501"/>
                    <a:gd name="connsiteX277" fmla="*/ 3356236 w 4262136"/>
                    <a:gd name="connsiteY277" fmla="*/ 1759302 h 5635501"/>
                    <a:gd name="connsiteX278" fmla="*/ 3540068 w 4262136"/>
                    <a:gd name="connsiteY278" fmla="*/ 1351972 h 5635501"/>
                    <a:gd name="connsiteX279" fmla="*/ 2848825 w 4262136"/>
                    <a:gd name="connsiteY279" fmla="*/ 1439636 h 5635501"/>
                    <a:gd name="connsiteX280" fmla="*/ 2846274 w 4262136"/>
                    <a:gd name="connsiteY280" fmla="*/ 1566556 h 5635501"/>
                    <a:gd name="connsiteX281" fmla="*/ 2820557 w 4262136"/>
                    <a:gd name="connsiteY281" fmla="*/ 1499609 h 5635501"/>
                    <a:gd name="connsiteX282" fmla="*/ 2834572 w 4262136"/>
                    <a:gd name="connsiteY282" fmla="*/ 1639967 h 5635501"/>
                    <a:gd name="connsiteX283" fmla="*/ 2881278 w 4262136"/>
                    <a:gd name="connsiteY283" fmla="*/ 1486887 h 5635501"/>
                    <a:gd name="connsiteX284" fmla="*/ 2975236 w 4262136"/>
                    <a:gd name="connsiteY284" fmla="*/ 1380104 h 5635501"/>
                    <a:gd name="connsiteX285" fmla="*/ 2848825 w 4262136"/>
                    <a:gd name="connsiteY285" fmla="*/ 1439636 h 5635501"/>
                    <a:gd name="connsiteX286" fmla="*/ 3452336 w 4262136"/>
                    <a:gd name="connsiteY286" fmla="*/ 2222557 h 5635501"/>
                    <a:gd name="connsiteX287" fmla="*/ 3574494 w 4262136"/>
                    <a:gd name="connsiteY287" fmla="*/ 2362030 h 5635501"/>
                    <a:gd name="connsiteX288" fmla="*/ 3312557 w 4262136"/>
                    <a:gd name="connsiteY288" fmla="*/ 2067163 h 5635501"/>
                    <a:gd name="connsiteX289" fmla="*/ 3452336 w 4262136"/>
                    <a:gd name="connsiteY289" fmla="*/ 2222557 h 5635501"/>
                    <a:gd name="connsiteX290" fmla="*/ 2875427 w 4262136"/>
                    <a:gd name="connsiteY290" fmla="*/ 1578769 h 5635501"/>
                    <a:gd name="connsiteX291" fmla="*/ 2823482 w 4262136"/>
                    <a:gd name="connsiteY291" fmla="*/ 1724671 h 5635501"/>
                    <a:gd name="connsiteX292" fmla="*/ 2918324 w 4262136"/>
                    <a:gd name="connsiteY292" fmla="*/ 1723481 h 5635501"/>
                    <a:gd name="connsiteX293" fmla="*/ 2986700 w 4262136"/>
                    <a:gd name="connsiteY293" fmla="*/ 1615576 h 5635501"/>
                    <a:gd name="connsiteX294" fmla="*/ 3000885 w 4262136"/>
                    <a:gd name="connsiteY294" fmla="*/ 1554344 h 5635501"/>
                    <a:gd name="connsiteX295" fmla="*/ 2929210 w 4262136"/>
                    <a:gd name="connsiteY295" fmla="*/ 1546180 h 5635501"/>
                    <a:gd name="connsiteX296" fmla="*/ 2992755 w 4262136"/>
                    <a:gd name="connsiteY296" fmla="*/ 1530940 h 5635501"/>
                    <a:gd name="connsiteX297" fmla="*/ 3068649 w 4262136"/>
                    <a:gd name="connsiteY297" fmla="*/ 1458958 h 5635501"/>
                    <a:gd name="connsiteX298" fmla="*/ 3018948 w 4262136"/>
                    <a:gd name="connsiteY298" fmla="*/ 1385377 h 5635501"/>
                    <a:gd name="connsiteX299" fmla="*/ 2875427 w 4262136"/>
                    <a:gd name="connsiteY299" fmla="*/ 1578769 h 5635501"/>
                    <a:gd name="connsiteX300" fmla="*/ 3360930 w 4262136"/>
                    <a:gd name="connsiteY300" fmla="*/ 1921192 h 5635501"/>
                    <a:gd name="connsiteX301" fmla="*/ 3371135 w 4262136"/>
                    <a:gd name="connsiteY301" fmla="*/ 1962014 h 5635501"/>
                    <a:gd name="connsiteX302" fmla="*/ 3398078 w 4262136"/>
                    <a:gd name="connsiteY302" fmla="*/ 1989705 h 5635501"/>
                    <a:gd name="connsiteX303" fmla="*/ 3430939 w 4262136"/>
                    <a:gd name="connsiteY303" fmla="*/ 1999910 h 5635501"/>
                    <a:gd name="connsiteX304" fmla="*/ 3505682 w 4262136"/>
                    <a:gd name="connsiteY304" fmla="*/ 1933015 h 5635501"/>
                    <a:gd name="connsiteX305" fmla="*/ 3505778 w 4262136"/>
                    <a:gd name="connsiteY305" fmla="*/ 1930377 h 5635501"/>
                    <a:gd name="connsiteX306" fmla="*/ 3436076 w 4262136"/>
                    <a:gd name="connsiteY306" fmla="*/ 1851490 h 5635501"/>
                    <a:gd name="connsiteX307" fmla="*/ 3361050 w 4262136"/>
                    <a:gd name="connsiteY307" fmla="*/ 1917995 h 5635501"/>
                    <a:gd name="connsiteX308" fmla="*/ 3360930 w 4262136"/>
                    <a:gd name="connsiteY308" fmla="*/ 1921192 h 5635501"/>
                    <a:gd name="connsiteX309" fmla="*/ 3442573 w 4262136"/>
                    <a:gd name="connsiteY309" fmla="*/ 1872173 h 5635501"/>
                    <a:gd name="connsiteX310" fmla="*/ 3430089 w 4262136"/>
                    <a:gd name="connsiteY310" fmla="*/ 1878126 h 5635501"/>
                    <a:gd name="connsiteX311" fmla="*/ 3442675 w 4262136"/>
                    <a:gd name="connsiteY311" fmla="*/ 1872173 h 5635501"/>
                    <a:gd name="connsiteX312" fmla="*/ 3296704 w 4262136"/>
                    <a:gd name="connsiteY312" fmla="*/ 3223294 h 5635501"/>
                    <a:gd name="connsiteX313" fmla="*/ 3232388 w 4262136"/>
                    <a:gd name="connsiteY313" fmla="*/ 3284045 h 5635501"/>
                    <a:gd name="connsiteX314" fmla="*/ 3232376 w 4262136"/>
                    <a:gd name="connsiteY314" fmla="*/ 3284526 h 5635501"/>
                    <a:gd name="connsiteX315" fmla="*/ 3253638 w 4262136"/>
                    <a:gd name="connsiteY315" fmla="*/ 3334363 h 5635501"/>
                    <a:gd name="connsiteX316" fmla="*/ 3251631 w 4262136"/>
                    <a:gd name="connsiteY316" fmla="*/ 3309189 h 5635501"/>
                    <a:gd name="connsiteX317" fmla="*/ 3280138 w 4262136"/>
                    <a:gd name="connsiteY317" fmla="*/ 3348616 h 5635501"/>
                    <a:gd name="connsiteX318" fmla="*/ 3292180 w 4262136"/>
                    <a:gd name="connsiteY318" fmla="*/ 3350283 h 5635501"/>
                    <a:gd name="connsiteX319" fmla="*/ 3356045 w 4262136"/>
                    <a:gd name="connsiteY319" fmla="*/ 3287195 h 5635501"/>
                    <a:gd name="connsiteX320" fmla="*/ 3296704 w 4262136"/>
                    <a:gd name="connsiteY320" fmla="*/ 3223464 h 5635501"/>
                    <a:gd name="connsiteX321" fmla="*/ 62865 w 4262136"/>
                    <a:gd name="connsiteY321" fmla="*/ 3052865 h 5635501"/>
                    <a:gd name="connsiteX322" fmla="*/ 51877 w 4262136"/>
                    <a:gd name="connsiteY322" fmla="*/ 3038373 h 5635501"/>
                    <a:gd name="connsiteX323" fmla="*/ 33270 w 4262136"/>
                    <a:gd name="connsiteY323" fmla="*/ 3038747 h 5635501"/>
                    <a:gd name="connsiteX324" fmla="*/ 33712 w 4262136"/>
                    <a:gd name="connsiteY324" fmla="*/ 3048476 h 5635501"/>
                    <a:gd name="connsiteX325" fmla="*/ 0 w 4262136"/>
                    <a:gd name="connsiteY325" fmla="*/ 3120390 h 5635501"/>
                    <a:gd name="connsiteX326" fmla="*/ 76200 w 4262136"/>
                    <a:gd name="connsiteY326" fmla="*/ 3141822 h 5635501"/>
                    <a:gd name="connsiteX327" fmla="*/ 62865 w 4262136"/>
                    <a:gd name="connsiteY327" fmla="*/ 3052933 h 5635501"/>
                    <a:gd name="connsiteX328" fmla="*/ 2286340 w 4262136"/>
                    <a:gd name="connsiteY328" fmla="*/ 133996 h 5635501"/>
                    <a:gd name="connsiteX329" fmla="*/ 2264909 w 4262136"/>
                    <a:gd name="connsiteY329" fmla="*/ 126648 h 5635501"/>
                    <a:gd name="connsiteX330" fmla="*/ 2219835 w 4262136"/>
                    <a:gd name="connsiteY330" fmla="*/ 150053 h 5635501"/>
                    <a:gd name="connsiteX331" fmla="*/ 2257969 w 4262136"/>
                    <a:gd name="connsiteY331" fmla="*/ 180193 h 5635501"/>
                    <a:gd name="connsiteX332" fmla="*/ 2231844 w 4262136"/>
                    <a:gd name="connsiteY332" fmla="*/ 211829 h 5635501"/>
                    <a:gd name="connsiteX333" fmla="*/ 2261303 w 4262136"/>
                    <a:gd name="connsiteY333" fmla="*/ 225028 h 5635501"/>
                    <a:gd name="connsiteX334" fmla="*/ 2312055 w 4262136"/>
                    <a:gd name="connsiteY334" fmla="*/ 184580 h 5635501"/>
                    <a:gd name="connsiteX335" fmla="*/ 2312330 w 4262136"/>
                    <a:gd name="connsiteY335" fmla="*/ 180601 h 5635501"/>
                    <a:gd name="connsiteX336" fmla="*/ 2293926 w 4262136"/>
                    <a:gd name="connsiteY336" fmla="*/ 139439 h 5635501"/>
                    <a:gd name="connsiteX337" fmla="*/ 2284163 w 4262136"/>
                    <a:gd name="connsiteY337" fmla="*/ 136446 h 5635501"/>
                    <a:gd name="connsiteX338" fmla="*/ 2286340 w 4262136"/>
                    <a:gd name="connsiteY338" fmla="*/ 133996 h 5635501"/>
                    <a:gd name="connsiteX339" fmla="*/ 2264501 w 4262136"/>
                    <a:gd name="connsiteY339" fmla="*/ 161211 h 5635501"/>
                    <a:gd name="connsiteX340" fmla="*/ 2280829 w 4262136"/>
                    <a:gd name="connsiteY340" fmla="*/ 142739 h 5635501"/>
                    <a:gd name="connsiteX341" fmla="*/ 2264501 w 4262136"/>
                    <a:gd name="connsiteY341" fmla="*/ 161177 h 5635501"/>
                    <a:gd name="connsiteX342" fmla="*/ 107326 w 4262136"/>
                    <a:gd name="connsiteY342" fmla="*/ 3062390 h 5635501"/>
                    <a:gd name="connsiteX343" fmla="*/ 104231 w 4262136"/>
                    <a:gd name="connsiteY343" fmla="*/ 3063410 h 5635501"/>
                    <a:gd name="connsiteX344" fmla="*/ 105421 w 4262136"/>
                    <a:gd name="connsiteY344" fmla="*/ 3069159 h 5635501"/>
                    <a:gd name="connsiteX345" fmla="*/ 107326 w 4262136"/>
                    <a:gd name="connsiteY345" fmla="*/ 3062390 h 5635501"/>
                    <a:gd name="connsiteX346" fmla="*/ 783737 w 4262136"/>
                    <a:gd name="connsiteY346" fmla="*/ 2734968 h 5635501"/>
                    <a:gd name="connsiteX347" fmla="*/ 802073 w 4262136"/>
                    <a:gd name="connsiteY347" fmla="*/ 2732518 h 5635501"/>
                    <a:gd name="connsiteX348" fmla="*/ 803264 w 4262136"/>
                    <a:gd name="connsiteY348" fmla="*/ 2729695 h 5635501"/>
                    <a:gd name="connsiteX349" fmla="*/ 817075 w 4262136"/>
                    <a:gd name="connsiteY349" fmla="*/ 2729865 h 5635501"/>
                    <a:gd name="connsiteX350" fmla="*/ 817075 w 4262136"/>
                    <a:gd name="connsiteY350" fmla="*/ 2730273 h 5635501"/>
                    <a:gd name="connsiteX351" fmla="*/ 985497 w 4262136"/>
                    <a:gd name="connsiteY351" fmla="*/ 2676355 h 5635501"/>
                    <a:gd name="connsiteX352" fmla="*/ 692195 w 4262136"/>
                    <a:gd name="connsiteY352" fmla="*/ 2652849 h 5635501"/>
                    <a:gd name="connsiteX353" fmla="*/ 565275 w 4262136"/>
                    <a:gd name="connsiteY353" fmla="*/ 2691119 h 5635501"/>
                    <a:gd name="connsiteX354" fmla="*/ 565275 w 4262136"/>
                    <a:gd name="connsiteY354" fmla="*/ 2691901 h 5635501"/>
                    <a:gd name="connsiteX355" fmla="*/ 783737 w 4262136"/>
                    <a:gd name="connsiteY355" fmla="*/ 2734968 h 5635501"/>
                    <a:gd name="connsiteX356" fmla="*/ 767239 w 4262136"/>
                    <a:gd name="connsiteY356" fmla="*/ 2669007 h 5635501"/>
                    <a:gd name="connsiteX357" fmla="*/ 772171 w 4262136"/>
                    <a:gd name="connsiteY357" fmla="*/ 2696221 h 5635501"/>
                    <a:gd name="connsiteX358" fmla="*/ 767239 w 4262136"/>
                    <a:gd name="connsiteY358" fmla="*/ 2669007 h 5635501"/>
                    <a:gd name="connsiteX359" fmla="*/ 2119312 w 4262136"/>
                    <a:gd name="connsiteY359" fmla="*/ 400628 h 5635501"/>
                    <a:gd name="connsiteX360" fmla="*/ 2083253 w 4262136"/>
                    <a:gd name="connsiteY360" fmla="*/ 326095 h 5635501"/>
                    <a:gd name="connsiteX361" fmla="*/ 2143295 w 4262136"/>
                    <a:gd name="connsiteY361" fmla="*/ 337933 h 5635501"/>
                    <a:gd name="connsiteX362" fmla="*/ 2225891 w 4262136"/>
                    <a:gd name="connsiteY362" fmla="*/ 364161 h 5635501"/>
                    <a:gd name="connsiteX363" fmla="*/ 2204017 w 4262136"/>
                    <a:gd name="connsiteY363" fmla="*/ 328170 h 5635501"/>
                    <a:gd name="connsiteX364" fmla="*/ 2294708 w 4262136"/>
                    <a:gd name="connsiteY364" fmla="*/ 378789 h 5635501"/>
                    <a:gd name="connsiteX365" fmla="*/ 2303655 w 4262136"/>
                    <a:gd name="connsiteY365" fmla="*/ 383619 h 5635501"/>
                    <a:gd name="connsiteX366" fmla="*/ 2305934 w 4262136"/>
                    <a:gd name="connsiteY366" fmla="*/ 389947 h 5635501"/>
                    <a:gd name="connsiteX367" fmla="*/ 2346143 w 4262136"/>
                    <a:gd name="connsiteY367" fmla="*/ 446246 h 5635501"/>
                    <a:gd name="connsiteX368" fmla="*/ 2285218 w 4262136"/>
                    <a:gd name="connsiteY368" fmla="*/ 343206 h 5635501"/>
                    <a:gd name="connsiteX369" fmla="*/ 2274298 w 4262136"/>
                    <a:gd name="connsiteY369" fmla="*/ 336607 h 5635501"/>
                    <a:gd name="connsiteX370" fmla="*/ 2274468 w 4262136"/>
                    <a:gd name="connsiteY370" fmla="*/ 334328 h 5635501"/>
                    <a:gd name="connsiteX371" fmla="*/ 2176156 w 4262136"/>
                    <a:gd name="connsiteY371" fmla="*/ 286907 h 5635501"/>
                    <a:gd name="connsiteX372" fmla="*/ 1908334 w 4262136"/>
                    <a:gd name="connsiteY372" fmla="*/ 379605 h 5635501"/>
                    <a:gd name="connsiteX373" fmla="*/ 2119312 w 4262136"/>
                    <a:gd name="connsiteY373" fmla="*/ 400628 h 5635501"/>
                    <a:gd name="connsiteX374" fmla="*/ 1566726 w 4262136"/>
                    <a:gd name="connsiteY374" fmla="*/ 3420598 h 5635501"/>
                    <a:gd name="connsiteX375" fmla="*/ 1441983 w 4262136"/>
                    <a:gd name="connsiteY375" fmla="*/ 3432776 h 5635501"/>
                    <a:gd name="connsiteX376" fmla="*/ 1358809 w 4262136"/>
                    <a:gd name="connsiteY376" fmla="*/ 3471353 h 5635501"/>
                    <a:gd name="connsiteX377" fmla="*/ 1302510 w 4262136"/>
                    <a:gd name="connsiteY377" fmla="*/ 3424884 h 5635501"/>
                    <a:gd name="connsiteX378" fmla="*/ 1222942 w 4262136"/>
                    <a:gd name="connsiteY378" fmla="*/ 3372122 h 5635501"/>
                    <a:gd name="connsiteX379" fmla="*/ 1199776 w 4262136"/>
                    <a:gd name="connsiteY379" fmla="*/ 3338410 h 5635501"/>
                    <a:gd name="connsiteX380" fmla="*/ 1263185 w 4262136"/>
                    <a:gd name="connsiteY380" fmla="*/ 3259047 h 5635501"/>
                    <a:gd name="connsiteX381" fmla="*/ 1336221 w 4262136"/>
                    <a:gd name="connsiteY381" fmla="*/ 3362053 h 5635501"/>
                    <a:gd name="connsiteX382" fmla="*/ 1382384 w 4262136"/>
                    <a:gd name="connsiteY382" fmla="*/ 3220130 h 5635501"/>
                    <a:gd name="connsiteX383" fmla="*/ 1226888 w 4262136"/>
                    <a:gd name="connsiteY383" fmla="*/ 3188086 h 5635501"/>
                    <a:gd name="connsiteX384" fmla="*/ 1214642 w 4262136"/>
                    <a:gd name="connsiteY384" fmla="*/ 3196964 h 5635501"/>
                    <a:gd name="connsiteX385" fmla="*/ 1164329 w 4262136"/>
                    <a:gd name="connsiteY385" fmla="*/ 3274321 h 5635501"/>
                    <a:gd name="connsiteX386" fmla="*/ 1334895 w 4262136"/>
                    <a:gd name="connsiteY386" fmla="*/ 3512072 h 5635501"/>
                    <a:gd name="connsiteX387" fmla="*/ 1566726 w 4262136"/>
                    <a:gd name="connsiteY387" fmla="*/ 3420598 h 5635501"/>
                    <a:gd name="connsiteX388" fmla="*/ 1306184 w 4262136"/>
                    <a:gd name="connsiteY388" fmla="*/ 3177234 h 5635501"/>
                    <a:gd name="connsiteX389" fmla="*/ 1306184 w 4262136"/>
                    <a:gd name="connsiteY389" fmla="*/ 3177234 h 5635501"/>
                    <a:gd name="connsiteX390" fmla="*/ 1399222 w 4262136"/>
                    <a:gd name="connsiteY390" fmla="*/ 3329464 h 5635501"/>
                    <a:gd name="connsiteX391" fmla="*/ 1435724 w 4262136"/>
                    <a:gd name="connsiteY391" fmla="*/ 3243467 h 5635501"/>
                    <a:gd name="connsiteX392" fmla="*/ 1353060 w 4262136"/>
                    <a:gd name="connsiteY392" fmla="*/ 3164987 h 5635501"/>
                    <a:gd name="connsiteX393" fmla="*/ 1399222 w 4262136"/>
                    <a:gd name="connsiteY393" fmla="*/ 3329396 h 5635501"/>
                    <a:gd name="connsiteX394" fmla="*/ 1157083 w 4262136"/>
                    <a:gd name="connsiteY394" fmla="*/ 2741295 h 5635501"/>
                    <a:gd name="connsiteX395" fmla="*/ 1080713 w 4262136"/>
                    <a:gd name="connsiteY395" fmla="*/ 2676219 h 5635501"/>
                    <a:gd name="connsiteX396" fmla="*/ 679507 w 4262136"/>
                    <a:gd name="connsiteY396" fmla="*/ 2776538 h 5635501"/>
                    <a:gd name="connsiteX397" fmla="*/ 682092 w 4262136"/>
                    <a:gd name="connsiteY397" fmla="*/ 2781844 h 5635501"/>
                    <a:gd name="connsiteX398" fmla="*/ 675288 w 4262136"/>
                    <a:gd name="connsiteY398" fmla="*/ 2802902 h 5635501"/>
                    <a:gd name="connsiteX399" fmla="*/ 955834 w 4262136"/>
                    <a:gd name="connsiteY399" fmla="*/ 2820489 h 5635501"/>
                    <a:gd name="connsiteX400" fmla="*/ 1065507 w 4262136"/>
                    <a:gd name="connsiteY400" fmla="*/ 2737043 h 5635501"/>
                    <a:gd name="connsiteX401" fmla="*/ 982572 w 4262136"/>
                    <a:gd name="connsiteY401" fmla="*/ 2840695 h 5635501"/>
                    <a:gd name="connsiteX402" fmla="*/ 1157083 w 4262136"/>
                    <a:gd name="connsiteY402" fmla="*/ 2741227 h 5635501"/>
                    <a:gd name="connsiteX403" fmla="*/ 1850775 w 4262136"/>
                    <a:gd name="connsiteY403" fmla="*/ 1149770 h 5635501"/>
                    <a:gd name="connsiteX404" fmla="*/ 1942249 w 4262136"/>
                    <a:gd name="connsiteY404" fmla="*/ 1067208 h 5635501"/>
                    <a:gd name="connsiteX405" fmla="*/ 1718242 w 4262136"/>
                    <a:gd name="connsiteY405" fmla="*/ 1051560 h 5635501"/>
                    <a:gd name="connsiteX406" fmla="*/ 1706336 w 4262136"/>
                    <a:gd name="connsiteY406" fmla="*/ 1044450 h 5635501"/>
                    <a:gd name="connsiteX407" fmla="*/ 1699736 w 4262136"/>
                    <a:gd name="connsiteY407" fmla="*/ 1056697 h 5635501"/>
                    <a:gd name="connsiteX408" fmla="*/ 1724909 w 4262136"/>
                    <a:gd name="connsiteY408" fmla="*/ 1093538 h 5635501"/>
                    <a:gd name="connsiteX409" fmla="*/ 1761819 w 4262136"/>
                    <a:gd name="connsiteY409" fmla="*/ 1086258 h 5635501"/>
                    <a:gd name="connsiteX410" fmla="*/ 1777263 w 4262136"/>
                    <a:gd name="connsiteY410" fmla="*/ 1131876 h 5635501"/>
                    <a:gd name="connsiteX411" fmla="*/ 1851762 w 4262136"/>
                    <a:gd name="connsiteY411" fmla="*/ 1124562 h 5635501"/>
                    <a:gd name="connsiteX412" fmla="*/ 2225244 w 4262136"/>
                    <a:gd name="connsiteY412" fmla="*/ 5175919 h 5635501"/>
                    <a:gd name="connsiteX413" fmla="*/ 2243920 w 4262136"/>
                    <a:gd name="connsiteY413" fmla="*/ 5183199 h 5635501"/>
                    <a:gd name="connsiteX414" fmla="*/ 2261541 w 4262136"/>
                    <a:gd name="connsiteY414" fmla="*/ 5151495 h 5635501"/>
                    <a:gd name="connsiteX415" fmla="*/ 2225244 w 4262136"/>
                    <a:gd name="connsiteY415" fmla="*/ 5175919 h 5635501"/>
                    <a:gd name="connsiteX416" fmla="*/ 2739356 w 4262136"/>
                    <a:gd name="connsiteY416" fmla="*/ 4311287 h 5635501"/>
                    <a:gd name="connsiteX417" fmla="*/ 2689894 w 4262136"/>
                    <a:gd name="connsiteY417" fmla="*/ 4425179 h 5635501"/>
                    <a:gd name="connsiteX418" fmla="*/ 2739492 w 4262136"/>
                    <a:gd name="connsiteY418" fmla="*/ 4474845 h 5635501"/>
                    <a:gd name="connsiteX419" fmla="*/ 2766706 w 4262136"/>
                    <a:gd name="connsiteY419" fmla="*/ 4602038 h 5635501"/>
                    <a:gd name="connsiteX420" fmla="*/ 2808140 w 4262136"/>
                    <a:gd name="connsiteY420" fmla="*/ 4413239 h 5635501"/>
                    <a:gd name="connsiteX421" fmla="*/ 2717687 w 4262136"/>
                    <a:gd name="connsiteY421" fmla="*/ 4161065 h 5635501"/>
                    <a:gd name="connsiteX422" fmla="*/ 2739356 w 4262136"/>
                    <a:gd name="connsiteY422" fmla="*/ 4311288 h 5635501"/>
                    <a:gd name="connsiteX423" fmla="*/ 2168876 w 4262136"/>
                    <a:gd name="connsiteY423" fmla="*/ 5223715 h 5635501"/>
                    <a:gd name="connsiteX424" fmla="*/ 2194084 w 4262136"/>
                    <a:gd name="connsiteY424" fmla="*/ 5213747 h 5635501"/>
                    <a:gd name="connsiteX425" fmla="*/ 2168774 w 4262136"/>
                    <a:gd name="connsiteY425" fmla="*/ 5223715 h 5635501"/>
                    <a:gd name="connsiteX426" fmla="*/ 1549173 w 4262136"/>
                    <a:gd name="connsiteY426" fmla="*/ 3692741 h 5635501"/>
                    <a:gd name="connsiteX427" fmla="*/ 1553459 w 4262136"/>
                    <a:gd name="connsiteY427" fmla="*/ 3480503 h 5635501"/>
                    <a:gd name="connsiteX428" fmla="*/ 1465965 w 4262136"/>
                    <a:gd name="connsiteY428" fmla="*/ 3563847 h 5635501"/>
                    <a:gd name="connsiteX429" fmla="*/ 1490390 w 4262136"/>
                    <a:gd name="connsiteY429" fmla="*/ 3563847 h 5635501"/>
                    <a:gd name="connsiteX430" fmla="*/ 1476783 w 4262136"/>
                    <a:gd name="connsiteY430" fmla="*/ 3633958 h 5635501"/>
                    <a:gd name="connsiteX431" fmla="*/ 1519408 w 4262136"/>
                    <a:gd name="connsiteY431" fmla="*/ 3650320 h 5635501"/>
                    <a:gd name="connsiteX432" fmla="*/ 1521414 w 4262136"/>
                    <a:gd name="connsiteY432" fmla="*/ 3733290 h 5635501"/>
                    <a:gd name="connsiteX433" fmla="*/ 1662283 w 4262136"/>
                    <a:gd name="connsiteY433" fmla="*/ 3788127 h 5635501"/>
                    <a:gd name="connsiteX434" fmla="*/ 1549173 w 4262136"/>
                    <a:gd name="connsiteY434" fmla="*/ 3692741 h 5635501"/>
                    <a:gd name="connsiteX435" fmla="*/ 2010625 w 4262136"/>
                    <a:gd name="connsiteY435" fmla="*/ 5295662 h 5635501"/>
                    <a:gd name="connsiteX436" fmla="*/ 2011680 w 4262136"/>
                    <a:gd name="connsiteY436" fmla="*/ 5294131 h 5635501"/>
                    <a:gd name="connsiteX437" fmla="*/ 2009401 w 4262136"/>
                    <a:gd name="connsiteY437" fmla="*/ 5332504 h 5635501"/>
                    <a:gd name="connsiteX438" fmla="*/ 2009741 w 4262136"/>
                    <a:gd name="connsiteY438" fmla="*/ 5365909 h 5635501"/>
                    <a:gd name="connsiteX439" fmla="*/ 2018279 w 4262136"/>
                    <a:gd name="connsiteY439" fmla="*/ 5339443 h 5635501"/>
                    <a:gd name="connsiteX440" fmla="*/ 2018279 w 4262136"/>
                    <a:gd name="connsiteY440" fmla="*/ 5339443 h 5635501"/>
                    <a:gd name="connsiteX441" fmla="*/ 2021681 w 4262136"/>
                    <a:gd name="connsiteY441" fmla="*/ 5332810 h 5635501"/>
                    <a:gd name="connsiteX442" fmla="*/ 2023450 w 4262136"/>
                    <a:gd name="connsiteY442" fmla="*/ 5342743 h 5635501"/>
                    <a:gd name="connsiteX443" fmla="*/ 2040459 w 4262136"/>
                    <a:gd name="connsiteY443" fmla="*/ 5259671 h 5635501"/>
                    <a:gd name="connsiteX444" fmla="*/ 2025015 w 4262136"/>
                    <a:gd name="connsiteY444" fmla="*/ 5195650 h 5635501"/>
                    <a:gd name="connsiteX445" fmla="*/ 2010625 w 4262136"/>
                    <a:gd name="connsiteY445" fmla="*/ 5295798 h 5635501"/>
                    <a:gd name="connsiteX446" fmla="*/ 2088084 w 4262136"/>
                    <a:gd name="connsiteY446" fmla="*/ 5105911 h 5635501"/>
                    <a:gd name="connsiteX447" fmla="*/ 2067673 w 4262136"/>
                    <a:gd name="connsiteY447" fmla="*/ 5103461 h 5635501"/>
                    <a:gd name="connsiteX448" fmla="*/ 2067673 w 4262136"/>
                    <a:gd name="connsiteY448" fmla="*/ 5077472 h 5635501"/>
                    <a:gd name="connsiteX449" fmla="*/ 2054508 w 4262136"/>
                    <a:gd name="connsiteY449" fmla="*/ 5058387 h 5635501"/>
                    <a:gd name="connsiteX450" fmla="*/ 2094003 w 4262136"/>
                    <a:gd name="connsiteY450" fmla="*/ 5018076 h 5635501"/>
                    <a:gd name="connsiteX451" fmla="*/ 2091724 w 4262136"/>
                    <a:gd name="connsiteY451" fmla="*/ 5096317 h 5635501"/>
                    <a:gd name="connsiteX452" fmla="*/ 2361996 w 4262136"/>
                    <a:gd name="connsiteY452" fmla="*/ 4649119 h 5635501"/>
                    <a:gd name="connsiteX453" fmla="*/ 2169489 w 4262136"/>
                    <a:gd name="connsiteY453" fmla="*/ 4807608 h 5635501"/>
                    <a:gd name="connsiteX454" fmla="*/ 2096316 w 4262136"/>
                    <a:gd name="connsiteY454" fmla="*/ 4865438 h 5635501"/>
                    <a:gd name="connsiteX455" fmla="*/ 2146425 w 4262136"/>
                    <a:gd name="connsiteY455" fmla="*/ 4911805 h 5635501"/>
                    <a:gd name="connsiteX456" fmla="*/ 2001849 w 4262136"/>
                    <a:gd name="connsiteY456" fmla="*/ 5021751 h 5635501"/>
                    <a:gd name="connsiteX457" fmla="*/ 1945175 w 4262136"/>
                    <a:gd name="connsiteY457" fmla="*/ 5046651 h 5635501"/>
                    <a:gd name="connsiteX458" fmla="*/ 2003005 w 4262136"/>
                    <a:gd name="connsiteY458" fmla="*/ 5060701 h 5635501"/>
                    <a:gd name="connsiteX459" fmla="*/ 2054304 w 4262136"/>
                    <a:gd name="connsiteY459" fmla="*/ 5091113 h 5635501"/>
                    <a:gd name="connsiteX460" fmla="*/ 2054304 w 4262136"/>
                    <a:gd name="connsiteY460" fmla="*/ 5091113 h 5635501"/>
                    <a:gd name="connsiteX461" fmla="*/ 2051651 w 4262136"/>
                    <a:gd name="connsiteY461" fmla="*/ 5105876 h 5635501"/>
                    <a:gd name="connsiteX462" fmla="*/ 2036683 w 4262136"/>
                    <a:gd name="connsiteY462" fmla="*/ 5155950 h 5635501"/>
                    <a:gd name="connsiteX463" fmla="*/ 2030934 w 4262136"/>
                    <a:gd name="connsiteY463" fmla="*/ 5173368 h 5635501"/>
                    <a:gd name="connsiteX464" fmla="*/ 2041139 w 4262136"/>
                    <a:gd name="connsiteY464" fmla="*/ 5255963 h 5635501"/>
                    <a:gd name="connsiteX465" fmla="*/ 2085158 w 4262136"/>
                    <a:gd name="connsiteY465" fmla="*/ 5113293 h 5635501"/>
                    <a:gd name="connsiteX466" fmla="*/ 2088084 w 4262136"/>
                    <a:gd name="connsiteY466" fmla="*/ 5106046 h 5635501"/>
                    <a:gd name="connsiteX467" fmla="*/ 2054542 w 4262136"/>
                    <a:gd name="connsiteY467" fmla="*/ 5188472 h 5635501"/>
                    <a:gd name="connsiteX468" fmla="*/ 2054542 w 4262136"/>
                    <a:gd name="connsiteY468" fmla="*/ 5188472 h 5635501"/>
                    <a:gd name="connsiteX469" fmla="*/ 2248852 w 4262136"/>
                    <a:gd name="connsiteY469" fmla="*/ 59259 h 5635501"/>
                    <a:gd name="connsiteX470" fmla="*/ 2273583 w 4262136"/>
                    <a:gd name="connsiteY470" fmla="*/ 49564 h 5635501"/>
                    <a:gd name="connsiteX471" fmla="*/ 2280013 w 4262136"/>
                    <a:gd name="connsiteY471" fmla="*/ 36705 h 5635501"/>
                    <a:gd name="connsiteX472" fmla="*/ 2280727 w 4262136"/>
                    <a:gd name="connsiteY472" fmla="*/ 31569 h 5635501"/>
                    <a:gd name="connsiteX473" fmla="*/ 2280387 w 4262136"/>
                    <a:gd name="connsiteY473" fmla="*/ 26738 h 5635501"/>
                    <a:gd name="connsiteX474" fmla="*/ 2248138 w 4262136"/>
                    <a:gd name="connsiteY474" fmla="*/ 50040 h 5635501"/>
                    <a:gd name="connsiteX475" fmla="*/ 2236640 w 4262136"/>
                    <a:gd name="connsiteY475" fmla="*/ 0 h 5635501"/>
                    <a:gd name="connsiteX476" fmla="*/ 2219189 w 4262136"/>
                    <a:gd name="connsiteY476" fmla="*/ 25411 h 5635501"/>
                    <a:gd name="connsiteX477" fmla="*/ 2248852 w 4262136"/>
                    <a:gd name="connsiteY477" fmla="*/ 59259 h 5635501"/>
                    <a:gd name="connsiteX478" fmla="*/ 540816 w 4262136"/>
                    <a:gd name="connsiteY478" fmla="*/ 2562974 h 5635501"/>
                    <a:gd name="connsiteX479" fmla="*/ 516051 w 4262136"/>
                    <a:gd name="connsiteY479" fmla="*/ 2561511 h 5635501"/>
                    <a:gd name="connsiteX480" fmla="*/ 518466 w 4262136"/>
                    <a:gd name="connsiteY480" fmla="*/ 2567770 h 5635501"/>
                    <a:gd name="connsiteX481" fmla="*/ 542279 w 4262136"/>
                    <a:gd name="connsiteY481" fmla="*/ 2566409 h 5635501"/>
                    <a:gd name="connsiteX482" fmla="*/ 540816 w 4262136"/>
                    <a:gd name="connsiteY482" fmla="*/ 2562804 h 5635501"/>
                    <a:gd name="connsiteX483" fmla="*/ 503566 w 4262136"/>
                    <a:gd name="connsiteY483" fmla="*/ 2696664 h 5635501"/>
                    <a:gd name="connsiteX484" fmla="*/ 550409 w 4262136"/>
                    <a:gd name="connsiteY484" fmla="*/ 2680505 h 5635501"/>
                    <a:gd name="connsiteX485" fmla="*/ 563438 w 4262136"/>
                    <a:gd name="connsiteY485" fmla="*/ 2676253 h 5635501"/>
                    <a:gd name="connsiteX486" fmla="*/ 613342 w 4262136"/>
                    <a:gd name="connsiteY486" fmla="*/ 2660401 h 5635501"/>
                    <a:gd name="connsiteX487" fmla="*/ 579324 w 4262136"/>
                    <a:gd name="connsiteY487" fmla="*/ 2657339 h 5635501"/>
                    <a:gd name="connsiteX488" fmla="*/ 574494 w 4262136"/>
                    <a:gd name="connsiteY488" fmla="*/ 2660503 h 5635501"/>
                    <a:gd name="connsiteX489" fmla="*/ 566057 w 4262136"/>
                    <a:gd name="connsiteY489" fmla="*/ 2657781 h 5635501"/>
                    <a:gd name="connsiteX490" fmla="*/ 374401 w 4262136"/>
                    <a:gd name="connsiteY490" fmla="*/ 2712992 h 5635501"/>
                    <a:gd name="connsiteX491" fmla="*/ 503566 w 4262136"/>
                    <a:gd name="connsiteY491" fmla="*/ 2696494 h 5635501"/>
                    <a:gd name="connsiteX492" fmla="*/ 564016 w 4262136"/>
                    <a:gd name="connsiteY492" fmla="*/ 2565627 h 5635501"/>
                    <a:gd name="connsiteX493" fmla="*/ 564016 w 4262136"/>
                    <a:gd name="connsiteY493" fmla="*/ 2565627 h 5635501"/>
                    <a:gd name="connsiteX494" fmla="*/ 564016 w 4262136"/>
                    <a:gd name="connsiteY494" fmla="*/ 2565627 h 5635501"/>
                    <a:gd name="connsiteX495" fmla="*/ 146073 w 4262136"/>
                    <a:gd name="connsiteY495" fmla="*/ 2935741 h 5635501"/>
                    <a:gd name="connsiteX496" fmla="*/ 60212 w 4262136"/>
                    <a:gd name="connsiteY496" fmla="*/ 3018473 h 5635501"/>
                    <a:gd name="connsiteX497" fmla="*/ 70417 w 4262136"/>
                    <a:gd name="connsiteY497" fmla="*/ 3028134 h 5635501"/>
                    <a:gd name="connsiteX498" fmla="*/ 83378 w 4262136"/>
                    <a:gd name="connsiteY498" fmla="*/ 3030549 h 5635501"/>
                    <a:gd name="connsiteX499" fmla="*/ 88889 w 4262136"/>
                    <a:gd name="connsiteY499" fmla="*/ 3030821 h 5635501"/>
                    <a:gd name="connsiteX500" fmla="*/ 133588 w 4262136"/>
                    <a:gd name="connsiteY500" fmla="*/ 3021704 h 5635501"/>
                    <a:gd name="connsiteX501" fmla="*/ 142467 w 4262136"/>
                    <a:gd name="connsiteY501" fmla="*/ 3012621 h 5635501"/>
                    <a:gd name="connsiteX502" fmla="*/ 153080 w 4262136"/>
                    <a:gd name="connsiteY502" fmla="*/ 2978978 h 5635501"/>
                    <a:gd name="connsiteX503" fmla="*/ 170770 w 4262136"/>
                    <a:gd name="connsiteY503" fmla="*/ 2985782 h 5635501"/>
                    <a:gd name="connsiteX504" fmla="*/ 181383 w 4262136"/>
                    <a:gd name="connsiteY504" fmla="*/ 2965643 h 5635501"/>
                    <a:gd name="connsiteX505" fmla="*/ 206114 w 4262136"/>
                    <a:gd name="connsiteY505" fmla="*/ 2938837 h 5635501"/>
                    <a:gd name="connsiteX506" fmla="*/ 206114 w 4262136"/>
                    <a:gd name="connsiteY506" fmla="*/ 2938837 h 5635501"/>
                    <a:gd name="connsiteX507" fmla="*/ 231083 w 4262136"/>
                    <a:gd name="connsiteY507" fmla="*/ 2934414 h 5635501"/>
                    <a:gd name="connsiteX508" fmla="*/ 293812 w 4262136"/>
                    <a:gd name="connsiteY508" fmla="*/ 2783920 h 5635501"/>
                    <a:gd name="connsiteX509" fmla="*/ 146073 w 4262136"/>
                    <a:gd name="connsiteY509" fmla="*/ 2935571 h 5635501"/>
                    <a:gd name="connsiteX510" fmla="*/ 598714 w 4262136"/>
                    <a:gd name="connsiteY510" fmla="*/ 2620702 h 5635501"/>
                    <a:gd name="connsiteX511" fmla="*/ 589189 w 4262136"/>
                    <a:gd name="connsiteY511" fmla="*/ 2636962 h 5635501"/>
                    <a:gd name="connsiteX512" fmla="*/ 605212 w 4262136"/>
                    <a:gd name="connsiteY512" fmla="*/ 2636248 h 5635501"/>
                    <a:gd name="connsiteX513" fmla="*/ 598714 w 4262136"/>
                    <a:gd name="connsiteY513" fmla="*/ 2620532 h 5635501"/>
                    <a:gd name="connsiteX514" fmla="*/ 582216 w 4262136"/>
                    <a:gd name="connsiteY514" fmla="*/ 1611868 h 5635501"/>
                    <a:gd name="connsiteX515" fmla="*/ 473358 w 4262136"/>
                    <a:gd name="connsiteY515" fmla="*/ 1564243 h 5635501"/>
                    <a:gd name="connsiteX516" fmla="*/ 519249 w 4262136"/>
                    <a:gd name="connsiteY516" fmla="*/ 1597105 h 5635501"/>
                    <a:gd name="connsiteX517" fmla="*/ 536257 w 4262136"/>
                    <a:gd name="connsiteY517" fmla="*/ 1595846 h 5635501"/>
                    <a:gd name="connsiteX518" fmla="*/ 525780 w 4262136"/>
                    <a:gd name="connsiteY518" fmla="*/ 1582239 h 5635501"/>
                    <a:gd name="connsiteX519" fmla="*/ 557178 w 4262136"/>
                    <a:gd name="connsiteY519" fmla="*/ 1609997 h 5635501"/>
                    <a:gd name="connsiteX520" fmla="*/ 526937 w 4262136"/>
                    <a:gd name="connsiteY520" fmla="*/ 1612310 h 5635501"/>
                    <a:gd name="connsiteX521" fmla="*/ 529624 w 4262136"/>
                    <a:gd name="connsiteY521" fmla="*/ 1677659 h 5635501"/>
                    <a:gd name="connsiteX522" fmla="*/ 524011 w 4262136"/>
                    <a:gd name="connsiteY522" fmla="*/ 1701471 h 5635501"/>
                    <a:gd name="connsiteX523" fmla="*/ 539761 w 4262136"/>
                    <a:gd name="connsiteY523" fmla="*/ 1709738 h 5635501"/>
                    <a:gd name="connsiteX524" fmla="*/ 520847 w 4262136"/>
                    <a:gd name="connsiteY524" fmla="*/ 1726440 h 5635501"/>
                    <a:gd name="connsiteX525" fmla="*/ 537856 w 4262136"/>
                    <a:gd name="connsiteY525" fmla="*/ 1839618 h 5635501"/>
                    <a:gd name="connsiteX526" fmla="*/ 517071 w 4262136"/>
                    <a:gd name="connsiteY526" fmla="*/ 1936909 h 5635501"/>
                    <a:gd name="connsiteX527" fmla="*/ 567452 w 4262136"/>
                    <a:gd name="connsiteY527" fmla="*/ 1868023 h 5635501"/>
                    <a:gd name="connsiteX528" fmla="*/ 616540 w 4262136"/>
                    <a:gd name="connsiteY528" fmla="*/ 1703444 h 5635501"/>
                    <a:gd name="connsiteX529" fmla="*/ 602524 w 4262136"/>
                    <a:gd name="connsiteY529" fmla="*/ 1698239 h 5635501"/>
                    <a:gd name="connsiteX530" fmla="*/ 611981 w 4262136"/>
                    <a:gd name="connsiteY530" fmla="*/ 1679087 h 5635501"/>
                    <a:gd name="connsiteX531" fmla="*/ 608954 w 4262136"/>
                    <a:gd name="connsiteY531" fmla="*/ 1666841 h 5635501"/>
                    <a:gd name="connsiteX532" fmla="*/ 606232 w 4262136"/>
                    <a:gd name="connsiteY532" fmla="*/ 1658541 h 5635501"/>
                    <a:gd name="connsiteX533" fmla="*/ 546803 w 4262136"/>
                    <a:gd name="connsiteY533" fmla="*/ 1643029 h 5635501"/>
                    <a:gd name="connsiteX534" fmla="*/ 571194 w 4262136"/>
                    <a:gd name="connsiteY534" fmla="*/ 1623740 h 5635501"/>
                    <a:gd name="connsiteX535" fmla="*/ 582216 w 4262136"/>
                    <a:gd name="connsiteY535" fmla="*/ 1611868 h 5635501"/>
                    <a:gd name="connsiteX536" fmla="*/ 581297 w 4262136"/>
                    <a:gd name="connsiteY536" fmla="*/ 1784339 h 5635501"/>
                    <a:gd name="connsiteX537" fmla="*/ 567350 w 4262136"/>
                    <a:gd name="connsiteY537" fmla="*/ 1790666 h 5635501"/>
                    <a:gd name="connsiteX538" fmla="*/ 581297 w 4262136"/>
                    <a:gd name="connsiteY538" fmla="*/ 1784339 h 5635501"/>
                    <a:gd name="connsiteX539" fmla="*/ 556906 w 4262136"/>
                    <a:gd name="connsiteY539" fmla="*/ 1696675 h 5635501"/>
                    <a:gd name="connsiteX540" fmla="*/ 560308 w 4262136"/>
                    <a:gd name="connsiteY540" fmla="*/ 1730250 h 5635501"/>
                    <a:gd name="connsiteX541" fmla="*/ 560308 w 4262136"/>
                    <a:gd name="connsiteY541" fmla="*/ 1730250 h 5635501"/>
                    <a:gd name="connsiteX542" fmla="*/ 556906 w 4262136"/>
                    <a:gd name="connsiteY542" fmla="*/ 1696709 h 5635501"/>
                    <a:gd name="connsiteX543" fmla="*/ 267346 w 4262136"/>
                    <a:gd name="connsiteY543" fmla="*/ 3328749 h 5635501"/>
                    <a:gd name="connsiteX544" fmla="*/ 96611 w 4262136"/>
                    <a:gd name="connsiteY544" fmla="*/ 3184344 h 5635501"/>
                    <a:gd name="connsiteX545" fmla="*/ 168422 w 4262136"/>
                    <a:gd name="connsiteY545" fmla="*/ 3313271 h 5635501"/>
                    <a:gd name="connsiteX546" fmla="*/ 211591 w 4262136"/>
                    <a:gd name="connsiteY546" fmla="*/ 3521121 h 5635501"/>
                    <a:gd name="connsiteX547" fmla="*/ 332150 w 4262136"/>
                    <a:gd name="connsiteY547" fmla="*/ 3375558 h 5635501"/>
                    <a:gd name="connsiteX548" fmla="*/ 531461 w 4262136"/>
                    <a:gd name="connsiteY548" fmla="*/ 3310074 h 5635501"/>
                    <a:gd name="connsiteX549" fmla="*/ 267346 w 4262136"/>
                    <a:gd name="connsiteY549" fmla="*/ 3328749 h 5635501"/>
                    <a:gd name="connsiteX550" fmla="*/ 516731 w 4262136"/>
                    <a:gd name="connsiteY550" fmla="*/ 1936739 h 5635501"/>
                    <a:gd name="connsiteX551" fmla="*/ 513976 w 4262136"/>
                    <a:gd name="connsiteY551" fmla="*/ 1940140 h 5635501"/>
                    <a:gd name="connsiteX552" fmla="*/ 516731 w 4262136"/>
                    <a:gd name="connsiteY552" fmla="*/ 1936739 h 5635501"/>
                    <a:gd name="connsiteX553" fmla="*/ 486898 w 4262136"/>
                    <a:gd name="connsiteY553" fmla="*/ 2003244 h 5635501"/>
                    <a:gd name="connsiteX554" fmla="*/ 616165 w 4262136"/>
                    <a:gd name="connsiteY554" fmla="*/ 2539399 h 5635501"/>
                    <a:gd name="connsiteX555" fmla="*/ 403758 w 4262136"/>
                    <a:gd name="connsiteY555" fmla="*/ 2149554 h 5635501"/>
                    <a:gd name="connsiteX556" fmla="*/ 346812 w 4262136"/>
                    <a:gd name="connsiteY556" fmla="*/ 2196431 h 5635501"/>
                    <a:gd name="connsiteX557" fmla="*/ 637189 w 4262136"/>
                    <a:gd name="connsiteY557" fmla="*/ 2561647 h 5635501"/>
                    <a:gd name="connsiteX558" fmla="*/ 803706 w 4262136"/>
                    <a:gd name="connsiteY558" fmla="*/ 2591038 h 5635501"/>
                    <a:gd name="connsiteX559" fmla="*/ 1002846 w 4262136"/>
                    <a:gd name="connsiteY559" fmla="*/ 2585017 h 5635501"/>
                    <a:gd name="connsiteX560" fmla="*/ 827280 w 4262136"/>
                    <a:gd name="connsiteY560" fmla="*/ 2573859 h 5635501"/>
                    <a:gd name="connsiteX561" fmla="*/ 827280 w 4262136"/>
                    <a:gd name="connsiteY561" fmla="*/ 2576853 h 5635501"/>
                    <a:gd name="connsiteX562" fmla="*/ 764483 w 4262136"/>
                    <a:gd name="connsiteY562" fmla="*/ 2508817 h 5635501"/>
                    <a:gd name="connsiteX563" fmla="*/ 763157 w 4262136"/>
                    <a:gd name="connsiteY563" fmla="*/ 2506198 h 5635501"/>
                    <a:gd name="connsiteX564" fmla="*/ 707912 w 4262136"/>
                    <a:gd name="connsiteY564" fmla="*/ 2486229 h 5635501"/>
                    <a:gd name="connsiteX565" fmla="*/ 765436 w 4262136"/>
                    <a:gd name="connsiteY565" fmla="*/ 2567430 h 5635501"/>
                    <a:gd name="connsiteX566" fmla="*/ 602354 w 4262136"/>
                    <a:gd name="connsiteY566" fmla="*/ 2338082 h 5635501"/>
                    <a:gd name="connsiteX567" fmla="*/ 654061 w 4262136"/>
                    <a:gd name="connsiteY567" fmla="*/ 2100705 h 5635501"/>
                    <a:gd name="connsiteX568" fmla="*/ 605620 w 4262136"/>
                    <a:gd name="connsiteY568" fmla="*/ 1994433 h 5635501"/>
                    <a:gd name="connsiteX569" fmla="*/ 511118 w 4262136"/>
                    <a:gd name="connsiteY569" fmla="*/ 2103562 h 5635501"/>
                    <a:gd name="connsiteX570" fmla="*/ 550273 w 4262136"/>
                    <a:gd name="connsiteY570" fmla="*/ 2403328 h 5635501"/>
                    <a:gd name="connsiteX571" fmla="*/ 475638 w 4262136"/>
                    <a:gd name="connsiteY571" fmla="*/ 2200445 h 5635501"/>
                    <a:gd name="connsiteX572" fmla="*/ 610178 w 4262136"/>
                    <a:gd name="connsiteY572" fmla="*/ 1974532 h 5635501"/>
                    <a:gd name="connsiteX573" fmla="*/ 643176 w 4262136"/>
                    <a:gd name="connsiteY573" fmla="*/ 2027430 h 5635501"/>
                    <a:gd name="connsiteX574" fmla="*/ 664301 w 4262136"/>
                    <a:gd name="connsiteY574" fmla="*/ 1980588 h 5635501"/>
                    <a:gd name="connsiteX575" fmla="*/ 640488 w 4262136"/>
                    <a:gd name="connsiteY575" fmla="*/ 2006509 h 5635501"/>
                    <a:gd name="connsiteX576" fmla="*/ 616165 w 4262136"/>
                    <a:gd name="connsiteY576" fmla="*/ 1952455 h 5635501"/>
                    <a:gd name="connsiteX577" fmla="*/ 661137 w 4262136"/>
                    <a:gd name="connsiteY577" fmla="*/ 1947624 h 5635501"/>
                    <a:gd name="connsiteX578" fmla="*/ 660865 w 4262136"/>
                    <a:gd name="connsiteY578" fmla="*/ 1946570 h 5635501"/>
                    <a:gd name="connsiteX579" fmla="*/ 659368 w 4262136"/>
                    <a:gd name="connsiteY579" fmla="*/ 1942250 h 5635501"/>
                    <a:gd name="connsiteX580" fmla="*/ 645081 w 4262136"/>
                    <a:gd name="connsiteY580" fmla="*/ 1919356 h 5635501"/>
                    <a:gd name="connsiteX581" fmla="*/ 694543 w 4262136"/>
                    <a:gd name="connsiteY581" fmla="*/ 1909694 h 5635501"/>
                    <a:gd name="connsiteX582" fmla="*/ 783261 w 4262136"/>
                    <a:gd name="connsiteY582" fmla="*/ 1778726 h 5635501"/>
                    <a:gd name="connsiteX583" fmla="*/ 486898 w 4262136"/>
                    <a:gd name="connsiteY583" fmla="*/ 2003244 h 5635501"/>
                    <a:gd name="connsiteX584" fmla="*/ 661307 w 4262136"/>
                    <a:gd name="connsiteY584" fmla="*/ 2120537 h 5635501"/>
                    <a:gd name="connsiteX585" fmla="*/ 636950 w 4262136"/>
                    <a:gd name="connsiteY585" fmla="*/ 2173435 h 5635501"/>
                    <a:gd name="connsiteX586" fmla="*/ 636950 w 4262136"/>
                    <a:gd name="connsiteY586" fmla="*/ 2173435 h 5635501"/>
                    <a:gd name="connsiteX587" fmla="*/ 661307 w 4262136"/>
                    <a:gd name="connsiteY587" fmla="*/ 2120537 h 5635501"/>
                    <a:gd name="connsiteX588" fmla="*/ 612628 w 4262136"/>
                    <a:gd name="connsiteY588" fmla="*/ 2206330 h 5635501"/>
                    <a:gd name="connsiteX589" fmla="*/ 598714 w 4262136"/>
                    <a:gd name="connsiteY589" fmla="*/ 2185920 h 5635501"/>
                    <a:gd name="connsiteX590" fmla="*/ 612628 w 4262136"/>
                    <a:gd name="connsiteY590" fmla="*/ 2206330 h 5635501"/>
                    <a:gd name="connsiteX591" fmla="*/ 602184 w 4262136"/>
                    <a:gd name="connsiteY591" fmla="*/ 1905272 h 5635501"/>
                    <a:gd name="connsiteX592" fmla="*/ 602184 w 4262136"/>
                    <a:gd name="connsiteY592" fmla="*/ 1905272 h 5635501"/>
                    <a:gd name="connsiteX593" fmla="*/ 575140 w 4262136"/>
                    <a:gd name="connsiteY593" fmla="*/ 1556215 h 5635501"/>
                    <a:gd name="connsiteX594" fmla="*/ 601878 w 4262136"/>
                    <a:gd name="connsiteY594" fmla="*/ 1584518 h 5635501"/>
                    <a:gd name="connsiteX595" fmla="*/ 616642 w 4262136"/>
                    <a:gd name="connsiteY595" fmla="*/ 1607106 h 5635501"/>
                    <a:gd name="connsiteX596" fmla="*/ 669437 w 4262136"/>
                    <a:gd name="connsiteY596" fmla="*/ 1652894 h 5635501"/>
                    <a:gd name="connsiteX597" fmla="*/ 611845 w 4262136"/>
                    <a:gd name="connsiteY597" fmla="*/ 1525735 h 5635501"/>
                    <a:gd name="connsiteX598" fmla="*/ 567894 w 4262136"/>
                    <a:gd name="connsiteY598" fmla="*/ 1495119 h 5635501"/>
                    <a:gd name="connsiteX599" fmla="*/ 575140 w 4262136"/>
                    <a:gd name="connsiteY599" fmla="*/ 1556215 h 5635501"/>
                    <a:gd name="connsiteX600" fmla="*/ 564050 w 4262136"/>
                    <a:gd name="connsiteY600" fmla="*/ 2638833 h 5635501"/>
                    <a:gd name="connsiteX601" fmla="*/ 574255 w 4262136"/>
                    <a:gd name="connsiteY601" fmla="*/ 2620226 h 5635501"/>
                    <a:gd name="connsiteX602" fmla="*/ 573915 w 4262136"/>
                    <a:gd name="connsiteY602" fmla="*/ 2582432 h 5635501"/>
                    <a:gd name="connsiteX603" fmla="*/ 565989 w 4262136"/>
                    <a:gd name="connsiteY603" fmla="*/ 2582738 h 5635501"/>
                    <a:gd name="connsiteX604" fmla="*/ 563778 w 4262136"/>
                    <a:gd name="connsiteY604" fmla="*/ 2600019 h 5635501"/>
                    <a:gd name="connsiteX605" fmla="*/ 556804 w 4262136"/>
                    <a:gd name="connsiteY605" fmla="*/ 2586412 h 5635501"/>
                    <a:gd name="connsiteX606" fmla="*/ 556804 w 4262136"/>
                    <a:gd name="connsiteY606" fmla="*/ 2586412 h 5635501"/>
                    <a:gd name="connsiteX607" fmla="*/ 552416 w 4262136"/>
                    <a:gd name="connsiteY607" fmla="*/ 2583316 h 5635501"/>
                    <a:gd name="connsiteX608" fmla="*/ 525202 w 4262136"/>
                    <a:gd name="connsiteY608" fmla="*/ 2585391 h 5635501"/>
                    <a:gd name="connsiteX609" fmla="*/ 539285 w 4262136"/>
                    <a:gd name="connsiteY609" fmla="*/ 2633016 h 5635501"/>
                    <a:gd name="connsiteX610" fmla="*/ 506220 w 4262136"/>
                    <a:gd name="connsiteY610" fmla="*/ 2587432 h 5635501"/>
                    <a:gd name="connsiteX611" fmla="*/ 261291 w 4262136"/>
                    <a:gd name="connsiteY611" fmla="*/ 2667374 h 5635501"/>
                    <a:gd name="connsiteX612" fmla="*/ 91712 w 4262136"/>
                    <a:gd name="connsiteY612" fmla="*/ 2966357 h 5635501"/>
                    <a:gd name="connsiteX613" fmla="*/ 162197 w 4262136"/>
                    <a:gd name="connsiteY613" fmla="*/ 2876312 h 5635501"/>
                    <a:gd name="connsiteX614" fmla="*/ 324428 w 4262136"/>
                    <a:gd name="connsiteY614" fmla="*/ 2731838 h 5635501"/>
                    <a:gd name="connsiteX615" fmla="*/ 564050 w 4262136"/>
                    <a:gd name="connsiteY615" fmla="*/ 2638833 h 5635501"/>
                    <a:gd name="connsiteX616" fmla="*/ 47659 w 4262136"/>
                    <a:gd name="connsiteY616" fmla="*/ 3008369 h 5635501"/>
                    <a:gd name="connsiteX617" fmla="*/ 77459 w 4262136"/>
                    <a:gd name="connsiteY617" fmla="*/ 2954553 h 5635501"/>
                    <a:gd name="connsiteX618" fmla="*/ 118790 w 4262136"/>
                    <a:gd name="connsiteY618" fmla="*/ 2789192 h 5635501"/>
                    <a:gd name="connsiteX619" fmla="*/ 33201 w 4262136"/>
                    <a:gd name="connsiteY619" fmla="*/ 3037761 h 5635501"/>
                    <a:gd name="connsiteX620" fmla="*/ 35991 w 4262136"/>
                    <a:gd name="connsiteY620" fmla="*/ 2991496 h 5635501"/>
                    <a:gd name="connsiteX621" fmla="*/ 47659 w 4262136"/>
                    <a:gd name="connsiteY621" fmla="*/ 3008369 h 5635501"/>
                    <a:gd name="connsiteX622" fmla="*/ 686242 w 4262136"/>
                    <a:gd name="connsiteY622" fmla="*/ 2429181 h 5635501"/>
                    <a:gd name="connsiteX623" fmla="*/ 744685 w 4262136"/>
                    <a:gd name="connsiteY623" fmla="*/ 2431460 h 5635501"/>
                    <a:gd name="connsiteX624" fmla="*/ 856025 w 4262136"/>
                    <a:gd name="connsiteY624" fmla="*/ 2324780 h 5635501"/>
                    <a:gd name="connsiteX625" fmla="*/ 781492 w 4262136"/>
                    <a:gd name="connsiteY625" fmla="*/ 2230279 h 5635501"/>
                    <a:gd name="connsiteX626" fmla="*/ 686242 w 4262136"/>
                    <a:gd name="connsiteY626" fmla="*/ 2429181 h 5635501"/>
                    <a:gd name="connsiteX627" fmla="*/ 668213 w 4262136"/>
                    <a:gd name="connsiteY627" fmla="*/ 1677931 h 5635501"/>
                    <a:gd name="connsiteX628" fmla="*/ 633651 w 4262136"/>
                    <a:gd name="connsiteY628" fmla="*/ 1638878 h 5635501"/>
                    <a:gd name="connsiteX629" fmla="*/ 631712 w 4262136"/>
                    <a:gd name="connsiteY629" fmla="*/ 1639627 h 5635501"/>
                    <a:gd name="connsiteX630" fmla="*/ 642155 w 4262136"/>
                    <a:gd name="connsiteY630" fmla="*/ 1685483 h 5635501"/>
                    <a:gd name="connsiteX631" fmla="*/ 651034 w 4262136"/>
                    <a:gd name="connsiteY631" fmla="*/ 1699532 h 5635501"/>
                    <a:gd name="connsiteX632" fmla="*/ 643108 w 4262136"/>
                    <a:gd name="connsiteY632" fmla="*/ 1699022 h 5635501"/>
                    <a:gd name="connsiteX633" fmla="*/ 632052 w 4262136"/>
                    <a:gd name="connsiteY633" fmla="*/ 1775358 h 5635501"/>
                    <a:gd name="connsiteX634" fmla="*/ 668213 w 4262136"/>
                    <a:gd name="connsiteY634" fmla="*/ 1677931 h 5635501"/>
                    <a:gd name="connsiteX635" fmla="*/ 2144043 w 4262136"/>
                    <a:gd name="connsiteY635" fmla="*/ 4385957 h 5635501"/>
                    <a:gd name="connsiteX636" fmla="*/ 2362812 w 4262136"/>
                    <a:gd name="connsiteY636" fmla="*/ 4503352 h 5635501"/>
                    <a:gd name="connsiteX637" fmla="*/ 2320018 w 4262136"/>
                    <a:gd name="connsiteY637" fmla="*/ 4458108 h 5635501"/>
                    <a:gd name="connsiteX638" fmla="*/ 2211161 w 4262136"/>
                    <a:gd name="connsiteY638" fmla="*/ 4490459 h 5635501"/>
                    <a:gd name="connsiteX639" fmla="*/ 2144043 w 4262136"/>
                    <a:gd name="connsiteY639" fmla="*/ 4385957 h 5635501"/>
                    <a:gd name="connsiteX640" fmla="*/ 2581071 w 4262136"/>
                    <a:gd name="connsiteY640" fmla="*/ 4486377 h 5635501"/>
                    <a:gd name="connsiteX641" fmla="*/ 2462008 w 4262136"/>
                    <a:gd name="connsiteY641" fmla="*/ 4694737 h 5635501"/>
                    <a:gd name="connsiteX642" fmla="*/ 2474629 w 4262136"/>
                    <a:gd name="connsiteY642" fmla="*/ 4739946 h 5635501"/>
                    <a:gd name="connsiteX643" fmla="*/ 2523070 w 4262136"/>
                    <a:gd name="connsiteY643" fmla="*/ 4608365 h 5635501"/>
                    <a:gd name="connsiteX644" fmla="*/ 2581003 w 4262136"/>
                    <a:gd name="connsiteY644" fmla="*/ 4486377 h 5635501"/>
                    <a:gd name="connsiteX645" fmla="*/ 2642303 w 4262136"/>
                    <a:gd name="connsiteY645" fmla="*/ 4390277 h 5635501"/>
                    <a:gd name="connsiteX646" fmla="*/ 2503000 w 4262136"/>
                    <a:gd name="connsiteY646" fmla="*/ 4825161 h 5635501"/>
                    <a:gd name="connsiteX647" fmla="*/ 2511777 w 4262136"/>
                    <a:gd name="connsiteY647" fmla="*/ 4954429 h 5635501"/>
                    <a:gd name="connsiteX648" fmla="*/ 2530248 w 4262136"/>
                    <a:gd name="connsiteY648" fmla="*/ 4939733 h 5635501"/>
                    <a:gd name="connsiteX649" fmla="*/ 2521403 w 4262136"/>
                    <a:gd name="connsiteY649" fmla="*/ 4890646 h 5635501"/>
                    <a:gd name="connsiteX650" fmla="*/ 2594338 w 4262136"/>
                    <a:gd name="connsiteY650" fmla="*/ 4514034 h 5635501"/>
                    <a:gd name="connsiteX651" fmla="*/ 2642133 w 4262136"/>
                    <a:gd name="connsiteY651" fmla="*/ 4390277 h 5635501"/>
                    <a:gd name="connsiteX652" fmla="*/ 2385570 w 4262136"/>
                    <a:gd name="connsiteY652" fmla="*/ 465228 h 5635501"/>
                    <a:gd name="connsiteX653" fmla="*/ 2403089 w 4262136"/>
                    <a:gd name="connsiteY653" fmla="*/ 475434 h 5635501"/>
                    <a:gd name="connsiteX654" fmla="*/ 2616619 w 4262136"/>
                    <a:gd name="connsiteY654" fmla="*/ 120083 h 5635501"/>
                    <a:gd name="connsiteX655" fmla="*/ 2729457 w 4262136"/>
                    <a:gd name="connsiteY655" fmla="*/ 133486 h 5635501"/>
                    <a:gd name="connsiteX656" fmla="*/ 2820591 w 4262136"/>
                    <a:gd name="connsiteY656" fmla="*/ 188357 h 5635501"/>
                    <a:gd name="connsiteX657" fmla="*/ 2794295 w 4262136"/>
                    <a:gd name="connsiteY657" fmla="*/ 198766 h 5635501"/>
                    <a:gd name="connsiteX658" fmla="*/ 2685029 w 4262136"/>
                    <a:gd name="connsiteY658" fmla="*/ 413079 h 5635501"/>
                    <a:gd name="connsiteX659" fmla="*/ 2863657 w 4262136"/>
                    <a:gd name="connsiteY659" fmla="*/ 281838 h 5635501"/>
                    <a:gd name="connsiteX660" fmla="*/ 2924889 w 4262136"/>
                    <a:gd name="connsiteY660" fmla="*/ 293812 h 5635501"/>
                    <a:gd name="connsiteX661" fmla="*/ 2908152 w 4262136"/>
                    <a:gd name="connsiteY661" fmla="*/ 165497 h 5635501"/>
                    <a:gd name="connsiteX662" fmla="*/ 2889817 w 4262136"/>
                    <a:gd name="connsiteY662" fmla="*/ 146583 h 5635501"/>
                    <a:gd name="connsiteX663" fmla="*/ 2780347 w 4262136"/>
                    <a:gd name="connsiteY663" fmla="*/ 108857 h 5635501"/>
                    <a:gd name="connsiteX664" fmla="*/ 2760957 w 4262136"/>
                    <a:gd name="connsiteY664" fmla="*/ 108347 h 5635501"/>
                    <a:gd name="connsiteX665" fmla="*/ 2720136 w 4262136"/>
                    <a:gd name="connsiteY665" fmla="*/ 110524 h 5635501"/>
                    <a:gd name="connsiteX666" fmla="*/ 2696867 w 4262136"/>
                    <a:gd name="connsiteY666" fmla="*/ 75111 h 5635501"/>
                    <a:gd name="connsiteX667" fmla="*/ 2695473 w 4262136"/>
                    <a:gd name="connsiteY667" fmla="*/ 84500 h 5635501"/>
                    <a:gd name="connsiteX668" fmla="*/ 2644038 w 4262136"/>
                    <a:gd name="connsiteY668" fmla="*/ 74839 h 5635501"/>
                    <a:gd name="connsiteX669" fmla="*/ 2663326 w 4262136"/>
                    <a:gd name="connsiteY669" fmla="*/ 56776 h 5635501"/>
                    <a:gd name="connsiteX670" fmla="*/ 2566647 w 4262136"/>
                    <a:gd name="connsiteY670" fmla="*/ 18472 h 5635501"/>
                    <a:gd name="connsiteX671" fmla="*/ 2573451 w 4262136"/>
                    <a:gd name="connsiteY671" fmla="*/ 12553 h 5635501"/>
                    <a:gd name="connsiteX672" fmla="*/ 2561102 w 4262136"/>
                    <a:gd name="connsiteY672" fmla="*/ 11940 h 5635501"/>
                    <a:gd name="connsiteX673" fmla="*/ 2498544 w 4262136"/>
                    <a:gd name="connsiteY673" fmla="*/ 33882 h 5635501"/>
                    <a:gd name="connsiteX674" fmla="*/ 2521438 w 4262136"/>
                    <a:gd name="connsiteY674" fmla="*/ 67151 h 5635501"/>
                    <a:gd name="connsiteX675" fmla="*/ 2547325 w 4262136"/>
                    <a:gd name="connsiteY675" fmla="*/ 88106 h 5635501"/>
                    <a:gd name="connsiteX676" fmla="*/ 2518240 w 4262136"/>
                    <a:gd name="connsiteY676" fmla="*/ 73411 h 5635501"/>
                    <a:gd name="connsiteX677" fmla="*/ 2492488 w 4262136"/>
                    <a:gd name="connsiteY677" fmla="*/ 58068 h 5635501"/>
                    <a:gd name="connsiteX678" fmla="*/ 2447585 w 4262136"/>
                    <a:gd name="connsiteY678" fmla="*/ 108109 h 5635501"/>
                    <a:gd name="connsiteX679" fmla="*/ 2399960 w 4262136"/>
                    <a:gd name="connsiteY679" fmla="*/ 194208 h 5635501"/>
                    <a:gd name="connsiteX680" fmla="*/ 2365636 w 4262136"/>
                    <a:gd name="connsiteY680" fmla="*/ 294016 h 5635501"/>
                    <a:gd name="connsiteX681" fmla="*/ 2385570 w 4262136"/>
                    <a:gd name="connsiteY681" fmla="*/ 465228 h 5635501"/>
                    <a:gd name="connsiteX682" fmla="*/ 2849199 w 4262136"/>
                    <a:gd name="connsiteY682" fmla="*/ 151822 h 5635501"/>
                    <a:gd name="connsiteX683" fmla="*/ 2865154 w 4262136"/>
                    <a:gd name="connsiteY683" fmla="*/ 171994 h 5635501"/>
                    <a:gd name="connsiteX684" fmla="*/ 2919344 w 4262136"/>
                    <a:gd name="connsiteY684" fmla="*/ 194514 h 5635501"/>
                    <a:gd name="connsiteX685" fmla="*/ 2887470 w 4262136"/>
                    <a:gd name="connsiteY685" fmla="*/ 230947 h 5635501"/>
                    <a:gd name="connsiteX686" fmla="*/ 2884306 w 4262136"/>
                    <a:gd name="connsiteY686" fmla="*/ 205196 h 5635501"/>
                    <a:gd name="connsiteX687" fmla="*/ 2847601 w 4262136"/>
                    <a:gd name="connsiteY687" fmla="*/ 178866 h 5635501"/>
                    <a:gd name="connsiteX688" fmla="*/ 2833211 w 4262136"/>
                    <a:gd name="connsiteY688" fmla="*/ 182846 h 5635501"/>
                    <a:gd name="connsiteX689" fmla="*/ 2845936 w 4262136"/>
                    <a:gd name="connsiteY689" fmla="*/ 152865 h 5635501"/>
                    <a:gd name="connsiteX690" fmla="*/ 2849199 w 4262136"/>
                    <a:gd name="connsiteY690" fmla="*/ 151822 h 5635501"/>
                    <a:gd name="connsiteX691" fmla="*/ 2823618 w 4262136"/>
                    <a:gd name="connsiteY691" fmla="*/ 137432 h 5635501"/>
                    <a:gd name="connsiteX692" fmla="*/ 2788410 w 4262136"/>
                    <a:gd name="connsiteY692" fmla="*/ 141684 h 5635501"/>
                    <a:gd name="connsiteX693" fmla="*/ 2823618 w 4262136"/>
                    <a:gd name="connsiteY693" fmla="*/ 137432 h 5635501"/>
                    <a:gd name="connsiteX694" fmla="*/ 1659629 w 4262136"/>
                    <a:gd name="connsiteY694" fmla="*/ 902596 h 5635501"/>
                    <a:gd name="connsiteX695" fmla="*/ 1655887 w 4262136"/>
                    <a:gd name="connsiteY695" fmla="*/ 851025 h 5635501"/>
                    <a:gd name="connsiteX696" fmla="*/ 1640273 w 4262136"/>
                    <a:gd name="connsiteY696" fmla="*/ 941138 h 5635501"/>
                    <a:gd name="connsiteX697" fmla="*/ 1659629 w 4262136"/>
                    <a:gd name="connsiteY697" fmla="*/ 902596 h 5635501"/>
                    <a:gd name="connsiteX698" fmla="*/ 1929901 w 4262136"/>
                    <a:gd name="connsiteY698" fmla="*/ 1174739 h 5635501"/>
                    <a:gd name="connsiteX699" fmla="*/ 2568552 w 4262136"/>
                    <a:gd name="connsiteY699" fmla="*/ 1168309 h 5635501"/>
                    <a:gd name="connsiteX700" fmla="*/ 2757113 w 4262136"/>
                    <a:gd name="connsiteY700" fmla="*/ 1409224 h 5635501"/>
                    <a:gd name="connsiteX701" fmla="*/ 2553006 w 4262136"/>
                    <a:gd name="connsiteY701" fmla="*/ 1090408 h 5635501"/>
                    <a:gd name="connsiteX702" fmla="*/ 2545590 w 4262136"/>
                    <a:gd name="connsiteY702" fmla="*/ 1126637 h 5635501"/>
                    <a:gd name="connsiteX703" fmla="*/ 2318861 w 4262136"/>
                    <a:gd name="connsiteY703" fmla="*/ 1005330 h 5635501"/>
                    <a:gd name="connsiteX704" fmla="*/ 2414111 w 4262136"/>
                    <a:gd name="connsiteY704" fmla="*/ 1074590 h 5635501"/>
                    <a:gd name="connsiteX705" fmla="*/ 1929901 w 4262136"/>
                    <a:gd name="connsiteY705" fmla="*/ 1174705 h 5635501"/>
                    <a:gd name="connsiteX706" fmla="*/ 2847601 w 4262136"/>
                    <a:gd name="connsiteY706" fmla="*/ 178866 h 5635501"/>
                    <a:gd name="connsiteX707" fmla="*/ 2849199 w 4262136"/>
                    <a:gd name="connsiteY707" fmla="*/ 177403 h 5635501"/>
                    <a:gd name="connsiteX708" fmla="*/ 2847601 w 4262136"/>
                    <a:gd name="connsiteY708" fmla="*/ 178866 h 5635501"/>
                    <a:gd name="connsiteX709" fmla="*/ 3770777 w 4262136"/>
                    <a:gd name="connsiteY709" fmla="*/ 3053817 h 5635501"/>
                    <a:gd name="connsiteX710" fmla="*/ 3786698 w 4262136"/>
                    <a:gd name="connsiteY710" fmla="*/ 3013608 h 5635501"/>
                    <a:gd name="connsiteX711" fmla="*/ 3811327 w 4262136"/>
                    <a:gd name="connsiteY711" fmla="*/ 3070282 h 5635501"/>
                    <a:gd name="connsiteX712" fmla="*/ 3814388 w 4262136"/>
                    <a:gd name="connsiteY712" fmla="*/ 3076609 h 5635501"/>
                    <a:gd name="connsiteX713" fmla="*/ 3841602 w 4262136"/>
                    <a:gd name="connsiteY713" fmla="*/ 3061607 h 5635501"/>
                    <a:gd name="connsiteX714" fmla="*/ 3827995 w 4262136"/>
                    <a:gd name="connsiteY714" fmla="*/ 3026160 h 5635501"/>
                    <a:gd name="connsiteX715" fmla="*/ 3711960 w 4262136"/>
                    <a:gd name="connsiteY715" fmla="*/ 2804670 h 5635501"/>
                    <a:gd name="connsiteX716" fmla="*/ 3770777 w 4262136"/>
                    <a:gd name="connsiteY716" fmla="*/ 3053817 h 5635501"/>
                    <a:gd name="connsiteX717" fmla="*/ 3811327 w 4262136"/>
                    <a:gd name="connsiteY717" fmla="*/ 3070282 h 5635501"/>
                    <a:gd name="connsiteX718" fmla="*/ 3802108 w 4262136"/>
                    <a:gd name="connsiteY718" fmla="*/ 3070282 h 5635501"/>
                    <a:gd name="connsiteX719" fmla="*/ 3795746 w 4262136"/>
                    <a:gd name="connsiteY719" fmla="*/ 3105490 h 5635501"/>
                    <a:gd name="connsiteX720" fmla="*/ 3811224 w 4262136"/>
                    <a:gd name="connsiteY720" fmla="*/ 3131616 h 5635501"/>
                    <a:gd name="connsiteX721" fmla="*/ 3826703 w 4262136"/>
                    <a:gd name="connsiteY721" fmla="*/ 3101817 h 5635501"/>
                    <a:gd name="connsiteX722" fmla="*/ 3814388 w 4262136"/>
                    <a:gd name="connsiteY722" fmla="*/ 3076643 h 5635501"/>
                    <a:gd name="connsiteX723" fmla="*/ 3811327 w 4262136"/>
                    <a:gd name="connsiteY723" fmla="*/ 3070214 h 5635501"/>
                    <a:gd name="connsiteX724" fmla="*/ 2492965 w 4262136"/>
                    <a:gd name="connsiteY724" fmla="*/ 4978139 h 5635501"/>
                    <a:gd name="connsiteX725" fmla="*/ 2493917 w 4262136"/>
                    <a:gd name="connsiteY725" fmla="*/ 4720148 h 5635501"/>
                    <a:gd name="connsiteX726" fmla="*/ 2477487 w 4262136"/>
                    <a:gd name="connsiteY726" fmla="*/ 5066246 h 5635501"/>
                    <a:gd name="connsiteX727" fmla="*/ 2516811 w 4262136"/>
                    <a:gd name="connsiteY727" fmla="*/ 5048454 h 5635501"/>
                    <a:gd name="connsiteX728" fmla="*/ 2492965 w 4262136"/>
                    <a:gd name="connsiteY728" fmla="*/ 4978139 h 5635501"/>
                    <a:gd name="connsiteX729" fmla="*/ 4261315 w 4262136"/>
                    <a:gd name="connsiteY729" fmla="*/ 2481229 h 5635501"/>
                    <a:gd name="connsiteX730" fmla="*/ 4261961 w 4262136"/>
                    <a:gd name="connsiteY730" fmla="*/ 2470581 h 5635501"/>
                    <a:gd name="connsiteX731" fmla="*/ 4114902 w 4262136"/>
                    <a:gd name="connsiteY731" fmla="*/ 2261201 h 5635501"/>
                    <a:gd name="connsiteX732" fmla="*/ 4053091 w 4262136"/>
                    <a:gd name="connsiteY732" fmla="*/ 2239804 h 5635501"/>
                    <a:gd name="connsiteX733" fmla="*/ 4062242 w 4262136"/>
                    <a:gd name="connsiteY733" fmla="*/ 2202384 h 5635501"/>
                    <a:gd name="connsiteX734" fmla="*/ 4039791 w 4262136"/>
                    <a:gd name="connsiteY734" fmla="*/ 2184389 h 5635501"/>
                    <a:gd name="connsiteX735" fmla="*/ 4009446 w 4262136"/>
                    <a:gd name="connsiteY735" fmla="*/ 2301240 h 5635501"/>
                    <a:gd name="connsiteX736" fmla="*/ 4022611 w 4262136"/>
                    <a:gd name="connsiteY736" fmla="*/ 2301648 h 5635501"/>
                    <a:gd name="connsiteX737" fmla="*/ 4013562 w 4262136"/>
                    <a:gd name="connsiteY737" fmla="*/ 2329543 h 5635501"/>
                    <a:gd name="connsiteX738" fmla="*/ 4026557 w 4262136"/>
                    <a:gd name="connsiteY738" fmla="*/ 2371147 h 5635501"/>
                    <a:gd name="connsiteX739" fmla="*/ 4192429 w 4262136"/>
                    <a:gd name="connsiteY739" fmla="*/ 2542427 h 5635501"/>
                    <a:gd name="connsiteX740" fmla="*/ 4111602 w 4262136"/>
                    <a:gd name="connsiteY740" fmla="*/ 2523241 h 5635501"/>
                    <a:gd name="connsiteX741" fmla="*/ 4039144 w 4262136"/>
                    <a:gd name="connsiteY741" fmla="*/ 2584915 h 5635501"/>
                    <a:gd name="connsiteX742" fmla="*/ 3980123 w 4262136"/>
                    <a:gd name="connsiteY742" fmla="*/ 2750378 h 5635501"/>
                    <a:gd name="connsiteX743" fmla="*/ 3912972 w 4262136"/>
                    <a:gd name="connsiteY743" fmla="*/ 2670062 h 5635501"/>
                    <a:gd name="connsiteX744" fmla="*/ 3906474 w 4262136"/>
                    <a:gd name="connsiteY744" fmla="*/ 2644276 h 5635501"/>
                    <a:gd name="connsiteX745" fmla="*/ 3923279 w 4262136"/>
                    <a:gd name="connsiteY745" fmla="*/ 2638017 h 5635501"/>
                    <a:gd name="connsiteX746" fmla="*/ 3943180 w 4262136"/>
                    <a:gd name="connsiteY746" fmla="*/ 2614204 h 5635501"/>
                    <a:gd name="connsiteX747" fmla="*/ 3959100 w 4262136"/>
                    <a:gd name="connsiteY747" fmla="*/ 2529976 h 5635501"/>
                    <a:gd name="connsiteX748" fmla="*/ 3929164 w 4262136"/>
                    <a:gd name="connsiteY748" fmla="*/ 2561239 h 5635501"/>
                    <a:gd name="connsiteX749" fmla="*/ 3860449 w 4262136"/>
                    <a:gd name="connsiteY749" fmla="*/ 2461906 h 5635501"/>
                    <a:gd name="connsiteX750" fmla="*/ 3744788 w 4262136"/>
                    <a:gd name="connsiteY750" fmla="*/ 2488577 h 5635501"/>
                    <a:gd name="connsiteX751" fmla="*/ 3746148 w 4262136"/>
                    <a:gd name="connsiteY751" fmla="*/ 2409213 h 5635501"/>
                    <a:gd name="connsiteX752" fmla="*/ 3689373 w 4262136"/>
                    <a:gd name="connsiteY752" fmla="*/ 2328046 h 5635501"/>
                    <a:gd name="connsiteX753" fmla="*/ 3577454 w 4262136"/>
                    <a:gd name="connsiteY753" fmla="*/ 2273618 h 5635501"/>
                    <a:gd name="connsiteX754" fmla="*/ 3686311 w 4262136"/>
                    <a:gd name="connsiteY754" fmla="*/ 2495992 h 5635501"/>
                    <a:gd name="connsiteX755" fmla="*/ 4032409 w 4262136"/>
                    <a:gd name="connsiteY755" fmla="*/ 2770891 h 5635501"/>
                    <a:gd name="connsiteX756" fmla="*/ 4260328 w 4262136"/>
                    <a:gd name="connsiteY756" fmla="*/ 2492659 h 5635501"/>
                    <a:gd name="connsiteX757" fmla="*/ 4256246 w 4262136"/>
                    <a:gd name="connsiteY757" fmla="*/ 2487046 h 5635501"/>
                    <a:gd name="connsiteX758" fmla="*/ 4261315 w 4262136"/>
                    <a:gd name="connsiteY758" fmla="*/ 2481093 h 5635501"/>
                    <a:gd name="connsiteX759" fmla="*/ 4059249 w 4262136"/>
                    <a:gd name="connsiteY759" fmla="*/ 2333625 h 5635501"/>
                    <a:gd name="connsiteX760" fmla="*/ 4059249 w 4262136"/>
                    <a:gd name="connsiteY760" fmla="*/ 2339850 h 5635501"/>
                    <a:gd name="connsiteX761" fmla="*/ 4062310 w 4262136"/>
                    <a:gd name="connsiteY761" fmla="*/ 2358696 h 5635501"/>
                    <a:gd name="connsiteX762" fmla="*/ 4028769 w 4262136"/>
                    <a:gd name="connsiteY762" fmla="*/ 2345531 h 5635501"/>
                    <a:gd name="connsiteX763" fmla="*/ 4089694 w 4262136"/>
                    <a:gd name="connsiteY763" fmla="*/ 2315426 h 5635501"/>
                    <a:gd name="connsiteX764" fmla="*/ 4059249 w 4262136"/>
                    <a:gd name="connsiteY764" fmla="*/ 2333625 h 5635501"/>
                    <a:gd name="connsiteX765" fmla="*/ 3891234 w 4262136"/>
                    <a:gd name="connsiteY765" fmla="*/ 2568723 h 5635501"/>
                    <a:gd name="connsiteX766" fmla="*/ 3903481 w 4262136"/>
                    <a:gd name="connsiteY766" fmla="*/ 2568927 h 5635501"/>
                    <a:gd name="connsiteX767" fmla="*/ 3891166 w 4262136"/>
                    <a:gd name="connsiteY767" fmla="*/ 2568723 h 5635501"/>
                    <a:gd name="connsiteX768" fmla="*/ 2543787 w 4262136"/>
                    <a:gd name="connsiteY768" fmla="*/ 5095297 h 5635501"/>
                    <a:gd name="connsiteX769" fmla="*/ 2543787 w 4262136"/>
                    <a:gd name="connsiteY769" fmla="*/ 5100059 h 5635501"/>
                    <a:gd name="connsiteX770" fmla="*/ 2517934 w 4262136"/>
                    <a:gd name="connsiteY770" fmla="*/ 5062300 h 5635501"/>
                    <a:gd name="connsiteX771" fmla="*/ 2491638 w 4262136"/>
                    <a:gd name="connsiteY771" fmla="*/ 5084411 h 5635501"/>
                    <a:gd name="connsiteX772" fmla="*/ 2592467 w 4262136"/>
                    <a:gd name="connsiteY772" fmla="*/ 5144147 h 5635501"/>
                    <a:gd name="connsiteX773" fmla="*/ 2543787 w 4262136"/>
                    <a:gd name="connsiteY773" fmla="*/ 5095297 h 5635501"/>
                    <a:gd name="connsiteX774" fmla="*/ 2121150 w 4262136"/>
                    <a:gd name="connsiteY774" fmla="*/ 4630545 h 5635501"/>
                    <a:gd name="connsiteX775" fmla="*/ 2060836 w 4262136"/>
                    <a:gd name="connsiteY775" fmla="*/ 4643268 h 5635501"/>
                    <a:gd name="connsiteX776" fmla="*/ 2383495 w 4262136"/>
                    <a:gd name="connsiteY776" fmla="*/ 4606766 h 5635501"/>
                    <a:gd name="connsiteX777" fmla="*/ 2604611 w 4262136"/>
                    <a:gd name="connsiteY777" fmla="*/ 4200049 h 5635501"/>
                    <a:gd name="connsiteX778" fmla="*/ 2598794 w 4262136"/>
                    <a:gd name="connsiteY778" fmla="*/ 4203655 h 5635501"/>
                    <a:gd name="connsiteX779" fmla="*/ 2591276 w 4262136"/>
                    <a:gd name="connsiteY779" fmla="*/ 4210458 h 5635501"/>
                    <a:gd name="connsiteX780" fmla="*/ 2520893 w 4262136"/>
                    <a:gd name="connsiteY780" fmla="*/ 4366736 h 5635501"/>
                    <a:gd name="connsiteX781" fmla="*/ 2531099 w 4262136"/>
                    <a:gd name="connsiteY781" fmla="*/ 4385174 h 5635501"/>
                    <a:gd name="connsiteX782" fmla="*/ 2507286 w 4262136"/>
                    <a:gd name="connsiteY782" fmla="*/ 4388202 h 5635501"/>
                    <a:gd name="connsiteX783" fmla="*/ 2345361 w 4262136"/>
                    <a:gd name="connsiteY783" fmla="*/ 4530260 h 5635501"/>
                    <a:gd name="connsiteX784" fmla="*/ 2125095 w 4262136"/>
                    <a:gd name="connsiteY784" fmla="*/ 4378881 h 5635501"/>
                    <a:gd name="connsiteX785" fmla="*/ 2070157 w 4262136"/>
                    <a:gd name="connsiteY785" fmla="*/ 4442018 h 5635501"/>
                    <a:gd name="connsiteX786" fmla="*/ 2105603 w 4262136"/>
                    <a:gd name="connsiteY786" fmla="*/ 4517844 h 5635501"/>
                    <a:gd name="connsiteX787" fmla="*/ 2036683 w 4262136"/>
                    <a:gd name="connsiteY787" fmla="*/ 4481819 h 5635501"/>
                    <a:gd name="connsiteX788" fmla="*/ 2232218 w 4262136"/>
                    <a:gd name="connsiteY788" fmla="*/ 4600881 h 5635501"/>
                    <a:gd name="connsiteX789" fmla="*/ 2121150 w 4262136"/>
                    <a:gd name="connsiteY789" fmla="*/ 4630545 h 5635501"/>
                    <a:gd name="connsiteX790" fmla="*/ 2563382 w 4262136"/>
                    <a:gd name="connsiteY790" fmla="*/ 4333059 h 5635501"/>
                    <a:gd name="connsiteX791" fmla="*/ 2563382 w 4262136"/>
                    <a:gd name="connsiteY791" fmla="*/ 4333059 h 5635501"/>
                    <a:gd name="connsiteX792" fmla="*/ 2235109 w 4262136"/>
                    <a:gd name="connsiteY792" fmla="*/ 4618163 h 5635501"/>
                    <a:gd name="connsiteX793" fmla="*/ 2235109 w 4262136"/>
                    <a:gd name="connsiteY793" fmla="*/ 4618163 h 5635501"/>
                    <a:gd name="connsiteX794" fmla="*/ 2525588 w 4262136"/>
                    <a:gd name="connsiteY794" fmla="*/ 5001442 h 5635501"/>
                    <a:gd name="connsiteX795" fmla="*/ 2534058 w 4262136"/>
                    <a:gd name="connsiteY795" fmla="*/ 5022125 h 5635501"/>
                    <a:gd name="connsiteX796" fmla="*/ 2540862 w 4262136"/>
                    <a:gd name="connsiteY796" fmla="*/ 5022771 h 5635501"/>
                    <a:gd name="connsiteX797" fmla="*/ 2525554 w 4262136"/>
                    <a:gd name="connsiteY797" fmla="*/ 5001544 h 5635501"/>
                    <a:gd name="connsiteX798" fmla="*/ 2841954 w 4262136"/>
                    <a:gd name="connsiteY798" fmla="*/ 4280875 h 5635501"/>
                    <a:gd name="connsiteX799" fmla="*/ 2726803 w 4262136"/>
                    <a:gd name="connsiteY799" fmla="*/ 4170623 h 5635501"/>
                    <a:gd name="connsiteX800" fmla="*/ 2836783 w 4262136"/>
                    <a:gd name="connsiteY800" fmla="*/ 4454026 h 5635501"/>
                    <a:gd name="connsiteX801" fmla="*/ 2818856 w 4262136"/>
                    <a:gd name="connsiteY801" fmla="*/ 4564142 h 5635501"/>
                    <a:gd name="connsiteX802" fmla="*/ 2705712 w 4262136"/>
                    <a:gd name="connsiteY802" fmla="*/ 4618809 h 5635501"/>
                    <a:gd name="connsiteX803" fmla="*/ 2645365 w 4262136"/>
                    <a:gd name="connsiteY803" fmla="*/ 4592853 h 5635501"/>
                    <a:gd name="connsiteX804" fmla="*/ 2659346 w 4262136"/>
                    <a:gd name="connsiteY804" fmla="*/ 4520293 h 5635501"/>
                    <a:gd name="connsiteX805" fmla="*/ 2693364 w 4262136"/>
                    <a:gd name="connsiteY805" fmla="*/ 4641873 h 5635501"/>
                    <a:gd name="connsiteX806" fmla="*/ 2862603 w 4262136"/>
                    <a:gd name="connsiteY806" fmla="*/ 4559856 h 5635501"/>
                    <a:gd name="connsiteX807" fmla="*/ 2854642 w 4262136"/>
                    <a:gd name="connsiteY807" fmla="*/ 4400210 h 5635501"/>
                    <a:gd name="connsiteX808" fmla="*/ 2841750 w 4262136"/>
                    <a:gd name="connsiteY808" fmla="*/ 4280978 h 5635501"/>
                    <a:gd name="connsiteX809" fmla="*/ 2669007 w 4262136"/>
                    <a:gd name="connsiteY809" fmla="*/ 4770188 h 5635501"/>
                    <a:gd name="connsiteX810" fmla="*/ 2732722 w 4262136"/>
                    <a:gd name="connsiteY810" fmla="*/ 4819616 h 5635501"/>
                    <a:gd name="connsiteX811" fmla="*/ 2730035 w 4262136"/>
                    <a:gd name="connsiteY811" fmla="*/ 4903436 h 5635501"/>
                    <a:gd name="connsiteX812" fmla="*/ 2756365 w 4262136"/>
                    <a:gd name="connsiteY812" fmla="*/ 4972357 h 5635501"/>
                    <a:gd name="connsiteX813" fmla="*/ 2877877 w 4262136"/>
                    <a:gd name="connsiteY813" fmla="*/ 4885747 h 5635501"/>
                    <a:gd name="connsiteX814" fmla="*/ 2783273 w 4262136"/>
                    <a:gd name="connsiteY814" fmla="*/ 5007361 h 5635501"/>
                    <a:gd name="connsiteX815" fmla="*/ 2754460 w 4262136"/>
                    <a:gd name="connsiteY815" fmla="*/ 5096182 h 5635501"/>
                    <a:gd name="connsiteX816" fmla="*/ 2726633 w 4262136"/>
                    <a:gd name="connsiteY816" fmla="*/ 5071519 h 5635501"/>
                    <a:gd name="connsiteX817" fmla="*/ 2685812 w 4262136"/>
                    <a:gd name="connsiteY817" fmla="*/ 5075771 h 5635501"/>
                    <a:gd name="connsiteX818" fmla="*/ 2686424 w 4262136"/>
                    <a:gd name="connsiteY818" fmla="*/ 5073661 h 5635501"/>
                    <a:gd name="connsiteX819" fmla="*/ 2676899 w 4262136"/>
                    <a:gd name="connsiteY819" fmla="*/ 5076825 h 5635501"/>
                    <a:gd name="connsiteX820" fmla="*/ 2676491 w 4262136"/>
                    <a:gd name="connsiteY820" fmla="*/ 5076825 h 5635501"/>
                    <a:gd name="connsiteX821" fmla="*/ 2676151 w 4262136"/>
                    <a:gd name="connsiteY821" fmla="*/ 5082404 h 5635501"/>
                    <a:gd name="connsiteX822" fmla="*/ 2671286 w 4262136"/>
                    <a:gd name="connsiteY822" fmla="*/ 5078662 h 5635501"/>
                    <a:gd name="connsiteX823" fmla="*/ 2591752 w 4262136"/>
                    <a:gd name="connsiteY823" fmla="*/ 5067436 h 5635501"/>
                    <a:gd name="connsiteX824" fmla="*/ 2568722 w 4262136"/>
                    <a:gd name="connsiteY824" fmla="*/ 5081758 h 5635501"/>
                    <a:gd name="connsiteX825" fmla="*/ 2593861 w 4262136"/>
                    <a:gd name="connsiteY825" fmla="*/ 5110707 h 5635501"/>
                    <a:gd name="connsiteX826" fmla="*/ 2915705 w 4262136"/>
                    <a:gd name="connsiteY826" fmla="*/ 4829005 h 5635501"/>
                    <a:gd name="connsiteX827" fmla="*/ 2668803 w 4262136"/>
                    <a:gd name="connsiteY827" fmla="*/ 4770290 h 5635501"/>
                    <a:gd name="connsiteX828" fmla="*/ 2769428 w 4262136"/>
                    <a:gd name="connsiteY828" fmla="*/ 4880474 h 5635501"/>
                    <a:gd name="connsiteX829" fmla="*/ 2775823 w 4262136"/>
                    <a:gd name="connsiteY829" fmla="*/ 4873671 h 5635501"/>
                    <a:gd name="connsiteX830" fmla="*/ 2769224 w 4262136"/>
                    <a:gd name="connsiteY830" fmla="*/ 4880576 h 5635501"/>
                    <a:gd name="connsiteX831" fmla="*/ 2616347 w 4262136"/>
                    <a:gd name="connsiteY831" fmla="*/ 4120583 h 5635501"/>
                    <a:gd name="connsiteX832" fmla="*/ 2606788 w 4262136"/>
                    <a:gd name="connsiteY832" fmla="*/ 4160384 h 5635501"/>
                    <a:gd name="connsiteX833" fmla="*/ 2612231 w 4262136"/>
                    <a:gd name="connsiteY833" fmla="*/ 4156234 h 5635501"/>
                    <a:gd name="connsiteX834" fmla="*/ 2615973 w 4262136"/>
                    <a:gd name="connsiteY834" fmla="*/ 4120685 h 5635501"/>
                    <a:gd name="connsiteX835" fmla="*/ 3828710 w 4262136"/>
                    <a:gd name="connsiteY835" fmla="*/ 2756263 h 5635501"/>
                    <a:gd name="connsiteX836" fmla="*/ 3765674 w 4262136"/>
                    <a:gd name="connsiteY836" fmla="*/ 2816101 h 5635501"/>
                    <a:gd name="connsiteX837" fmla="*/ 3824253 w 4262136"/>
                    <a:gd name="connsiteY837" fmla="*/ 2881721 h 5635501"/>
                    <a:gd name="connsiteX838" fmla="*/ 3887093 w 4262136"/>
                    <a:gd name="connsiteY838" fmla="*/ 2822911 h 5635501"/>
                    <a:gd name="connsiteX839" fmla="*/ 3887118 w 4262136"/>
                    <a:gd name="connsiteY839" fmla="*/ 2821849 h 5635501"/>
                    <a:gd name="connsiteX840" fmla="*/ 3828335 w 4262136"/>
                    <a:gd name="connsiteY840" fmla="*/ 2756365 h 5635501"/>
                    <a:gd name="connsiteX841" fmla="*/ 1973444 w 4262136"/>
                    <a:gd name="connsiteY841" fmla="*/ 5363664 h 5635501"/>
                    <a:gd name="connsiteX842" fmla="*/ 1932325 w 4262136"/>
                    <a:gd name="connsiteY842" fmla="*/ 5318798 h 5635501"/>
                    <a:gd name="connsiteX843" fmla="*/ 1930003 w 4262136"/>
                    <a:gd name="connsiteY843" fmla="*/ 5318760 h 5635501"/>
                    <a:gd name="connsiteX844" fmla="*/ 1883160 w 4262136"/>
                    <a:gd name="connsiteY844" fmla="*/ 5363936 h 5635501"/>
                    <a:gd name="connsiteX845" fmla="*/ 1924207 w 4262136"/>
                    <a:gd name="connsiteY845" fmla="*/ 5408801 h 5635501"/>
                    <a:gd name="connsiteX846" fmla="*/ 1926703 w 4262136"/>
                    <a:gd name="connsiteY846" fmla="*/ 5408839 h 5635501"/>
                    <a:gd name="connsiteX847" fmla="*/ 1973444 w 4262136"/>
                    <a:gd name="connsiteY847" fmla="*/ 5363663 h 5635501"/>
                    <a:gd name="connsiteX848" fmla="*/ 2562939 w 4262136"/>
                    <a:gd name="connsiteY848" fmla="*/ 5032602 h 5635501"/>
                    <a:gd name="connsiteX849" fmla="*/ 2552530 w 4262136"/>
                    <a:gd name="connsiteY849" fmla="*/ 5011919 h 5635501"/>
                    <a:gd name="connsiteX850" fmla="*/ 2543957 w 4262136"/>
                    <a:gd name="connsiteY850" fmla="*/ 5016308 h 5635501"/>
                    <a:gd name="connsiteX851" fmla="*/ 2562939 w 4262136"/>
                    <a:gd name="connsiteY851" fmla="*/ 5032602 h 5635501"/>
                    <a:gd name="connsiteX852" fmla="*/ 1649866 w 4262136"/>
                    <a:gd name="connsiteY852" fmla="*/ 3634162 h 5635501"/>
                    <a:gd name="connsiteX853" fmla="*/ 1643062 w 4262136"/>
                    <a:gd name="connsiteY853" fmla="*/ 3623752 h 5635501"/>
                    <a:gd name="connsiteX854" fmla="*/ 1653540 w 4262136"/>
                    <a:gd name="connsiteY854" fmla="*/ 3613547 h 5635501"/>
                    <a:gd name="connsiteX855" fmla="*/ 1617583 w 4262136"/>
                    <a:gd name="connsiteY855" fmla="*/ 3563813 h 5635501"/>
                    <a:gd name="connsiteX856" fmla="*/ 1612923 w 4262136"/>
                    <a:gd name="connsiteY856" fmla="*/ 3564936 h 5635501"/>
                    <a:gd name="connsiteX857" fmla="*/ 1613127 w 4262136"/>
                    <a:gd name="connsiteY857" fmla="*/ 3564085 h 5635501"/>
                    <a:gd name="connsiteX858" fmla="*/ 1586695 w 4262136"/>
                    <a:gd name="connsiteY858" fmla="*/ 3570209 h 5635501"/>
                    <a:gd name="connsiteX859" fmla="*/ 1617515 w 4262136"/>
                    <a:gd name="connsiteY859" fmla="*/ 3468699 h 5635501"/>
                    <a:gd name="connsiteX860" fmla="*/ 1640613 w 4262136"/>
                    <a:gd name="connsiteY860" fmla="*/ 3394778 h 5635501"/>
                    <a:gd name="connsiteX861" fmla="*/ 1602989 w 4262136"/>
                    <a:gd name="connsiteY861" fmla="*/ 3740740 h 5635501"/>
                    <a:gd name="connsiteX862" fmla="*/ 1696334 w 4262136"/>
                    <a:gd name="connsiteY862" fmla="*/ 3774315 h 5635501"/>
                    <a:gd name="connsiteX863" fmla="*/ 1688034 w 4262136"/>
                    <a:gd name="connsiteY863" fmla="*/ 3753905 h 5635501"/>
                    <a:gd name="connsiteX864" fmla="*/ 1649866 w 4262136"/>
                    <a:gd name="connsiteY864" fmla="*/ 3634162 h 5635501"/>
                    <a:gd name="connsiteX865" fmla="*/ 1632857 w 4262136"/>
                    <a:gd name="connsiteY865" fmla="*/ 3597559 h 5635501"/>
                    <a:gd name="connsiteX866" fmla="*/ 1632857 w 4262136"/>
                    <a:gd name="connsiteY866" fmla="*/ 3597559 h 5635501"/>
                    <a:gd name="connsiteX867" fmla="*/ 2601243 w 4262136"/>
                    <a:gd name="connsiteY867" fmla="*/ 4738042 h 5635501"/>
                    <a:gd name="connsiteX868" fmla="*/ 2638935 w 4262136"/>
                    <a:gd name="connsiteY868" fmla="*/ 4701609 h 5635501"/>
                    <a:gd name="connsiteX869" fmla="*/ 2605232 w 4262136"/>
                    <a:gd name="connsiteY869" fmla="*/ 4664500 h 5635501"/>
                    <a:gd name="connsiteX870" fmla="*/ 2603897 w 4262136"/>
                    <a:gd name="connsiteY870" fmla="*/ 4664461 h 5635501"/>
                    <a:gd name="connsiteX871" fmla="*/ 2566137 w 4262136"/>
                    <a:gd name="connsiteY871" fmla="*/ 4700894 h 5635501"/>
                    <a:gd name="connsiteX872" fmla="*/ 2599910 w 4262136"/>
                    <a:gd name="connsiteY872" fmla="*/ 4738004 h 5635501"/>
                    <a:gd name="connsiteX873" fmla="*/ 2601244 w 4262136"/>
                    <a:gd name="connsiteY873" fmla="*/ 4738042 h 5635501"/>
                    <a:gd name="connsiteX874" fmla="*/ 1333228 w 4262136"/>
                    <a:gd name="connsiteY874" fmla="*/ 3614670 h 5635501"/>
                    <a:gd name="connsiteX875" fmla="*/ 1265464 w 4262136"/>
                    <a:gd name="connsiteY875" fmla="*/ 3677126 h 5635501"/>
                    <a:gd name="connsiteX876" fmla="*/ 1327606 w 4262136"/>
                    <a:gd name="connsiteY876" fmla="*/ 3743305 h 5635501"/>
                    <a:gd name="connsiteX877" fmla="*/ 1328431 w 4262136"/>
                    <a:gd name="connsiteY877" fmla="*/ 3743326 h 5635501"/>
                    <a:gd name="connsiteX878" fmla="*/ 1396059 w 4262136"/>
                    <a:gd name="connsiteY878" fmla="*/ 3680869 h 5635501"/>
                    <a:gd name="connsiteX879" fmla="*/ 1333852 w 4262136"/>
                    <a:gd name="connsiteY879" fmla="*/ 3614686 h 5635501"/>
                    <a:gd name="connsiteX880" fmla="*/ 1333228 w 4262136"/>
                    <a:gd name="connsiteY880" fmla="*/ 3614670 h 5635501"/>
                    <a:gd name="connsiteX881" fmla="*/ 1357040 w 4262136"/>
                    <a:gd name="connsiteY881" fmla="*/ 3638482 h 5635501"/>
                    <a:gd name="connsiteX882" fmla="*/ 1346835 w 4262136"/>
                    <a:gd name="connsiteY882" fmla="*/ 3625385 h 5635501"/>
                    <a:gd name="connsiteX883" fmla="*/ 1356972 w 4262136"/>
                    <a:gd name="connsiteY883" fmla="*/ 3638618 h 5635501"/>
                    <a:gd name="connsiteX884" fmla="*/ 2536541 w 4262136"/>
                    <a:gd name="connsiteY884" fmla="*/ 4965587 h 5635501"/>
                    <a:gd name="connsiteX885" fmla="*/ 2534330 w 4262136"/>
                    <a:gd name="connsiteY885" fmla="*/ 4977833 h 5635501"/>
                    <a:gd name="connsiteX886" fmla="*/ 2545080 w 4262136"/>
                    <a:gd name="connsiteY886" fmla="*/ 4992903 h 5635501"/>
                    <a:gd name="connsiteX887" fmla="*/ 2536473 w 4262136"/>
                    <a:gd name="connsiteY887" fmla="*/ 4965723 h 5635501"/>
                    <a:gd name="connsiteX888" fmla="*/ 1693069 w 4262136"/>
                    <a:gd name="connsiteY888" fmla="*/ 984341 h 5635501"/>
                    <a:gd name="connsiteX889" fmla="*/ 1686265 w 4262136"/>
                    <a:gd name="connsiteY889" fmla="*/ 1003697 h 5635501"/>
                    <a:gd name="connsiteX890" fmla="*/ 1687013 w 4262136"/>
                    <a:gd name="connsiteY890" fmla="*/ 1007745 h 5635501"/>
                    <a:gd name="connsiteX891" fmla="*/ 2036343 w 4262136"/>
                    <a:gd name="connsiteY891" fmla="*/ 985497 h 5635501"/>
                    <a:gd name="connsiteX892" fmla="*/ 1957693 w 4262136"/>
                    <a:gd name="connsiteY892" fmla="*/ 1002302 h 5635501"/>
                    <a:gd name="connsiteX893" fmla="*/ 1849483 w 4262136"/>
                    <a:gd name="connsiteY893" fmla="*/ 1024482 h 5635501"/>
                    <a:gd name="connsiteX894" fmla="*/ 1801858 w 4262136"/>
                    <a:gd name="connsiteY894" fmla="*/ 951105 h 5635501"/>
                    <a:gd name="connsiteX895" fmla="*/ 1672590 w 4262136"/>
                    <a:gd name="connsiteY895" fmla="*/ 928620 h 5635501"/>
                    <a:gd name="connsiteX896" fmla="*/ 1676332 w 4262136"/>
                    <a:gd name="connsiteY896" fmla="*/ 963964 h 5635501"/>
                    <a:gd name="connsiteX897" fmla="*/ 1693069 w 4262136"/>
                    <a:gd name="connsiteY897" fmla="*/ 984341 h 5635501"/>
                    <a:gd name="connsiteX898" fmla="*/ 3060825 w 4262136"/>
                    <a:gd name="connsiteY898" fmla="*/ 4061460 h 5635501"/>
                    <a:gd name="connsiteX899" fmla="*/ 2995476 w 4262136"/>
                    <a:gd name="connsiteY899" fmla="*/ 4051867 h 5635501"/>
                    <a:gd name="connsiteX900" fmla="*/ 3016431 w 4262136"/>
                    <a:gd name="connsiteY900" fmla="*/ 4079728 h 5635501"/>
                    <a:gd name="connsiteX901" fmla="*/ 2979964 w 4262136"/>
                    <a:gd name="connsiteY901" fmla="*/ 4123543 h 5635501"/>
                    <a:gd name="connsiteX902" fmla="*/ 2925842 w 4262136"/>
                    <a:gd name="connsiteY902" fmla="*/ 4073672 h 5635501"/>
                    <a:gd name="connsiteX903" fmla="*/ 2836545 w 4262136"/>
                    <a:gd name="connsiteY903" fmla="*/ 4107282 h 5635501"/>
                    <a:gd name="connsiteX904" fmla="*/ 2740546 w 4262136"/>
                    <a:gd name="connsiteY904" fmla="*/ 4066461 h 5635501"/>
                    <a:gd name="connsiteX905" fmla="*/ 2951899 w 4262136"/>
                    <a:gd name="connsiteY905" fmla="*/ 4182734 h 5635501"/>
                    <a:gd name="connsiteX906" fmla="*/ 3154169 w 4262136"/>
                    <a:gd name="connsiteY906" fmla="*/ 3949269 h 5635501"/>
                    <a:gd name="connsiteX907" fmla="*/ 3101578 w 4262136"/>
                    <a:gd name="connsiteY907" fmla="*/ 4005637 h 5635501"/>
                    <a:gd name="connsiteX908" fmla="*/ 3087086 w 4262136"/>
                    <a:gd name="connsiteY908" fmla="*/ 4019244 h 5635501"/>
                    <a:gd name="connsiteX909" fmla="*/ 3087597 w 4262136"/>
                    <a:gd name="connsiteY909" fmla="*/ 4048601 h 5635501"/>
                    <a:gd name="connsiteX910" fmla="*/ 3078480 w 4262136"/>
                    <a:gd name="connsiteY910" fmla="*/ 4037511 h 5635501"/>
                    <a:gd name="connsiteX911" fmla="*/ 3080385 w 4262136"/>
                    <a:gd name="connsiteY911" fmla="*/ 4071087 h 5635501"/>
                    <a:gd name="connsiteX912" fmla="*/ 3062763 w 4262136"/>
                    <a:gd name="connsiteY912" fmla="*/ 4119291 h 5635501"/>
                    <a:gd name="connsiteX913" fmla="*/ 3060825 w 4262136"/>
                    <a:gd name="connsiteY913" fmla="*/ 4061460 h 5635501"/>
                    <a:gd name="connsiteX914" fmla="*/ 2456872 w 4262136"/>
                    <a:gd name="connsiteY914" fmla="*/ 4354014 h 5635501"/>
                    <a:gd name="connsiteX915" fmla="*/ 2424049 w 4262136"/>
                    <a:gd name="connsiteY915" fmla="*/ 4318121 h 5635501"/>
                    <a:gd name="connsiteX916" fmla="*/ 2423058 w 4262136"/>
                    <a:gd name="connsiteY916" fmla="*/ 4318091 h 5635501"/>
                    <a:gd name="connsiteX917" fmla="*/ 2386591 w 4262136"/>
                    <a:gd name="connsiteY917" fmla="*/ 4352857 h 5635501"/>
                    <a:gd name="connsiteX918" fmla="*/ 2419519 w 4262136"/>
                    <a:gd name="connsiteY918" fmla="*/ 4388784 h 5635501"/>
                    <a:gd name="connsiteX919" fmla="*/ 2420609 w 4262136"/>
                    <a:gd name="connsiteY919" fmla="*/ 4388814 h 5635501"/>
                    <a:gd name="connsiteX920" fmla="*/ 2457008 w 4262136"/>
                    <a:gd name="connsiteY920" fmla="*/ 4354014 h 5635501"/>
                    <a:gd name="connsiteX921" fmla="*/ 2010455 w 4262136"/>
                    <a:gd name="connsiteY921" fmla="*/ 5383973 h 5635501"/>
                    <a:gd name="connsiteX922" fmla="*/ 2016817 w 4262136"/>
                    <a:gd name="connsiteY922" fmla="*/ 5452008 h 5635501"/>
                    <a:gd name="connsiteX923" fmla="*/ 2018994 w 4262136"/>
                    <a:gd name="connsiteY923" fmla="*/ 5375366 h 5635501"/>
                    <a:gd name="connsiteX924" fmla="*/ 2010455 w 4262136"/>
                    <a:gd name="connsiteY924" fmla="*/ 5383973 h 5635501"/>
                    <a:gd name="connsiteX925" fmla="*/ 1968205 w 4262136"/>
                    <a:gd name="connsiteY925" fmla="*/ 5464527 h 5635501"/>
                    <a:gd name="connsiteX926" fmla="*/ 1944052 w 4262136"/>
                    <a:gd name="connsiteY926" fmla="*/ 5487931 h 5635501"/>
                    <a:gd name="connsiteX927" fmla="*/ 1965081 w 4262136"/>
                    <a:gd name="connsiteY927" fmla="*/ 5511075 h 5635501"/>
                    <a:gd name="connsiteX928" fmla="*/ 1966504 w 4262136"/>
                    <a:gd name="connsiteY928" fmla="*/ 5511097 h 5635501"/>
                    <a:gd name="connsiteX929" fmla="*/ 1990657 w 4262136"/>
                    <a:gd name="connsiteY929" fmla="*/ 5487693 h 5635501"/>
                    <a:gd name="connsiteX930" fmla="*/ 1969558 w 4262136"/>
                    <a:gd name="connsiteY930" fmla="*/ 5464548 h 5635501"/>
                    <a:gd name="connsiteX931" fmla="*/ 1968205 w 4262136"/>
                    <a:gd name="connsiteY931" fmla="*/ 5464527 h 5635501"/>
                    <a:gd name="connsiteX932" fmla="*/ 3998221 w 4262136"/>
                    <a:gd name="connsiteY932" fmla="*/ 3259013 h 5635501"/>
                    <a:gd name="connsiteX933" fmla="*/ 3997779 w 4262136"/>
                    <a:gd name="connsiteY933" fmla="*/ 3262415 h 5635501"/>
                    <a:gd name="connsiteX934" fmla="*/ 4019550 w 4262136"/>
                    <a:gd name="connsiteY934" fmla="*/ 3264898 h 5635501"/>
                    <a:gd name="connsiteX935" fmla="*/ 3998220 w 4262136"/>
                    <a:gd name="connsiteY935" fmla="*/ 3258775 h 5635501"/>
                    <a:gd name="connsiteX936" fmla="*/ 2131049 w 4262136"/>
                    <a:gd name="connsiteY936" fmla="*/ 5260590 h 5635501"/>
                    <a:gd name="connsiteX937" fmla="*/ 2129824 w 4262136"/>
                    <a:gd name="connsiteY937" fmla="*/ 5261372 h 5635501"/>
                    <a:gd name="connsiteX938" fmla="*/ 2130198 w 4262136"/>
                    <a:gd name="connsiteY938" fmla="*/ 5263787 h 5635501"/>
                    <a:gd name="connsiteX939" fmla="*/ 2131049 w 4262136"/>
                    <a:gd name="connsiteY939" fmla="*/ 5260590 h 5635501"/>
                    <a:gd name="connsiteX940" fmla="*/ 3050653 w 4262136"/>
                    <a:gd name="connsiteY940" fmla="*/ 4331902 h 5635501"/>
                    <a:gd name="connsiteX941" fmla="*/ 2999627 w 4262136"/>
                    <a:gd name="connsiteY941" fmla="*/ 4381228 h 5635501"/>
                    <a:gd name="connsiteX942" fmla="*/ 3045542 w 4262136"/>
                    <a:gd name="connsiteY942" fmla="*/ 4432200 h 5635501"/>
                    <a:gd name="connsiteX943" fmla="*/ 3047047 w 4262136"/>
                    <a:gd name="connsiteY943" fmla="*/ 4432255 h 5635501"/>
                    <a:gd name="connsiteX944" fmla="*/ 3098074 w 4262136"/>
                    <a:gd name="connsiteY944" fmla="*/ 4382929 h 5635501"/>
                    <a:gd name="connsiteX945" fmla="*/ 3052090 w 4262136"/>
                    <a:gd name="connsiteY945" fmla="*/ 4331955 h 5635501"/>
                    <a:gd name="connsiteX946" fmla="*/ 3050653 w 4262136"/>
                    <a:gd name="connsiteY946" fmla="*/ 4331902 h 5635501"/>
                    <a:gd name="connsiteX947" fmla="*/ 2708059 w 4262136"/>
                    <a:gd name="connsiteY947" fmla="*/ 4087348 h 5635501"/>
                    <a:gd name="connsiteX948" fmla="*/ 2646079 w 4262136"/>
                    <a:gd name="connsiteY948" fmla="*/ 4127353 h 5635501"/>
                    <a:gd name="connsiteX949" fmla="*/ 2643460 w 4262136"/>
                    <a:gd name="connsiteY949" fmla="*/ 4139803 h 5635501"/>
                    <a:gd name="connsiteX950" fmla="*/ 2656829 w 4262136"/>
                    <a:gd name="connsiteY950" fmla="*/ 4157527 h 5635501"/>
                    <a:gd name="connsiteX951" fmla="*/ 2632676 w 4262136"/>
                    <a:gd name="connsiteY951" fmla="*/ 4185149 h 5635501"/>
                    <a:gd name="connsiteX952" fmla="*/ 2455137 w 4262136"/>
                    <a:gd name="connsiteY952" fmla="*/ 4570606 h 5635501"/>
                    <a:gd name="connsiteX953" fmla="*/ 2120945 w 4262136"/>
                    <a:gd name="connsiteY953" fmla="*/ 5091079 h 5635501"/>
                    <a:gd name="connsiteX954" fmla="*/ 2123633 w 4262136"/>
                    <a:gd name="connsiteY954" fmla="*/ 5095195 h 5635501"/>
                    <a:gd name="connsiteX955" fmla="*/ 2113631 w 4262136"/>
                    <a:gd name="connsiteY955" fmla="*/ 5108802 h 5635501"/>
                    <a:gd name="connsiteX956" fmla="*/ 2076212 w 4262136"/>
                    <a:gd name="connsiteY956" fmla="*/ 5222558 h 5635501"/>
                    <a:gd name="connsiteX957" fmla="*/ 2186430 w 4262136"/>
                    <a:gd name="connsiteY957" fmla="*/ 5631418 h 5635501"/>
                    <a:gd name="connsiteX958" fmla="*/ 2243648 w 4262136"/>
                    <a:gd name="connsiteY958" fmla="*/ 5469425 h 5635501"/>
                    <a:gd name="connsiteX959" fmla="*/ 2248580 w 4262136"/>
                    <a:gd name="connsiteY959" fmla="*/ 5586685 h 5635501"/>
                    <a:gd name="connsiteX960" fmla="*/ 2281748 w 4262136"/>
                    <a:gd name="connsiteY960" fmla="*/ 5527051 h 5635501"/>
                    <a:gd name="connsiteX961" fmla="*/ 2230993 w 4262136"/>
                    <a:gd name="connsiteY961" fmla="*/ 5612096 h 5635501"/>
                    <a:gd name="connsiteX962" fmla="*/ 2123667 w 4262136"/>
                    <a:gd name="connsiteY962" fmla="*/ 5490482 h 5635501"/>
                    <a:gd name="connsiteX963" fmla="*/ 2246131 w 4262136"/>
                    <a:gd name="connsiteY963" fmla="*/ 5263481 h 5635501"/>
                    <a:gd name="connsiteX964" fmla="*/ 2149861 w 4262136"/>
                    <a:gd name="connsiteY964" fmla="*/ 5249398 h 5635501"/>
                    <a:gd name="connsiteX965" fmla="*/ 2153262 w 4262136"/>
                    <a:gd name="connsiteY965" fmla="*/ 5256201 h 5635501"/>
                    <a:gd name="connsiteX966" fmla="*/ 2061414 w 4262136"/>
                    <a:gd name="connsiteY966" fmla="*/ 5389687 h 5635501"/>
                    <a:gd name="connsiteX967" fmla="*/ 2084444 w 4262136"/>
                    <a:gd name="connsiteY967" fmla="*/ 5310766 h 5635501"/>
                    <a:gd name="connsiteX968" fmla="*/ 2127171 w 4262136"/>
                    <a:gd name="connsiteY968" fmla="*/ 5263686 h 5635501"/>
                    <a:gd name="connsiteX969" fmla="*/ 2127171 w 4262136"/>
                    <a:gd name="connsiteY969" fmla="*/ 5263039 h 5635501"/>
                    <a:gd name="connsiteX970" fmla="*/ 2120775 w 4262136"/>
                    <a:gd name="connsiteY970" fmla="*/ 5267597 h 5635501"/>
                    <a:gd name="connsiteX971" fmla="*/ 2135029 w 4262136"/>
                    <a:gd name="connsiteY971" fmla="*/ 5250588 h 5635501"/>
                    <a:gd name="connsiteX972" fmla="*/ 2138805 w 4262136"/>
                    <a:gd name="connsiteY972" fmla="*/ 5246778 h 5635501"/>
                    <a:gd name="connsiteX973" fmla="*/ 2159215 w 4262136"/>
                    <a:gd name="connsiteY973" fmla="*/ 5229395 h 5635501"/>
                    <a:gd name="connsiteX974" fmla="*/ 2136832 w 4262136"/>
                    <a:gd name="connsiteY974" fmla="*/ 5172245 h 5635501"/>
                    <a:gd name="connsiteX975" fmla="*/ 2146697 w 4262136"/>
                    <a:gd name="connsiteY975" fmla="*/ 5113463 h 5635501"/>
                    <a:gd name="connsiteX976" fmla="*/ 2179490 w 4262136"/>
                    <a:gd name="connsiteY976" fmla="*/ 5060429 h 5635501"/>
                    <a:gd name="connsiteX977" fmla="*/ 2179490 w 4262136"/>
                    <a:gd name="connsiteY977" fmla="*/ 5164217 h 5635501"/>
                    <a:gd name="connsiteX978" fmla="*/ 2205786 w 4262136"/>
                    <a:gd name="connsiteY978" fmla="*/ 5088357 h 5635501"/>
                    <a:gd name="connsiteX979" fmla="*/ 2207011 w 4262136"/>
                    <a:gd name="connsiteY979" fmla="*/ 5070702 h 5635501"/>
                    <a:gd name="connsiteX980" fmla="*/ 2246097 w 4262136"/>
                    <a:gd name="connsiteY980" fmla="*/ 5011137 h 5635501"/>
                    <a:gd name="connsiteX981" fmla="*/ 2268073 w 4262136"/>
                    <a:gd name="connsiteY981" fmla="*/ 4914560 h 5635501"/>
                    <a:gd name="connsiteX982" fmla="*/ 2273073 w 4262136"/>
                    <a:gd name="connsiteY982" fmla="*/ 5020356 h 5635501"/>
                    <a:gd name="connsiteX983" fmla="*/ 2323318 w 4262136"/>
                    <a:gd name="connsiteY983" fmla="*/ 5016750 h 5635501"/>
                    <a:gd name="connsiteX984" fmla="*/ 2375603 w 4262136"/>
                    <a:gd name="connsiteY984" fmla="*/ 5012565 h 5635501"/>
                    <a:gd name="connsiteX985" fmla="*/ 2309574 w 4262136"/>
                    <a:gd name="connsiteY985" fmla="*/ 4899388 h 5635501"/>
                    <a:gd name="connsiteX986" fmla="*/ 2379617 w 4262136"/>
                    <a:gd name="connsiteY986" fmla="*/ 4912111 h 5635501"/>
                    <a:gd name="connsiteX987" fmla="*/ 2403430 w 4262136"/>
                    <a:gd name="connsiteY987" fmla="*/ 4757363 h 5635501"/>
                    <a:gd name="connsiteX988" fmla="*/ 2421459 w 4262136"/>
                    <a:gd name="connsiteY988" fmla="*/ 4765732 h 5635501"/>
                    <a:gd name="connsiteX989" fmla="*/ 2496842 w 4262136"/>
                    <a:gd name="connsiteY989" fmla="*/ 4594350 h 5635501"/>
                    <a:gd name="connsiteX990" fmla="*/ 2708059 w 4262136"/>
                    <a:gd name="connsiteY990" fmla="*/ 4087348 h 5635501"/>
                    <a:gd name="connsiteX991" fmla="*/ 2241607 w 4262136"/>
                    <a:gd name="connsiteY991" fmla="*/ 5311446 h 5635501"/>
                    <a:gd name="connsiteX992" fmla="*/ 2192519 w 4262136"/>
                    <a:gd name="connsiteY992" fmla="*/ 5254943 h 5635501"/>
                    <a:gd name="connsiteX993" fmla="*/ 2241607 w 4262136"/>
                    <a:gd name="connsiteY993" fmla="*/ 5311446 h 5635501"/>
                    <a:gd name="connsiteX994" fmla="*/ 1622822 w 4262136"/>
                    <a:gd name="connsiteY994" fmla="*/ 1000907 h 5635501"/>
                    <a:gd name="connsiteX995" fmla="*/ 1631394 w 4262136"/>
                    <a:gd name="connsiteY995" fmla="*/ 965631 h 5635501"/>
                    <a:gd name="connsiteX996" fmla="*/ 1621461 w 4262136"/>
                    <a:gd name="connsiteY996" fmla="*/ 924469 h 5635501"/>
                    <a:gd name="connsiteX997" fmla="*/ 1620509 w 4262136"/>
                    <a:gd name="connsiteY997" fmla="*/ 1021998 h 5635501"/>
                    <a:gd name="connsiteX998" fmla="*/ 1622822 w 4262136"/>
                    <a:gd name="connsiteY998" fmla="*/ 1000907 h 5635501"/>
                    <a:gd name="connsiteX999" fmla="*/ 1738823 w 4262136"/>
                    <a:gd name="connsiteY999" fmla="*/ 1179433 h 5635501"/>
                    <a:gd name="connsiteX1000" fmla="*/ 1677787 w 4262136"/>
                    <a:gd name="connsiteY1000" fmla="*/ 1230335 h 5635501"/>
                    <a:gd name="connsiteX1001" fmla="*/ 1677591 w 4262136"/>
                    <a:gd name="connsiteY1001" fmla="*/ 1233488 h 5635501"/>
                    <a:gd name="connsiteX1002" fmla="*/ 1734605 w 4262136"/>
                    <a:gd name="connsiteY1002" fmla="*/ 1296489 h 5635501"/>
                    <a:gd name="connsiteX1003" fmla="*/ 1795640 w 4262136"/>
                    <a:gd name="connsiteY1003" fmla="*/ 1245587 h 5635501"/>
                    <a:gd name="connsiteX1004" fmla="*/ 1795837 w 4262136"/>
                    <a:gd name="connsiteY1004" fmla="*/ 1242434 h 5635501"/>
                    <a:gd name="connsiteX1005" fmla="*/ 1738823 w 4262136"/>
                    <a:gd name="connsiteY1005" fmla="*/ 1179433 h 5635501"/>
                    <a:gd name="connsiteX1006" fmla="*/ 1763077 w 4262136"/>
                    <a:gd name="connsiteY1006" fmla="*/ 1203246 h 5635501"/>
                    <a:gd name="connsiteX1007" fmla="*/ 1743109 w 4262136"/>
                    <a:gd name="connsiteY1007" fmla="*/ 1215526 h 5635501"/>
                    <a:gd name="connsiteX1008" fmla="*/ 1763043 w 4262136"/>
                    <a:gd name="connsiteY1008" fmla="*/ 1203280 h 5635501"/>
                    <a:gd name="connsiteX1009" fmla="*/ 1749776 w 4262136"/>
                    <a:gd name="connsiteY1009" fmla="*/ 1281215 h 5635501"/>
                    <a:gd name="connsiteX1010" fmla="*/ 1749776 w 4262136"/>
                    <a:gd name="connsiteY1010" fmla="*/ 1261620 h 5635501"/>
                    <a:gd name="connsiteX1011" fmla="*/ 1729774 w 4262136"/>
                    <a:gd name="connsiteY1011" fmla="*/ 1260838 h 5635501"/>
                    <a:gd name="connsiteX1012" fmla="*/ 1743109 w 4262136"/>
                    <a:gd name="connsiteY1012" fmla="*/ 1228623 h 5635501"/>
                    <a:gd name="connsiteX1013" fmla="*/ 1749776 w 4262136"/>
                    <a:gd name="connsiteY1013" fmla="*/ 1281215 h 5635501"/>
                    <a:gd name="connsiteX1014" fmla="*/ 1712017 w 4262136"/>
                    <a:gd name="connsiteY1014" fmla="*/ 3770301 h 5635501"/>
                    <a:gd name="connsiteX1015" fmla="*/ 1735829 w 4262136"/>
                    <a:gd name="connsiteY1015" fmla="*/ 3758735 h 5635501"/>
                    <a:gd name="connsiteX1016" fmla="*/ 1708275 w 4262136"/>
                    <a:gd name="connsiteY1016" fmla="*/ 3757511 h 5635501"/>
                    <a:gd name="connsiteX1017" fmla="*/ 1712017 w 4262136"/>
                    <a:gd name="connsiteY1017" fmla="*/ 3770301 h 5635501"/>
                    <a:gd name="connsiteX1018" fmla="*/ 3976075 w 4262136"/>
                    <a:gd name="connsiteY1018" fmla="*/ 2906928 h 5635501"/>
                    <a:gd name="connsiteX1019" fmla="*/ 3951140 w 4262136"/>
                    <a:gd name="connsiteY1019" fmla="*/ 2878931 h 5635501"/>
                    <a:gd name="connsiteX1020" fmla="*/ 3924312 w 4262136"/>
                    <a:gd name="connsiteY1020" fmla="*/ 2904054 h 5635501"/>
                    <a:gd name="connsiteX1021" fmla="*/ 3924300 w 4262136"/>
                    <a:gd name="connsiteY1021" fmla="*/ 2904547 h 5635501"/>
                    <a:gd name="connsiteX1022" fmla="*/ 3949235 w 4262136"/>
                    <a:gd name="connsiteY1022" fmla="*/ 2932578 h 5635501"/>
                    <a:gd name="connsiteX1023" fmla="*/ 3976068 w 4262136"/>
                    <a:gd name="connsiteY1023" fmla="*/ 2907249 h 5635501"/>
                    <a:gd name="connsiteX1024" fmla="*/ 3976075 w 4262136"/>
                    <a:gd name="connsiteY1024" fmla="*/ 2906928 h 5635501"/>
                    <a:gd name="connsiteX1025" fmla="*/ 3986008 w 4262136"/>
                    <a:gd name="connsiteY1025" fmla="*/ 3284220 h 5635501"/>
                    <a:gd name="connsiteX1026" fmla="*/ 3986212 w 4262136"/>
                    <a:gd name="connsiteY1026" fmla="*/ 3283710 h 5635501"/>
                    <a:gd name="connsiteX1027" fmla="*/ 3986212 w 4262136"/>
                    <a:gd name="connsiteY1027" fmla="*/ 3283710 h 5635501"/>
                    <a:gd name="connsiteX1028" fmla="*/ 3986008 w 4262136"/>
                    <a:gd name="connsiteY1028" fmla="*/ 3284050 h 5635501"/>
                    <a:gd name="connsiteX1029" fmla="*/ 3903345 w 4262136"/>
                    <a:gd name="connsiteY1029" fmla="*/ 3184956 h 5635501"/>
                    <a:gd name="connsiteX1030" fmla="*/ 3863714 w 4262136"/>
                    <a:gd name="connsiteY1030" fmla="*/ 3142366 h 5635501"/>
                    <a:gd name="connsiteX1031" fmla="*/ 3828846 w 4262136"/>
                    <a:gd name="connsiteY1031" fmla="*/ 3156687 h 5635501"/>
                    <a:gd name="connsiteX1032" fmla="*/ 3959032 w 4262136"/>
                    <a:gd name="connsiteY1032" fmla="*/ 3253400 h 5635501"/>
                    <a:gd name="connsiteX1033" fmla="*/ 3960461 w 4262136"/>
                    <a:gd name="connsiteY1033" fmla="*/ 3241119 h 5635501"/>
                    <a:gd name="connsiteX1034" fmla="*/ 3903345 w 4262136"/>
                    <a:gd name="connsiteY1034" fmla="*/ 3184786 h 5635501"/>
                    <a:gd name="connsiteX1035" fmla="*/ 4072345 w 4262136"/>
                    <a:gd name="connsiteY1035" fmla="*/ 3082902 h 5635501"/>
                    <a:gd name="connsiteX1036" fmla="*/ 4001248 w 4262136"/>
                    <a:gd name="connsiteY1036" fmla="*/ 3124642 h 5635501"/>
                    <a:gd name="connsiteX1037" fmla="*/ 4004310 w 4262136"/>
                    <a:gd name="connsiteY1037" fmla="*/ 3140087 h 5635501"/>
                    <a:gd name="connsiteX1038" fmla="*/ 4002779 w 4262136"/>
                    <a:gd name="connsiteY1038" fmla="*/ 3148999 h 5635501"/>
                    <a:gd name="connsiteX1039" fmla="*/ 4053602 w 4262136"/>
                    <a:gd name="connsiteY1039" fmla="*/ 3181384 h 5635501"/>
                    <a:gd name="connsiteX1040" fmla="*/ 4101975 w 4262136"/>
                    <a:gd name="connsiteY1040" fmla="*/ 3109947 h 5635501"/>
                    <a:gd name="connsiteX1041" fmla="*/ 4062174 w 4262136"/>
                    <a:gd name="connsiteY1041" fmla="*/ 3264184 h 5635501"/>
                    <a:gd name="connsiteX1042" fmla="*/ 3988696 w 4262136"/>
                    <a:gd name="connsiteY1042" fmla="*/ 3283540 h 5635501"/>
                    <a:gd name="connsiteX1043" fmla="*/ 3992097 w 4262136"/>
                    <a:gd name="connsiteY1043" fmla="*/ 3315380 h 5635501"/>
                    <a:gd name="connsiteX1044" fmla="*/ 3959032 w 4262136"/>
                    <a:gd name="connsiteY1044" fmla="*/ 3280853 h 5635501"/>
                    <a:gd name="connsiteX1045" fmla="*/ 3690835 w 4262136"/>
                    <a:gd name="connsiteY1045" fmla="*/ 2866719 h 5635501"/>
                    <a:gd name="connsiteX1046" fmla="*/ 3705327 w 4262136"/>
                    <a:gd name="connsiteY1046" fmla="*/ 3115356 h 5635501"/>
                    <a:gd name="connsiteX1047" fmla="*/ 3713763 w 4262136"/>
                    <a:gd name="connsiteY1047" fmla="*/ 3161994 h 5635501"/>
                    <a:gd name="connsiteX1048" fmla="*/ 3715805 w 4262136"/>
                    <a:gd name="connsiteY1048" fmla="*/ 3164307 h 5635501"/>
                    <a:gd name="connsiteX1049" fmla="*/ 3740467 w 4262136"/>
                    <a:gd name="connsiteY1049" fmla="*/ 3227308 h 5635501"/>
                    <a:gd name="connsiteX1050" fmla="*/ 3694101 w 4262136"/>
                    <a:gd name="connsiteY1050" fmla="*/ 3177166 h 5635501"/>
                    <a:gd name="connsiteX1051" fmla="*/ 3682773 w 4262136"/>
                    <a:gd name="connsiteY1051" fmla="*/ 3188528 h 5635501"/>
                    <a:gd name="connsiteX1052" fmla="*/ 3715805 w 4262136"/>
                    <a:gd name="connsiteY1052" fmla="*/ 3283778 h 5635501"/>
                    <a:gd name="connsiteX1053" fmla="*/ 3669302 w 4262136"/>
                    <a:gd name="connsiteY1053" fmla="*/ 3252618 h 5635501"/>
                    <a:gd name="connsiteX1054" fmla="*/ 3713525 w 4262136"/>
                    <a:gd name="connsiteY1054" fmla="*/ 3373449 h 5635501"/>
                    <a:gd name="connsiteX1055" fmla="*/ 3734820 w 4262136"/>
                    <a:gd name="connsiteY1055" fmla="*/ 3382260 h 5635501"/>
                    <a:gd name="connsiteX1056" fmla="*/ 3740331 w 4262136"/>
                    <a:gd name="connsiteY1056" fmla="*/ 3365591 h 5635501"/>
                    <a:gd name="connsiteX1057" fmla="*/ 3748156 w 4262136"/>
                    <a:gd name="connsiteY1057" fmla="*/ 3382123 h 5635501"/>
                    <a:gd name="connsiteX1058" fmla="*/ 3775370 w 4262136"/>
                    <a:gd name="connsiteY1058" fmla="*/ 3321776 h 5635501"/>
                    <a:gd name="connsiteX1059" fmla="*/ 3931410 w 4262136"/>
                    <a:gd name="connsiteY1059" fmla="*/ 3488871 h 5635501"/>
                    <a:gd name="connsiteX1060" fmla="*/ 4037069 w 4262136"/>
                    <a:gd name="connsiteY1060" fmla="*/ 3375286 h 5635501"/>
                    <a:gd name="connsiteX1061" fmla="*/ 4132761 w 4262136"/>
                    <a:gd name="connsiteY1061" fmla="*/ 3234044 h 5635501"/>
                    <a:gd name="connsiteX1062" fmla="*/ 4072345 w 4262136"/>
                    <a:gd name="connsiteY1062" fmla="*/ 3082902 h 5635501"/>
                    <a:gd name="connsiteX1063" fmla="*/ 3691108 w 4262136"/>
                    <a:gd name="connsiteY1063" fmla="*/ 2887062 h 5635501"/>
                    <a:gd name="connsiteX1064" fmla="*/ 3691108 w 4262136"/>
                    <a:gd name="connsiteY1064" fmla="*/ 2887062 h 5635501"/>
                    <a:gd name="connsiteX1065" fmla="*/ 3691108 w 4262136"/>
                    <a:gd name="connsiteY1065" fmla="*/ 2887062 h 5635501"/>
                    <a:gd name="connsiteX1066" fmla="*/ 4043975 w 4262136"/>
                    <a:gd name="connsiteY1066" fmla="*/ 3277723 h 5635501"/>
                    <a:gd name="connsiteX1067" fmla="*/ 4053091 w 4262136"/>
                    <a:gd name="connsiteY1067" fmla="*/ 3271464 h 5635501"/>
                    <a:gd name="connsiteX1068" fmla="*/ 4043975 w 4262136"/>
                    <a:gd name="connsiteY1068" fmla="*/ 3277723 h 5635501"/>
                    <a:gd name="connsiteX1069" fmla="*/ 3016873 w 4262136"/>
                    <a:gd name="connsiteY1069" fmla="*/ 4191374 h 5635501"/>
                    <a:gd name="connsiteX1070" fmla="*/ 2726327 w 4262136"/>
                    <a:gd name="connsiteY1070" fmla="*/ 4083164 h 5635501"/>
                    <a:gd name="connsiteX1071" fmla="*/ 2847635 w 4262136"/>
                    <a:gd name="connsiteY1071" fmla="*/ 4230699 h 5635501"/>
                    <a:gd name="connsiteX1072" fmla="*/ 2895838 w 4262136"/>
                    <a:gd name="connsiteY1072" fmla="*/ 4306423 h 5635501"/>
                    <a:gd name="connsiteX1073" fmla="*/ 2947069 w 4262136"/>
                    <a:gd name="connsiteY1073" fmla="*/ 4257063 h 5635501"/>
                    <a:gd name="connsiteX1074" fmla="*/ 3092427 w 4262136"/>
                    <a:gd name="connsiteY1074" fmla="*/ 4243082 h 5635501"/>
                    <a:gd name="connsiteX1075" fmla="*/ 3088549 w 4262136"/>
                    <a:gd name="connsiteY1075" fmla="*/ 4185251 h 5635501"/>
                    <a:gd name="connsiteX1076" fmla="*/ 3176213 w 4262136"/>
                    <a:gd name="connsiteY1076" fmla="*/ 3938451 h 5635501"/>
                    <a:gd name="connsiteX1077" fmla="*/ 3016873 w 4262136"/>
                    <a:gd name="connsiteY1077" fmla="*/ 4191476 h 5635501"/>
                    <a:gd name="connsiteX1078" fmla="*/ 3040108 w 4262136"/>
                    <a:gd name="connsiteY1078" fmla="*/ 4227774 h 5635501"/>
                    <a:gd name="connsiteX1079" fmla="*/ 3049599 w 4262136"/>
                    <a:gd name="connsiteY1079" fmla="*/ 4221242 h 5635501"/>
                    <a:gd name="connsiteX1080" fmla="*/ 3040108 w 4262136"/>
                    <a:gd name="connsiteY1080" fmla="*/ 4227876 h 5635501"/>
                    <a:gd name="connsiteX1081" fmla="*/ 3112940 w 4262136"/>
                    <a:gd name="connsiteY1081" fmla="*/ 4162765 h 5635501"/>
                    <a:gd name="connsiteX1082" fmla="*/ 3128724 w 4262136"/>
                    <a:gd name="connsiteY1082" fmla="*/ 4149736 h 5635501"/>
                    <a:gd name="connsiteX1083" fmla="*/ 3112940 w 4262136"/>
                    <a:gd name="connsiteY1083" fmla="*/ 4162867 h 56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Lst>
                  <a:rect l="l" t="t" r="r" b="b"/>
                  <a:pathLst>
                    <a:path w="4262136" h="5635501">
                      <a:moveTo>
                        <a:pt x="2565083" y="389164"/>
                      </a:moveTo>
                      <a:cubicBezTo>
                        <a:pt x="2541558" y="386697"/>
                        <a:pt x="2520488" y="403768"/>
                        <a:pt x="2518021" y="427292"/>
                      </a:cubicBezTo>
                      <a:cubicBezTo>
                        <a:pt x="2517898" y="428459"/>
                        <a:pt x="2517824" y="429630"/>
                        <a:pt x="2517798" y="430802"/>
                      </a:cubicBezTo>
                      <a:cubicBezTo>
                        <a:pt x="2517108" y="456422"/>
                        <a:pt x="2536258" y="478254"/>
                        <a:pt x="2561749" y="480910"/>
                      </a:cubicBezTo>
                      <a:cubicBezTo>
                        <a:pt x="2585300" y="483303"/>
                        <a:pt x="2606331" y="466150"/>
                        <a:pt x="2608723" y="442599"/>
                      </a:cubicBezTo>
                      <a:cubicBezTo>
                        <a:pt x="2608836" y="441482"/>
                        <a:pt x="2608906" y="440361"/>
                        <a:pt x="2608931" y="439239"/>
                      </a:cubicBezTo>
                      <a:cubicBezTo>
                        <a:pt x="2609042" y="435160"/>
                        <a:pt x="2608595" y="431086"/>
                        <a:pt x="2607605" y="427128"/>
                      </a:cubicBezTo>
                      <a:cubicBezTo>
                        <a:pt x="2605700" y="427843"/>
                        <a:pt x="2603319" y="426414"/>
                        <a:pt x="2602060" y="419746"/>
                      </a:cubicBezTo>
                      <a:cubicBezTo>
                        <a:pt x="2588657" y="425155"/>
                        <a:pt x="2601414" y="400424"/>
                        <a:pt x="2602060" y="419746"/>
                      </a:cubicBezTo>
                      <a:cubicBezTo>
                        <a:pt x="2603008" y="419393"/>
                        <a:pt x="2603988" y="419131"/>
                        <a:pt x="2604985" y="418964"/>
                      </a:cubicBezTo>
                      <a:cubicBezTo>
                        <a:pt x="2598115" y="402497"/>
                        <a:pt x="2582823" y="391077"/>
                        <a:pt x="2565083" y="389164"/>
                      </a:cubicBezTo>
                      <a:close/>
                      <a:moveTo>
                        <a:pt x="2569777" y="469446"/>
                      </a:moveTo>
                      <a:cubicBezTo>
                        <a:pt x="2566579" y="475638"/>
                        <a:pt x="2548312" y="472440"/>
                        <a:pt x="2556884" y="455839"/>
                      </a:cubicBezTo>
                      <a:cubicBezTo>
                        <a:pt x="2564606" y="440905"/>
                        <a:pt x="2573111" y="463051"/>
                        <a:pt x="2569777" y="469446"/>
                      </a:cubicBezTo>
                      <a:close/>
                      <a:moveTo>
                        <a:pt x="1171813" y="3511085"/>
                      </a:moveTo>
                      <a:cubicBezTo>
                        <a:pt x="1153360" y="3510355"/>
                        <a:pt x="1137775" y="3524649"/>
                        <a:pt x="1136911" y="3543096"/>
                      </a:cubicBezTo>
                      <a:cubicBezTo>
                        <a:pt x="1136400" y="3561369"/>
                        <a:pt x="1150799" y="3576597"/>
                        <a:pt x="1169072" y="3577108"/>
                      </a:cubicBezTo>
                      <a:cubicBezTo>
                        <a:pt x="1169158" y="3577110"/>
                        <a:pt x="1169244" y="3577112"/>
                        <a:pt x="1169330" y="3577114"/>
                      </a:cubicBezTo>
                      <a:cubicBezTo>
                        <a:pt x="1187757" y="3577826"/>
                        <a:pt x="1203316" y="3563557"/>
                        <a:pt x="1204198" y="3545137"/>
                      </a:cubicBezTo>
                      <a:cubicBezTo>
                        <a:pt x="1204710" y="3526845"/>
                        <a:pt x="1190296" y="3511602"/>
                        <a:pt x="1172004" y="3511090"/>
                      </a:cubicBezTo>
                      <a:cubicBezTo>
                        <a:pt x="1171941" y="3511088"/>
                        <a:pt x="1171877" y="3511087"/>
                        <a:pt x="1171813" y="3511085"/>
                      </a:cubicBezTo>
                      <a:close/>
                      <a:moveTo>
                        <a:pt x="1620849" y="1415041"/>
                      </a:moveTo>
                      <a:cubicBezTo>
                        <a:pt x="1634970" y="1416157"/>
                        <a:pt x="1648576" y="1409479"/>
                        <a:pt x="1656329" y="1397624"/>
                      </a:cubicBezTo>
                      <a:cubicBezTo>
                        <a:pt x="1653494" y="1395264"/>
                        <a:pt x="1649716" y="1394370"/>
                        <a:pt x="1646124" y="1395208"/>
                      </a:cubicBezTo>
                      <a:cubicBezTo>
                        <a:pt x="1649730" y="1383983"/>
                        <a:pt x="1655003" y="1376124"/>
                        <a:pt x="1662214" y="1372110"/>
                      </a:cubicBezTo>
                      <a:cubicBezTo>
                        <a:pt x="1659869" y="1352158"/>
                        <a:pt x="1643736" y="1336652"/>
                        <a:pt x="1623706" y="1335099"/>
                      </a:cubicBezTo>
                      <a:cubicBezTo>
                        <a:pt x="1602504" y="1333207"/>
                        <a:pt x="1583783" y="1348860"/>
                        <a:pt x="1581890" y="1370062"/>
                      </a:cubicBezTo>
                      <a:cubicBezTo>
                        <a:pt x="1581829" y="1370744"/>
                        <a:pt x="1581787" y="1371427"/>
                        <a:pt x="1581762" y="1372110"/>
                      </a:cubicBezTo>
                      <a:cubicBezTo>
                        <a:pt x="1581236" y="1394575"/>
                        <a:pt x="1598466" y="1413483"/>
                        <a:pt x="1620883" y="1415041"/>
                      </a:cubicBezTo>
                      <a:close/>
                      <a:moveTo>
                        <a:pt x="129574" y="2768952"/>
                      </a:moveTo>
                      <a:cubicBezTo>
                        <a:pt x="129574" y="2768952"/>
                        <a:pt x="210775" y="2595222"/>
                        <a:pt x="502920" y="2568757"/>
                      </a:cubicBezTo>
                      <a:cubicBezTo>
                        <a:pt x="502682" y="2566205"/>
                        <a:pt x="502478" y="2563654"/>
                        <a:pt x="502342" y="2561000"/>
                      </a:cubicBezTo>
                      <a:cubicBezTo>
                        <a:pt x="448934" y="2560150"/>
                        <a:pt x="367495" y="2565831"/>
                        <a:pt x="284151" y="2598148"/>
                      </a:cubicBezTo>
                      <a:cubicBezTo>
                        <a:pt x="140596" y="2653835"/>
                        <a:pt x="87868" y="2723674"/>
                        <a:pt x="27657" y="2722483"/>
                      </a:cubicBezTo>
                      <a:cubicBezTo>
                        <a:pt x="27691" y="2722449"/>
                        <a:pt x="62151" y="2788376"/>
                        <a:pt x="129608" y="2768918"/>
                      </a:cubicBezTo>
                      <a:close/>
                      <a:moveTo>
                        <a:pt x="2639411" y="248773"/>
                      </a:moveTo>
                      <a:cubicBezTo>
                        <a:pt x="2657991" y="246835"/>
                        <a:pt x="2676723" y="246835"/>
                        <a:pt x="2695303" y="248773"/>
                      </a:cubicBezTo>
                      <a:cubicBezTo>
                        <a:pt x="2695303" y="248773"/>
                        <a:pt x="2675708" y="161177"/>
                        <a:pt x="2596889" y="154985"/>
                      </a:cubicBezTo>
                      <a:cubicBezTo>
                        <a:pt x="2596889" y="154985"/>
                        <a:pt x="2434624" y="179070"/>
                        <a:pt x="2415608" y="463289"/>
                      </a:cubicBezTo>
                      <a:cubicBezTo>
                        <a:pt x="2415608" y="463289"/>
                        <a:pt x="2457756" y="291567"/>
                        <a:pt x="2606890" y="254351"/>
                      </a:cubicBezTo>
                      <a:cubicBezTo>
                        <a:pt x="2617266" y="246153"/>
                        <a:pt x="2630499" y="241663"/>
                        <a:pt x="2639445" y="248739"/>
                      </a:cubicBezTo>
                      <a:close/>
                      <a:moveTo>
                        <a:pt x="172845" y="3062560"/>
                      </a:moveTo>
                      <a:cubicBezTo>
                        <a:pt x="170807" y="3063654"/>
                        <a:pt x="168900" y="3064978"/>
                        <a:pt x="167164" y="3066506"/>
                      </a:cubicBezTo>
                      <a:cubicBezTo>
                        <a:pt x="150937" y="3080827"/>
                        <a:pt x="129744" y="3097326"/>
                        <a:pt x="109674" y="3084569"/>
                      </a:cubicBezTo>
                      <a:cubicBezTo>
                        <a:pt x="130708" y="3150228"/>
                        <a:pt x="175775" y="3205514"/>
                        <a:pt x="235846" y="3239350"/>
                      </a:cubicBezTo>
                      <a:cubicBezTo>
                        <a:pt x="229963" y="3221122"/>
                        <a:pt x="227034" y="3202069"/>
                        <a:pt x="227171" y="3182915"/>
                      </a:cubicBezTo>
                      <a:cubicBezTo>
                        <a:pt x="226933" y="3159511"/>
                        <a:pt x="194004" y="3099061"/>
                        <a:pt x="172845" y="3062560"/>
                      </a:cubicBezTo>
                      <a:close/>
                      <a:moveTo>
                        <a:pt x="4062242" y="2171088"/>
                      </a:moveTo>
                      <a:cubicBezTo>
                        <a:pt x="4067821" y="2177109"/>
                        <a:pt x="4072856" y="2176429"/>
                        <a:pt x="4078605" y="2175510"/>
                      </a:cubicBezTo>
                      <a:cubicBezTo>
                        <a:pt x="4077047" y="2164796"/>
                        <a:pt x="4076251" y="2153985"/>
                        <a:pt x="4076224" y="2143159"/>
                      </a:cubicBezTo>
                      <a:cubicBezTo>
                        <a:pt x="4070263" y="2147965"/>
                        <a:pt x="4064700" y="2153243"/>
                        <a:pt x="4059589" y="2158943"/>
                      </a:cubicBezTo>
                      <a:cubicBezTo>
                        <a:pt x="4061868" y="2166427"/>
                        <a:pt x="4063297" y="2172142"/>
                        <a:pt x="4062242" y="2171088"/>
                      </a:cubicBezTo>
                      <a:close/>
                      <a:moveTo>
                        <a:pt x="341811" y="1951026"/>
                      </a:moveTo>
                      <a:cubicBezTo>
                        <a:pt x="341811" y="1951026"/>
                        <a:pt x="431653" y="1937419"/>
                        <a:pt x="452335" y="1826793"/>
                      </a:cubicBezTo>
                      <a:cubicBezTo>
                        <a:pt x="473018" y="1716167"/>
                        <a:pt x="400322" y="1687320"/>
                        <a:pt x="390491" y="1626836"/>
                      </a:cubicBezTo>
                      <a:cubicBezTo>
                        <a:pt x="385116" y="1593975"/>
                        <a:pt x="415392" y="1547915"/>
                        <a:pt x="460908" y="1535226"/>
                      </a:cubicBezTo>
                      <a:cubicBezTo>
                        <a:pt x="491524" y="1526688"/>
                        <a:pt x="533808" y="1523252"/>
                        <a:pt x="573847" y="1555330"/>
                      </a:cubicBezTo>
                      <a:cubicBezTo>
                        <a:pt x="567044" y="1534716"/>
                        <a:pt x="562451" y="1503861"/>
                        <a:pt x="546905" y="1488043"/>
                      </a:cubicBezTo>
                      <a:cubicBezTo>
                        <a:pt x="544218" y="1487363"/>
                        <a:pt x="541496" y="1486648"/>
                        <a:pt x="538741" y="1486172"/>
                      </a:cubicBezTo>
                      <a:cubicBezTo>
                        <a:pt x="537244" y="1492602"/>
                        <a:pt x="534761" y="1497058"/>
                        <a:pt x="535985" y="1508862"/>
                      </a:cubicBezTo>
                      <a:cubicBezTo>
                        <a:pt x="529742" y="1501064"/>
                        <a:pt x="524058" y="1492834"/>
                        <a:pt x="518976" y="1484233"/>
                      </a:cubicBezTo>
                      <a:cubicBezTo>
                        <a:pt x="414337" y="1481240"/>
                        <a:pt x="307521" y="1600914"/>
                        <a:pt x="342424" y="1726032"/>
                      </a:cubicBezTo>
                      <a:cubicBezTo>
                        <a:pt x="388280" y="1889794"/>
                        <a:pt x="388110" y="1922757"/>
                        <a:pt x="341811" y="1951026"/>
                      </a:cubicBezTo>
                      <a:close/>
                      <a:moveTo>
                        <a:pt x="389232" y="2929448"/>
                      </a:moveTo>
                      <a:cubicBezTo>
                        <a:pt x="360011" y="2946763"/>
                        <a:pt x="342526" y="2970269"/>
                        <a:pt x="334430" y="2995306"/>
                      </a:cubicBezTo>
                      <a:cubicBezTo>
                        <a:pt x="369264" y="3000511"/>
                        <a:pt x="402465" y="2977481"/>
                        <a:pt x="410085" y="3020786"/>
                      </a:cubicBezTo>
                      <a:cubicBezTo>
                        <a:pt x="381068" y="3032760"/>
                        <a:pt x="356949" y="2998912"/>
                        <a:pt x="332082" y="3003777"/>
                      </a:cubicBezTo>
                      <a:cubicBezTo>
                        <a:pt x="329910" y="3013004"/>
                        <a:pt x="328893" y="3022465"/>
                        <a:pt x="329055" y="3031944"/>
                      </a:cubicBezTo>
                      <a:cubicBezTo>
                        <a:pt x="335775" y="3042617"/>
                        <a:pt x="339532" y="3054887"/>
                        <a:pt x="339940" y="3067492"/>
                      </a:cubicBezTo>
                      <a:cubicBezTo>
                        <a:pt x="337661" y="3065553"/>
                        <a:pt x="335450" y="3063512"/>
                        <a:pt x="333137" y="3061437"/>
                      </a:cubicBezTo>
                      <a:cubicBezTo>
                        <a:pt x="349023" y="3120628"/>
                        <a:pt x="407806" y="3169036"/>
                        <a:pt x="481455" y="3150394"/>
                      </a:cubicBezTo>
                      <a:cubicBezTo>
                        <a:pt x="550239" y="3132977"/>
                        <a:pt x="565241" y="3076269"/>
                        <a:pt x="548266" y="3029766"/>
                      </a:cubicBezTo>
                      <a:cubicBezTo>
                        <a:pt x="544592" y="3034699"/>
                        <a:pt x="539999" y="3036094"/>
                        <a:pt x="535883" y="3028202"/>
                      </a:cubicBezTo>
                      <a:cubicBezTo>
                        <a:pt x="532405" y="3022446"/>
                        <a:pt x="533879" y="3014989"/>
                        <a:pt x="539285" y="3010989"/>
                      </a:cubicBezTo>
                      <a:cubicBezTo>
                        <a:pt x="519725" y="2978195"/>
                        <a:pt x="483054" y="2955438"/>
                        <a:pt x="438898" y="2965133"/>
                      </a:cubicBezTo>
                      <a:cubicBezTo>
                        <a:pt x="438898" y="2965133"/>
                        <a:pt x="479720" y="2928835"/>
                        <a:pt x="538435" y="2934516"/>
                      </a:cubicBezTo>
                      <a:cubicBezTo>
                        <a:pt x="538255" y="2932212"/>
                        <a:pt x="538557" y="2929895"/>
                        <a:pt x="539319" y="2927713"/>
                      </a:cubicBezTo>
                      <a:cubicBezTo>
                        <a:pt x="535101" y="2928359"/>
                        <a:pt x="537142" y="2917950"/>
                        <a:pt x="539319" y="2927713"/>
                      </a:cubicBezTo>
                      <a:cubicBezTo>
                        <a:pt x="544116" y="2927407"/>
                        <a:pt x="546973" y="2930877"/>
                        <a:pt x="549763" y="2934516"/>
                      </a:cubicBezTo>
                      <a:cubicBezTo>
                        <a:pt x="549816" y="2935014"/>
                        <a:pt x="549816" y="2935516"/>
                        <a:pt x="549763" y="2936013"/>
                      </a:cubicBezTo>
                      <a:cubicBezTo>
                        <a:pt x="566567" y="2939257"/>
                        <a:pt x="582681" y="2945392"/>
                        <a:pt x="597388" y="2954144"/>
                      </a:cubicBezTo>
                      <a:cubicBezTo>
                        <a:pt x="685494" y="3005546"/>
                        <a:pt x="623990" y="3162164"/>
                        <a:pt x="529760" y="3180874"/>
                      </a:cubicBezTo>
                      <a:cubicBezTo>
                        <a:pt x="529760" y="3180874"/>
                        <a:pt x="510710" y="3293371"/>
                        <a:pt x="360521" y="3296024"/>
                      </a:cubicBezTo>
                      <a:cubicBezTo>
                        <a:pt x="209482" y="3298678"/>
                        <a:pt x="90283" y="3166756"/>
                        <a:pt x="78921" y="3048102"/>
                      </a:cubicBezTo>
                      <a:cubicBezTo>
                        <a:pt x="78921" y="3048102"/>
                        <a:pt x="67832" y="3274355"/>
                        <a:pt x="335518" y="3323136"/>
                      </a:cubicBezTo>
                      <a:cubicBezTo>
                        <a:pt x="613886" y="3373857"/>
                        <a:pt x="686412" y="3089842"/>
                        <a:pt x="656409" y="2996565"/>
                      </a:cubicBezTo>
                      <a:cubicBezTo>
                        <a:pt x="630453" y="2915467"/>
                        <a:pt x="512377" y="2856344"/>
                        <a:pt x="389232" y="2929278"/>
                      </a:cubicBezTo>
                      <a:close/>
                      <a:moveTo>
                        <a:pt x="378517" y="2953498"/>
                      </a:moveTo>
                      <a:cubicBezTo>
                        <a:pt x="377088" y="2950675"/>
                        <a:pt x="380830" y="2957921"/>
                        <a:pt x="378517" y="2953498"/>
                      </a:cubicBezTo>
                      <a:close/>
                      <a:moveTo>
                        <a:pt x="392566" y="2960302"/>
                      </a:moveTo>
                      <a:cubicBezTo>
                        <a:pt x="388348" y="2960948"/>
                        <a:pt x="390423" y="2950505"/>
                        <a:pt x="392566" y="2960302"/>
                      </a:cubicBezTo>
                      <a:cubicBezTo>
                        <a:pt x="407126" y="2953805"/>
                        <a:pt x="393280" y="2980237"/>
                        <a:pt x="392566" y="2960132"/>
                      </a:cubicBezTo>
                      <a:close/>
                      <a:moveTo>
                        <a:pt x="480128" y="3021160"/>
                      </a:moveTo>
                      <a:cubicBezTo>
                        <a:pt x="481761" y="3024324"/>
                        <a:pt x="474073" y="3029698"/>
                        <a:pt x="473120" y="3027963"/>
                      </a:cubicBezTo>
                      <a:cubicBezTo>
                        <a:pt x="471453" y="3024494"/>
                        <a:pt x="479141" y="3019187"/>
                        <a:pt x="480128" y="3020990"/>
                      </a:cubicBezTo>
                      <a:close/>
                      <a:moveTo>
                        <a:pt x="417127" y="2933632"/>
                      </a:moveTo>
                      <a:cubicBezTo>
                        <a:pt x="418624" y="2928155"/>
                        <a:pt x="432469" y="2930979"/>
                        <a:pt x="431142" y="2927033"/>
                      </a:cubicBezTo>
                      <a:cubicBezTo>
                        <a:pt x="444920" y="2967140"/>
                        <a:pt x="413147" y="2947749"/>
                        <a:pt x="417127" y="2933462"/>
                      </a:cubicBezTo>
                      <a:close/>
                      <a:moveTo>
                        <a:pt x="375115" y="3060723"/>
                      </a:moveTo>
                      <a:cubicBezTo>
                        <a:pt x="370863" y="3061369"/>
                        <a:pt x="372938" y="3050960"/>
                        <a:pt x="375115" y="3060723"/>
                      </a:cubicBezTo>
                      <a:cubicBezTo>
                        <a:pt x="385320" y="3053205"/>
                        <a:pt x="408486" y="3070928"/>
                        <a:pt x="424203" y="3074330"/>
                      </a:cubicBezTo>
                      <a:cubicBezTo>
                        <a:pt x="409133" y="3081338"/>
                        <a:pt x="383449" y="3090624"/>
                        <a:pt x="375115" y="3060723"/>
                      </a:cubicBezTo>
                      <a:close/>
                      <a:moveTo>
                        <a:pt x="445192" y="3014118"/>
                      </a:moveTo>
                      <a:cubicBezTo>
                        <a:pt x="422876" y="3037591"/>
                        <a:pt x="423999" y="2997620"/>
                        <a:pt x="445192" y="3014118"/>
                      </a:cubicBezTo>
                      <a:close/>
                      <a:moveTo>
                        <a:pt x="778805" y="2606210"/>
                      </a:moveTo>
                      <a:cubicBezTo>
                        <a:pt x="744379" y="2592603"/>
                        <a:pt x="673962" y="2580799"/>
                        <a:pt x="590448" y="2582023"/>
                      </a:cubicBezTo>
                      <a:cubicBezTo>
                        <a:pt x="595619" y="2600257"/>
                        <a:pt x="598510" y="2627505"/>
                        <a:pt x="616097" y="2600699"/>
                      </a:cubicBezTo>
                      <a:cubicBezTo>
                        <a:pt x="615349" y="2595495"/>
                        <a:pt x="613172" y="2592909"/>
                        <a:pt x="609294" y="2593896"/>
                      </a:cubicBezTo>
                      <a:cubicBezTo>
                        <a:pt x="610348" y="2575526"/>
                        <a:pt x="621370" y="2579948"/>
                        <a:pt x="619703" y="2600699"/>
                      </a:cubicBezTo>
                      <a:lnTo>
                        <a:pt x="616301" y="2600699"/>
                      </a:lnTo>
                      <a:cubicBezTo>
                        <a:pt x="620418" y="2610666"/>
                        <a:pt x="627425" y="2622301"/>
                        <a:pt x="628004" y="2635704"/>
                      </a:cubicBezTo>
                      <a:cubicBezTo>
                        <a:pt x="671533" y="2635635"/>
                        <a:pt x="714991" y="2639231"/>
                        <a:pt x="757918" y="2646453"/>
                      </a:cubicBezTo>
                      <a:cubicBezTo>
                        <a:pt x="905998" y="2671116"/>
                        <a:pt x="1006997" y="2655468"/>
                        <a:pt x="1049621" y="2645671"/>
                      </a:cubicBezTo>
                      <a:cubicBezTo>
                        <a:pt x="1044229" y="2643948"/>
                        <a:pt x="1038965" y="2641845"/>
                        <a:pt x="1033871" y="2639378"/>
                      </a:cubicBezTo>
                      <a:cubicBezTo>
                        <a:pt x="1036637" y="2631003"/>
                        <a:pt x="1040726" y="2623125"/>
                        <a:pt x="1045981" y="2616042"/>
                      </a:cubicBezTo>
                      <a:lnTo>
                        <a:pt x="1028972" y="2601040"/>
                      </a:lnTo>
                      <a:cubicBezTo>
                        <a:pt x="1000703" y="2615463"/>
                        <a:pt x="855719" y="2636894"/>
                        <a:pt x="778805" y="2606210"/>
                      </a:cubicBezTo>
                      <a:close/>
                      <a:moveTo>
                        <a:pt x="1893094" y="1433138"/>
                      </a:moveTo>
                      <a:cubicBezTo>
                        <a:pt x="1890849" y="1424906"/>
                        <a:pt x="1889182" y="1416980"/>
                        <a:pt x="1887753" y="1409326"/>
                      </a:cubicBezTo>
                      <a:cubicBezTo>
                        <a:pt x="1887486" y="1409109"/>
                        <a:pt x="1887142" y="1409011"/>
                        <a:pt x="1886800" y="1409054"/>
                      </a:cubicBezTo>
                      <a:cubicBezTo>
                        <a:pt x="1887004" y="1408544"/>
                        <a:pt x="1887243" y="1408169"/>
                        <a:pt x="1887447" y="1407693"/>
                      </a:cubicBezTo>
                      <a:cubicBezTo>
                        <a:pt x="1861083" y="1258423"/>
                        <a:pt x="1979601" y="1198687"/>
                        <a:pt x="2034472" y="1177460"/>
                      </a:cubicBezTo>
                      <a:cubicBezTo>
                        <a:pt x="2092302" y="1155111"/>
                        <a:pt x="2173945" y="1197871"/>
                        <a:pt x="2232660" y="1193040"/>
                      </a:cubicBezTo>
                      <a:cubicBezTo>
                        <a:pt x="2291375" y="1188210"/>
                        <a:pt x="2291443" y="1145177"/>
                        <a:pt x="2339918" y="1123542"/>
                      </a:cubicBezTo>
                      <a:cubicBezTo>
                        <a:pt x="2388394" y="1101907"/>
                        <a:pt x="2397374" y="1148069"/>
                        <a:pt x="2397374" y="1148069"/>
                      </a:cubicBezTo>
                      <a:cubicBezTo>
                        <a:pt x="2259058" y="1146470"/>
                        <a:pt x="2246539" y="1278221"/>
                        <a:pt x="2246539" y="1278221"/>
                      </a:cubicBezTo>
                      <a:cubicBezTo>
                        <a:pt x="2246539" y="1278221"/>
                        <a:pt x="2273754" y="1251007"/>
                        <a:pt x="2309506" y="1241346"/>
                      </a:cubicBezTo>
                      <a:cubicBezTo>
                        <a:pt x="2345259" y="1231685"/>
                        <a:pt x="2312908" y="1235461"/>
                        <a:pt x="2364785" y="1284106"/>
                      </a:cubicBezTo>
                      <a:cubicBezTo>
                        <a:pt x="2380502" y="1298768"/>
                        <a:pt x="2390673" y="1299210"/>
                        <a:pt x="2400470" y="1293631"/>
                      </a:cubicBezTo>
                      <a:cubicBezTo>
                        <a:pt x="2392374" y="1270465"/>
                        <a:pt x="2410948" y="1254375"/>
                        <a:pt x="2410097" y="1286555"/>
                      </a:cubicBezTo>
                      <a:cubicBezTo>
                        <a:pt x="2418398" y="1279412"/>
                        <a:pt x="2427582" y="1269989"/>
                        <a:pt x="2440441" y="1262743"/>
                      </a:cubicBezTo>
                      <a:cubicBezTo>
                        <a:pt x="2440524" y="1262430"/>
                        <a:pt x="2440838" y="1262236"/>
                        <a:pt x="2441155" y="1262301"/>
                      </a:cubicBezTo>
                      <a:cubicBezTo>
                        <a:pt x="2444444" y="1260490"/>
                        <a:pt x="2447854" y="1258910"/>
                        <a:pt x="2451361" y="1257572"/>
                      </a:cubicBezTo>
                      <a:cubicBezTo>
                        <a:pt x="2450136" y="1254170"/>
                        <a:pt x="2450544" y="1251211"/>
                        <a:pt x="2459763" y="1250769"/>
                      </a:cubicBezTo>
                      <a:cubicBezTo>
                        <a:pt x="2461757" y="1250644"/>
                        <a:pt x="2463581" y="1251892"/>
                        <a:pt x="2464185" y="1253796"/>
                      </a:cubicBezTo>
                      <a:cubicBezTo>
                        <a:pt x="2479698" y="1250394"/>
                        <a:pt x="2499292" y="1250871"/>
                        <a:pt x="2524873" y="1257878"/>
                      </a:cubicBezTo>
                      <a:cubicBezTo>
                        <a:pt x="2640942" y="1289753"/>
                        <a:pt x="2664925" y="1381873"/>
                        <a:pt x="2664925" y="1381873"/>
                      </a:cubicBezTo>
                      <a:cubicBezTo>
                        <a:pt x="2626042" y="1323839"/>
                        <a:pt x="2585357" y="1313089"/>
                        <a:pt x="2585357" y="1313089"/>
                      </a:cubicBezTo>
                      <a:cubicBezTo>
                        <a:pt x="2569913" y="1361020"/>
                        <a:pt x="2551645" y="1402590"/>
                        <a:pt x="2667952" y="1466170"/>
                      </a:cubicBezTo>
                      <a:cubicBezTo>
                        <a:pt x="2783613" y="1529579"/>
                        <a:pt x="2755072" y="1652826"/>
                        <a:pt x="2755072" y="1652826"/>
                      </a:cubicBezTo>
                      <a:cubicBezTo>
                        <a:pt x="2755072" y="1652826"/>
                        <a:pt x="2823108" y="1482056"/>
                        <a:pt x="2660843" y="1285025"/>
                      </a:cubicBezTo>
                      <a:cubicBezTo>
                        <a:pt x="2497557" y="1086769"/>
                        <a:pt x="2281680" y="1032510"/>
                        <a:pt x="2056924" y="1129053"/>
                      </a:cubicBezTo>
                      <a:cubicBezTo>
                        <a:pt x="1897788" y="1197395"/>
                        <a:pt x="1844958" y="1322512"/>
                        <a:pt x="1827609" y="1390990"/>
                      </a:cubicBezTo>
                      <a:cubicBezTo>
                        <a:pt x="1839107" y="1389289"/>
                        <a:pt x="1849313" y="1385922"/>
                        <a:pt x="1856150" y="1389868"/>
                      </a:cubicBezTo>
                      <a:cubicBezTo>
                        <a:pt x="1862988" y="1393814"/>
                        <a:pt x="1874996" y="1416095"/>
                        <a:pt x="1884895" y="1433819"/>
                      </a:cubicBezTo>
                      <a:close/>
                      <a:moveTo>
                        <a:pt x="2618184" y="1353435"/>
                      </a:moveTo>
                      <a:cubicBezTo>
                        <a:pt x="2611109" y="1372825"/>
                        <a:pt x="2597535" y="1345236"/>
                        <a:pt x="2618184" y="1353435"/>
                      </a:cubicBezTo>
                      <a:close/>
                      <a:moveTo>
                        <a:pt x="2420881" y="1203756"/>
                      </a:moveTo>
                      <a:cubicBezTo>
                        <a:pt x="2434250" y="1154090"/>
                        <a:pt x="2451769" y="1232943"/>
                        <a:pt x="2420881" y="1203756"/>
                      </a:cubicBezTo>
                      <a:close/>
                      <a:moveTo>
                        <a:pt x="3755741" y="1692899"/>
                      </a:moveTo>
                      <a:cubicBezTo>
                        <a:pt x="3780661" y="1694460"/>
                        <a:pt x="3802129" y="1675524"/>
                        <a:pt x="3803690" y="1650604"/>
                      </a:cubicBezTo>
                      <a:cubicBezTo>
                        <a:pt x="3803737" y="1649849"/>
                        <a:pt x="3803765" y="1649092"/>
                        <a:pt x="3803775" y="1648335"/>
                      </a:cubicBezTo>
                      <a:cubicBezTo>
                        <a:pt x="3804828" y="1622154"/>
                        <a:pt x="3785200" y="1599730"/>
                        <a:pt x="3759109" y="1597309"/>
                      </a:cubicBezTo>
                      <a:cubicBezTo>
                        <a:pt x="3734172" y="1595728"/>
                        <a:pt x="3712675" y="1614663"/>
                        <a:pt x="3711095" y="1639600"/>
                      </a:cubicBezTo>
                      <a:cubicBezTo>
                        <a:pt x="3711047" y="1640357"/>
                        <a:pt x="3711018" y="1641114"/>
                        <a:pt x="3711008" y="1641872"/>
                      </a:cubicBezTo>
                      <a:cubicBezTo>
                        <a:pt x="3709846" y="1668129"/>
                        <a:pt x="3729532" y="1690661"/>
                        <a:pt x="3755707" y="1693035"/>
                      </a:cubicBezTo>
                      <a:close/>
                      <a:moveTo>
                        <a:pt x="250644" y="2474697"/>
                      </a:moveTo>
                      <a:cubicBezTo>
                        <a:pt x="249385" y="2508273"/>
                        <a:pt x="276565" y="2536882"/>
                        <a:pt x="311297" y="2538617"/>
                      </a:cubicBezTo>
                      <a:cubicBezTo>
                        <a:pt x="346030" y="2540352"/>
                        <a:pt x="375149" y="2514566"/>
                        <a:pt x="376408" y="2481093"/>
                      </a:cubicBezTo>
                      <a:cubicBezTo>
                        <a:pt x="377666" y="2447619"/>
                        <a:pt x="350588" y="2418976"/>
                        <a:pt x="315890" y="2417173"/>
                      </a:cubicBezTo>
                      <a:cubicBezTo>
                        <a:pt x="281192" y="2415370"/>
                        <a:pt x="251936" y="2441156"/>
                        <a:pt x="250644" y="2474697"/>
                      </a:cubicBezTo>
                      <a:close/>
                      <a:moveTo>
                        <a:pt x="256257" y="2305152"/>
                      </a:moveTo>
                      <a:cubicBezTo>
                        <a:pt x="272556" y="2306378"/>
                        <a:pt x="286762" y="2294159"/>
                        <a:pt x="287988" y="2277860"/>
                      </a:cubicBezTo>
                      <a:cubicBezTo>
                        <a:pt x="288004" y="2277648"/>
                        <a:pt x="288018" y="2277436"/>
                        <a:pt x="288029" y="2277224"/>
                      </a:cubicBezTo>
                      <a:cubicBezTo>
                        <a:pt x="288374" y="2260494"/>
                        <a:pt x="275224" y="2246587"/>
                        <a:pt x="258502" y="2245995"/>
                      </a:cubicBezTo>
                      <a:cubicBezTo>
                        <a:pt x="242226" y="2244713"/>
                        <a:pt x="227992" y="2256868"/>
                        <a:pt x="226710" y="2273144"/>
                      </a:cubicBezTo>
                      <a:cubicBezTo>
                        <a:pt x="226691" y="2273393"/>
                        <a:pt x="226674" y="2273641"/>
                        <a:pt x="226661" y="2273890"/>
                      </a:cubicBezTo>
                      <a:cubicBezTo>
                        <a:pt x="226408" y="2290615"/>
                        <a:pt x="239542" y="2304490"/>
                        <a:pt x="256257" y="2305152"/>
                      </a:cubicBezTo>
                      <a:close/>
                      <a:moveTo>
                        <a:pt x="3872150" y="1737020"/>
                      </a:moveTo>
                      <a:cubicBezTo>
                        <a:pt x="3885616" y="1737829"/>
                        <a:pt x="3897187" y="1727569"/>
                        <a:pt x="3897996" y="1714103"/>
                      </a:cubicBezTo>
                      <a:cubicBezTo>
                        <a:pt x="3898020" y="1713703"/>
                        <a:pt x="3898034" y="1713302"/>
                        <a:pt x="3898038" y="1712901"/>
                      </a:cubicBezTo>
                      <a:cubicBezTo>
                        <a:pt x="3898659" y="1698758"/>
                        <a:pt x="3888053" y="1686624"/>
                        <a:pt x="3873954" y="1685347"/>
                      </a:cubicBezTo>
                      <a:cubicBezTo>
                        <a:pt x="3860490" y="1684519"/>
                        <a:pt x="3848904" y="1694763"/>
                        <a:pt x="3848076" y="1708227"/>
                      </a:cubicBezTo>
                      <a:cubicBezTo>
                        <a:pt x="3848052" y="1708628"/>
                        <a:pt x="3848037" y="1709030"/>
                        <a:pt x="3848032" y="1709432"/>
                      </a:cubicBezTo>
                      <a:cubicBezTo>
                        <a:pt x="3847411" y="1723594"/>
                        <a:pt x="3858032" y="1735743"/>
                        <a:pt x="3872150" y="1737020"/>
                      </a:cubicBezTo>
                      <a:close/>
                      <a:moveTo>
                        <a:pt x="3626167" y="3021364"/>
                      </a:moveTo>
                      <a:cubicBezTo>
                        <a:pt x="3617229" y="3032639"/>
                        <a:pt x="3606817" y="3042661"/>
                        <a:pt x="3595211" y="3051164"/>
                      </a:cubicBezTo>
                      <a:cubicBezTo>
                        <a:pt x="3597592" y="3080657"/>
                        <a:pt x="3583985" y="3081201"/>
                        <a:pt x="3570582" y="3067799"/>
                      </a:cubicBezTo>
                      <a:cubicBezTo>
                        <a:pt x="3507479" y="3106613"/>
                        <a:pt x="3426108" y="3133963"/>
                        <a:pt x="3420189" y="3181928"/>
                      </a:cubicBezTo>
                      <a:cubicBezTo>
                        <a:pt x="3413046" y="3239759"/>
                        <a:pt x="3488225" y="3246869"/>
                        <a:pt x="3509282" y="3247753"/>
                      </a:cubicBezTo>
                      <a:cubicBezTo>
                        <a:pt x="3499417" y="3248127"/>
                        <a:pt x="3475911" y="3251529"/>
                        <a:pt x="3436586" y="3272042"/>
                      </a:cubicBezTo>
                      <a:cubicBezTo>
                        <a:pt x="3382599" y="3300140"/>
                        <a:pt x="3405970" y="3358345"/>
                        <a:pt x="3405970" y="3358345"/>
                      </a:cubicBezTo>
                      <a:cubicBezTo>
                        <a:pt x="3440940" y="3367666"/>
                        <a:pt x="3418148" y="3403044"/>
                        <a:pt x="3418148" y="3403044"/>
                      </a:cubicBezTo>
                      <a:cubicBezTo>
                        <a:pt x="3492988" y="3372428"/>
                        <a:pt x="3542551" y="3300140"/>
                        <a:pt x="3574630" y="3226152"/>
                      </a:cubicBezTo>
                      <a:cubicBezTo>
                        <a:pt x="3575311" y="3211082"/>
                        <a:pt x="3574154" y="3195161"/>
                        <a:pt x="3579563" y="3170192"/>
                      </a:cubicBezTo>
                      <a:cubicBezTo>
                        <a:pt x="3588850" y="3170022"/>
                        <a:pt x="3589768" y="3177948"/>
                        <a:pt x="3589768" y="3188290"/>
                      </a:cubicBezTo>
                      <a:cubicBezTo>
                        <a:pt x="3608367" y="3135878"/>
                        <a:pt x="3621722" y="3081752"/>
                        <a:pt x="3629637" y="3026705"/>
                      </a:cubicBezTo>
                      <a:cubicBezTo>
                        <a:pt x="3629637" y="3026263"/>
                        <a:pt x="3629399" y="3025922"/>
                        <a:pt x="3629263" y="3025310"/>
                      </a:cubicBezTo>
                      <a:cubicBezTo>
                        <a:pt x="3627698" y="3024970"/>
                        <a:pt x="3626303" y="3024392"/>
                        <a:pt x="3626099" y="3021364"/>
                      </a:cubicBezTo>
                      <a:close/>
                      <a:moveTo>
                        <a:pt x="3601402" y="3126105"/>
                      </a:moveTo>
                      <a:cubicBezTo>
                        <a:pt x="3597014" y="3143760"/>
                        <a:pt x="3571705" y="3115458"/>
                        <a:pt x="3579699" y="3100762"/>
                      </a:cubicBezTo>
                      <a:cubicBezTo>
                        <a:pt x="3589802" y="3082290"/>
                        <a:pt x="3606811" y="3104470"/>
                        <a:pt x="3601334" y="3126105"/>
                      </a:cubicBezTo>
                      <a:close/>
                      <a:moveTo>
                        <a:pt x="3629297" y="3025310"/>
                      </a:moveTo>
                      <a:cubicBezTo>
                        <a:pt x="3629501" y="3025310"/>
                        <a:pt x="3629671" y="3025310"/>
                        <a:pt x="3629875" y="3025310"/>
                      </a:cubicBezTo>
                      <a:cubicBezTo>
                        <a:pt x="3630828" y="3018200"/>
                        <a:pt x="3631270" y="3014050"/>
                        <a:pt x="3631270" y="3014050"/>
                      </a:cubicBezTo>
                      <a:cubicBezTo>
                        <a:pt x="3630113" y="3015853"/>
                        <a:pt x="3628855" y="3017452"/>
                        <a:pt x="3627596" y="3019323"/>
                      </a:cubicBezTo>
                      <a:cubicBezTo>
                        <a:pt x="3628787" y="3019969"/>
                        <a:pt x="3629637" y="3021330"/>
                        <a:pt x="3629229" y="3025310"/>
                      </a:cubicBezTo>
                      <a:close/>
                      <a:moveTo>
                        <a:pt x="3584802" y="1435043"/>
                      </a:moveTo>
                      <a:cubicBezTo>
                        <a:pt x="3600076" y="1581320"/>
                        <a:pt x="3494995" y="1692661"/>
                        <a:pt x="3494995" y="1692661"/>
                      </a:cubicBezTo>
                      <a:cubicBezTo>
                        <a:pt x="3592388" y="1673883"/>
                        <a:pt x="3631950" y="1630068"/>
                        <a:pt x="3631950" y="1630068"/>
                      </a:cubicBezTo>
                      <a:lnTo>
                        <a:pt x="3603103" y="1619012"/>
                      </a:lnTo>
                      <a:cubicBezTo>
                        <a:pt x="3603103" y="1619012"/>
                        <a:pt x="3642224" y="1587239"/>
                        <a:pt x="3646850" y="1539546"/>
                      </a:cubicBezTo>
                      <a:cubicBezTo>
                        <a:pt x="3651477" y="1491853"/>
                        <a:pt x="3602967" y="1500290"/>
                        <a:pt x="3602967" y="1500290"/>
                      </a:cubicBezTo>
                      <a:cubicBezTo>
                        <a:pt x="3602967" y="1500290"/>
                        <a:pt x="3640829" y="1483553"/>
                        <a:pt x="3633583" y="1398236"/>
                      </a:cubicBezTo>
                      <a:cubicBezTo>
                        <a:pt x="3622527" y="1266757"/>
                        <a:pt x="3488123" y="1266009"/>
                        <a:pt x="3488123" y="1266009"/>
                      </a:cubicBezTo>
                      <a:cubicBezTo>
                        <a:pt x="3488123" y="1266009"/>
                        <a:pt x="3570208" y="1296217"/>
                        <a:pt x="3584734" y="1435043"/>
                      </a:cubicBezTo>
                      <a:close/>
                      <a:moveTo>
                        <a:pt x="3597048" y="1971437"/>
                      </a:moveTo>
                      <a:cubicBezTo>
                        <a:pt x="3602656" y="1962031"/>
                        <a:pt x="3609523" y="1953436"/>
                        <a:pt x="3617459" y="1945889"/>
                      </a:cubicBezTo>
                      <a:cubicBezTo>
                        <a:pt x="3617459" y="1945889"/>
                        <a:pt x="3548777" y="1957490"/>
                        <a:pt x="3540170" y="2035186"/>
                      </a:cubicBezTo>
                      <a:cubicBezTo>
                        <a:pt x="3530271" y="2124517"/>
                        <a:pt x="3606811" y="2166495"/>
                        <a:pt x="3606811" y="2166495"/>
                      </a:cubicBezTo>
                      <a:cubicBezTo>
                        <a:pt x="3576740" y="2112985"/>
                        <a:pt x="3570855" y="2068422"/>
                        <a:pt x="3575243" y="2033826"/>
                      </a:cubicBezTo>
                      <a:cubicBezTo>
                        <a:pt x="3569528" y="2045086"/>
                        <a:pt x="3547246" y="2046378"/>
                        <a:pt x="3548607" y="2027022"/>
                      </a:cubicBezTo>
                      <a:lnTo>
                        <a:pt x="3576161" y="2027736"/>
                      </a:lnTo>
                      <a:cubicBezTo>
                        <a:pt x="3578967" y="2010356"/>
                        <a:pt x="3584720" y="1993583"/>
                        <a:pt x="3593170" y="1978138"/>
                      </a:cubicBezTo>
                      <a:cubicBezTo>
                        <a:pt x="3590585" y="1975655"/>
                        <a:pt x="3594837" y="1967457"/>
                        <a:pt x="3597048" y="1971437"/>
                      </a:cubicBezTo>
                      <a:close/>
                      <a:moveTo>
                        <a:pt x="3455058" y="1760526"/>
                      </a:moveTo>
                      <a:cubicBezTo>
                        <a:pt x="3455058" y="1760526"/>
                        <a:pt x="3571398" y="1734366"/>
                        <a:pt x="3608138" y="1800974"/>
                      </a:cubicBezTo>
                      <a:cubicBezTo>
                        <a:pt x="3644877" y="1867580"/>
                        <a:pt x="3701245" y="1863260"/>
                        <a:pt x="3721281" y="1790768"/>
                      </a:cubicBezTo>
                      <a:cubicBezTo>
                        <a:pt x="3721281" y="1790768"/>
                        <a:pt x="3722812" y="1856831"/>
                        <a:pt x="3768906" y="1871867"/>
                      </a:cubicBezTo>
                      <a:cubicBezTo>
                        <a:pt x="3815000" y="1886903"/>
                        <a:pt x="3859496" y="1933677"/>
                        <a:pt x="3840854" y="1970518"/>
                      </a:cubicBezTo>
                      <a:cubicBezTo>
                        <a:pt x="3822212" y="2007360"/>
                        <a:pt x="3845650" y="1998753"/>
                        <a:pt x="3854461" y="2021273"/>
                      </a:cubicBezTo>
                      <a:cubicBezTo>
                        <a:pt x="3860924" y="2037738"/>
                        <a:pt x="3839629" y="2075906"/>
                        <a:pt x="3800033" y="2088799"/>
                      </a:cubicBezTo>
                      <a:cubicBezTo>
                        <a:pt x="3802788" y="2094003"/>
                        <a:pt x="3805679" y="2095602"/>
                        <a:pt x="3808503" y="2090261"/>
                      </a:cubicBezTo>
                      <a:cubicBezTo>
                        <a:pt x="3808197" y="2082641"/>
                        <a:pt x="3812993" y="2086485"/>
                        <a:pt x="3808503" y="2090261"/>
                      </a:cubicBezTo>
                      <a:cubicBezTo>
                        <a:pt x="3806972" y="2112407"/>
                        <a:pt x="3806598" y="2130402"/>
                        <a:pt x="3790065" y="2114958"/>
                      </a:cubicBezTo>
                      <a:cubicBezTo>
                        <a:pt x="3790644" y="2143023"/>
                        <a:pt x="3762851" y="2137648"/>
                        <a:pt x="3762341" y="2114312"/>
                      </a:cubicBezTo>
                      <a:lnTo>
                        <a:pt x="3776390" y="2114618"/>
                      </a:lnTo>
                      <a:cubicBezTo>
                        <a:pt x="3768022" y="2111659"/>
                        <a:pt x="3762783" y="2102950"/>
                        <a:pt x="3760334" y="2092302"/>
                      </a:cubicBezTo>
                      <a:cubicBezTo>
                        <a:pt x="3756745" y="2091898"/>
                        <a:pt x="3753180" y="2091308"/>
                        <a:pt x="3749652" y="2090533"/>
                      </a:cubicBezTo>
                      <a:cubicBezTo>
                        <a:pt x="3731919" y="2086282"/>
                        <a:pt x="3715872" y="2076801"/>
                        <a:pt x="3703592" y="2063319"/>
                      </a:cubicBezTo>
                      <a:cubicBezTo>
                        <a:pt x="3701517" y="2080328"/>
                        <a:pt x="3697027" y="2056346"/>
                        <a:pt x="3691380" y="2062128"/>
                      </a:cubicBezTo>
                      <a:cubicBezTo>
                        <a:pt x="3691618" y="2054032"/>
                        <a:pt x="3694373" y="2053896"/>
                        <a:pt x="3697265" y="2055869"/>
                      </a:cubicBezTo>
                      <a:cubicBezTo>
                        <a:pt x="3668417" y="2018450"/>
                        <a:pt x="3666070" y="1961708"/>
                        <a:pt x="3704783" y="1933677"/>
                      </a:cubicBezTo>
                      <a:cubicBezTo>
                        <a:pt x="3704783" y="1933677"/>
                        <a:pt x="3578338" y="1931466"/>
                        <a:pt x="3594292" y="2086758"/>
                      </a:cubicBezTo>
                      <a:cubicBezTo>
                        <a:pt x="3610247" y="2242049"/>
                        <a:pt x="3812007" y="2219427"/>
                        <a:pt x="3870620" y="2113802"/>
                      </a:cubicBezTo>
                      <a:cubicBezTo>
                        <a:pt x="3874240" y="2107179"/>
                        <a:pt x="3877499" y="2100366"/>
                        <a:pt x="3880383" y="2093391"/>
                      </a:cubicBezTo>
                      <a:cubicBezTo>
                        <a:pt x="3867558" y="2092983"/>
                        <a:pt x="3852726" y="2082709"/>
                        <a:pt x="3848474" y="2072266"/>
                      </a:cubicBezTo>
                      <a:cubicBezTo>
                        <a:pt x="3856502" y="2064000"/>
                        <a:pt x="3875688" y="2063523"/>
                        <a:pt x="3889296" y="2067776"/>
                      </a:cubicBezTo>
                      <a:cubicBezTo>
                        <a:pt x="3920252" y="1957388"/>
                        <a:pt x="3874668" y="1811485"/>
                        <a:pt x="3765573" y="1751852"/>
                      </a:cubicBezTo>
                      <a:cubicBezTo>
                        <a:pt x="3612560" y="1668202"/>
                        <a:pt x="3455058" y="1760526"/>
                        <a:pt x="3455058" y="1760526"/>
                      </a:cubicBezTo>
                      <a:close/>
                      <a:moveTo>
                        <a:pt x="3610621" y="2066211"/>
                      </a:moveTo>
                      <a:cubicBezTo>
                        <a:pt x="3609839" y="2042024"/>
                        <a:pt x="3630045" y="2069306"/>
                        <a:pt x="3635420" y="2073014"/>
                      </a:cubicBezTo>
                      <a:cubicBezTo>
                        <a:pt x="3630624" y="2088356"/>
                        <a:pt x="3614023" y="2074613"/>
                        <a:pt x="3610621" y="2066177"/>
                      </a:cubicBezTo>
                      <a:close/>
                      <a:moveTo>
                        <a:pt x="3647803" y="2023008"/>
                      </a:moveTo>
                      <a:cubicBezTo>
                        <a:pt x="3647803" y="2026410"/>
                        <a:pt x="3645286" y="2030084"/>
                        <a:pt x="3644707" y="2023008"/>
                      </a:cubicBezTo>
                      <a:cubicBezTo>
                        <a:pt x="3639298" y="2017021"/>
                        <a:pt x="3628106" y="2022770"/>
                        <a:pt x="3629229" y="2003686"/>
                      </a:cubicBezTo>
                      <a:cubicBezTo>
                        <a:pt x="3637427" y="2003992"/>
                        <a:pt x="3647462" y="2000658"/>
                        <a:pt x="3647803" y="2016749"/>
                      </a:cubicBezTo>
                      <a:cubicBezTo>
                        <a:pt x="3649504" y="2016681"/>
                        <a:pt x="3651340" y="2021851"/>
                        <a:pt x="3647803" y="2022974"/>
                      </a:cubicBezTo>
                      <a:close/>
                      <a:moveTo>
                        <a:pt x="4138476" y="2252391"/>
                      </a:moveTo>
                      <a:cubicBezTo>
                        <a:pt x="4155832" y="2271736"/>
                        <a:pt x="4176283" y="2288060"/>
                        <a:pt x="4198994" y="2300696"/>
                      </a:cubicBezTo>
                      <a:cubicBezTo>
                        <a:pt x="4188017" y="2284106"/>
                        <a:pt x="4178535" y="2266575"/>
                        <a:pt x="4170658" y="2248308"/>
                      </a:cubicBezTo>
                      <a:cubicBezTo>
                        <a:pt x="4160996" y="2246165"/>
                        <a:pt x="4149940" y="2248547"/>
                        <a:pt x="4138476" y="2252357"/>
                      </a:cubicBezTo>
                      <a:close/>
                      <a:moveTo>
                        <a:pt x="4101737" y="2189117"/>
                      </a:moveTo>
                      <a:cubicBezTo>
                        <a:pt x="4102349" y="2191192"/>
                        <a:pt x="4102962" y="2193233"/>
                        <a:pt x="4103676" y="2195309"/>
                      </a:cubicBezTo>
                      <a:cubicBezTo>
                        <a:pt x="4104017" y="2195926"/>
                        <a:pt x="4104404" y="2196518"/>
                        <a:pt x="4104833" y="2197078"/>
                      </a:cubicBezTo>
                      <a:cubicBezTo>
                        <a:pt x="4115991" y="2210685"/>
                        <a:pt x="4127556" y="2193676"/>
                        <a:pt x="4144293" y="2197962"/>
                      </a:cubicBezTo>
                      <a:cubicBezTo>
                        <a:pt x="4149634" y="2199289"/>
                        <a:pt x="4153648" y="2208507"/>
                        <a:pt x="4158206" y="2213746"/>
                      </a:cubicBezTo>
                      <a:cubicBezTo>
                        <a:pt x="4146232" y="2171700"/>
                        <a:pt x="4144804" y="2123055"/>
                        <a:pt x="4181509" y="2088492"/>
                      </a:cubicBezTo>
                      <a:cubicBezTo>
                        <a:pt x="4176644" y="2088764"/>
                        <a:pt x="4174365" y="2083730"/>
                        <a:pt x="4171780" y="2079341"/>
                      </a:cubicBezTo>
                      <a:cubicBezTo>
                        <a:pt x="4168012" y="2079566"/>
                        <a:pt x="4164262" y="2080032"/>
                        <a:pt x="4160554" y="2080736"/>
                      </a:cubicBezTo>
                      <a:cubicBezTo>
                        <a:pt x="4159669" y="2086519"/>
                        <a:pt x="4160044" y="2093391"/>
                        <a:pt x="4165350" y="2093153"/>
                      </a:cubicBezTo>
                      <a:cubicBezTo>
                        <a:pt x="4151743" y="2096555"/>
                        <a:pt x="4131707" y="2106760"/>
                        <a:pt x="4113269" y="2112169"/>
                      </a:cubicBezTo>
                      <a:cubicBezTo>
                        <a:pt x="4108411" y="2119503"/>
                        <a:pt x="4104555" y="2127454"/>
                        <a:pt x="4101805" y="2135811"/>
                      </a:cubicBezTo>
                      <a:cubicBezTo>
                        <a:pt x="4097377" y="2149637"/>
                        <a:pt x="4096511" y="2164356"/>
                        <a:pt x="4099288" y="2178606"/>
                      </a:cubicBezTo>
                      <a:cubicBezTo>
                        <a:pt x="4105683" y="2182552"/>
                        <a:pt x="4102179" y="2184831"/>
                        <a:pt x="4101737" y="2189151"/>
                      </a:cubicBezTo>
                      <a:close/>
                      <a:moveTo>
                        <a:pt x="2835184" y="1316593"/>
                      </a:moveTo>
                      <a:cubicBezTo>
                        <a:pt x="2856648" y="1318289"/>
                        <a:pt x="2875423" y="1302265"/>
                        <a:pt x="2877119" y="1280801"/>
                      </a:cubicBezTo>
                      <a:cubicBezTo>
                        <a:pt x="2877177" y="1280067"/>
                        <a:pt x="2877214" y="1279332"/>
                        <a:pt x="2877230" y="1278595"/>
                      </a:cubicBezTo>
                      <a:cubicBezTo>
                        <a:pt x="2878007" y="1255816"/>
                        <a:pt x="2860846" y="1236400"/>
                        <a:pt x="2838144" y="1234372"/>
                      </a:cubicBezTo>
                      <a:cubicBezTo>
                        <a:pt x="2816722" y="1232620"/>
                        <a:pt x="2797936" y="1248565"/>
                        <a:pt x="2796184" y="1269987"/>
                      </a:cubicBezTo>
                      <a:cubicBezTo>
                        <a:pt x="2796120" y="1270768"/>
                        <a:pt x="2796080" y="1271552"/>
                        <a:pt x="2796064" y="1272336"/>
                      </a:cubicBezTo>
                      <a:cubicBezTo>
                        <a:pt x="2795287" y="1295134"/>
                        <a:pt x="2812463" y="1314565"/>
                        <a:pt x="2835184" y="1316593"/>
                      </a:cubicBezTo>
                      <a:close/>
                      <a:moveTo>
                        <a:pt x="3540068" y="1351972"/>
                      </a:moveTo>
                      <a:cubicBezTo>
                        <a:pt x="3486830" y="1239475"/>
                        <a:pt x="3388655" y="1268016"/>
                        <a:pt x="3388655" y="1268016"/>
                      </a:cubicBezTo>
                      <a:cubicBezTo>
                        <a:pt x="3516494" y="1314042"/>
                        <a:pt x="3481524" y="1388201"/>
                        <a:pt x="3431211" y="1479403"/>
                      </a:cubicBezTo>
                      <a:cubicBezTo>
                        <a:pt x="3380899" y="1570604"/>
                        <a:pt x="3491150" y="1568155"/>
                        <a:pt x="3491150" y="1568155"/>
                      </a:cubicBezTo>
                      <a:cubicBezTo>
                        <a:pt x="3457133" y="1577748"/>
                        <a:pt x="3417706" y="1603568"/>
                        <a:pt x="3413658" y="1678747"/>
                      </a:cubicBezTo>
                      <a:cubicBezTo>
                        <a:pt x="3410732" y="1733176"/>
                        <a:pt x="3356236" y="1759302"/>
                        <a:pt x="3356236" y="1759302"/>
                      </a:cubicBezTo>
                      <a:cubicBezTo>
                        <a:pt x="3553913" y="1705043"/>
                        <a:pt x="3593204" y="1464265"/>
                        <a:pt x="3540068" y="1351972"/>
                      </a:cubicBezTo>
                      <a:close/>
                      <a:moveTo>
                        <a:pt x="2848825" y="1439636"/>
                      </a:moveTo>
                      <a:cubicBezTo>
                        <a:pt x="2816542" y="1499337"/>
                        <a:pt x="2846274" y="1566556"/>
                        <a:pt x="2846274" y="1566556"/>
                      </a:cubicBezTo>
                      <a:cubicBezTo>
                        <a:pt x="2825863" y="1543765"/>
                        <a:pt x="2820557" y="1499609"/>
                        <a:pt x="2820557" y="1499609"/>
                      </a:cubicBezTo>
                      <a:cubicBezTo>
                        <a:pt x="2770754" y="1569346"/>
                        <a:pt x="2834572" y="1639967"/>
                        <a:pt x="2834572" y="1639967"/>
                      </a:cubicBezTo>
                      <a:cubicBezTo>
                        <a:pt x="2844403" y="1618298"/>
                        <a:pt x="2858384" y="1558834"/>
                        <a:pt x="2881278" y="1486887"/>
                      </a:cubicBezTo>
                      <a:cubicBezTo>
                        <a:pt x="2909547" y="1397556"/>
                        <a:pt x="2975236" y="1380104"/>
                        <a:pt x="2975236" y="1380104"/>
                      </a:cubicBezTo>
                      <a:cubicBezTo>
                        <a:pt x="2975236" y="1380104"/>
                        <a:pt x="2881108" y="1380003"/>
                        <a:pt x="2848825" y="1439636"/>
                      </a:cubicBezTo>
                      <a:close/>
                      <a:moveTo>
                        <a:pt x="3452336" y="2222557"/>
                      </a:moveTo>
                      <a:cubicBezTo>
                        <a:pt x="3443288" y="2310459"/>
                        <a:pt x="3522073" y="2353083"/>
                        <a:pt x="3574494" y="2362030"/>
                      </a:cubicBezTo>
                      <a:cubicBezTo>
                        <a:pt x="3574494" y="2362030"/>
                        <a:pt x="3572283" y="2149384"/>
                        <a:pt x="3312557" y="2067163"/>
                      </a:cubicBezTo>
                      <a:cubicBezTo>
                        <a:pt x="3312386" y="2067197"/>
                        <a:pt x="3461351" y="2134723"/>
                        <a:pt x="3452336" y="2222557"/>
                      </a:cubicBezTo>
                      <a:close/>
                      <a:moveTo>
                        <a:pt x="2875427" y="1578769"/>
                      </a:moveTo>
                      <a:cubicBezTo>
                        <a:pt x="2857840" y="1649220"/>
                        <a:pt x="2823482" y="1724671"/>
                        <a:pt x="2823482" y="1724671"/>
                      </a:cubicBezTo>
                      <a:cubicBezTo>
                        <a:pt x="2895158" y="1699056"/>
                        <a:pt x="2856615" y="1725386"/>
                        <a:pt x="2918324" y="1723481"/>
                      </a:cubicBezTo>
                      <a:cubicBezTo>
                        <a:pt x="2980032" y="1721576"/>
                        <a:pt x="2977719" y="1657520"/>
                        <a:pt x="2986700" y="1615576"/>
                      </a:cubicBezTo>
                      <a:cubicBezTo>
                        <a:pt x="2995680" y="1573632"/>
                        <a:pt x="3000885" y="1554344"/>
                        <a:pt x="3000885" y="1554344"/>
                      </a:cubicBezTo>
                      <a:cubicBezTo>
                        <a:pt x="2969146" y="1562746"/>
                        <a:pt x="2929210" y="1546180"/>
                        <a:pt x="2929210" y="1546180"/>
                      </a:cubicBezTo>
                      <a:cubicBezTo>
                        <a:pt x="2950679" y="1542383"/>
                        <a:pt x="2971899" y="1537293"/>
                        <a:pt x="2992755" y="1530940"/>
                      </a:cubicBezTo>
                      <a:cubicBezTo>
                        <a:pt x="3035107" y="1518795"/>
                        <a:pt x="3068649" y="1458958"/>
                        <a:pt x="3068649" y="1458958"/>
                      </a:cubicBezTo>
                      <a:cubicBezTo>
                        <a:pt x="3059464" y="1423341"/>
                        <a:pt x="3018948" y="1385377"/>
                        <a:pt x="3018948" y="1385377"/>
                      </a:cubicBezTo>
                      <a:cubicBezTo>
                        <a:pt x="2917439" y="1414224"/>
                        <a:pt x="2893014" y="1508420"/>
                        <a:pt x="2875427" y="1578769"/>
                      </a:cubicBezTo>
                      <a:close/>
                      <a:moveTo>
                        <a:pt x="3360930" y="1921192"/>
                      </a:moveTo>
                      <a:cubicBezTo>
                        <a:pt x="3360453" y="1935486"/>
                        <a:pt x="3363988" y="1949627"/>
                        <a:pt x="3371135" y="1962014"/>
                      </a:cubicBezTo>
                      <a:cubicBezTo>
                        <a:pt x="3381817" y="1959429"/>
                        <a:pt x="3394063" y="1966845"/>
                        <a:pt x="3398078" y="1989705"/>
                      </a:cubicBezTo>
                      <a:cubicBezTo>
                        <a:pt x="3408049" y="1995705"/>
                        <a:pt x="3419323" y="1999207"/>
                        <a:pt x="3430939" y="1999910"/>
                      </a:cubicBezTo>
                      <a:cubicBezTo>
                        <a:pt x="3470051" y="2002077"/>
                        <a:pt x="3503514" y="1972127"/>
                        <a:pt x="3505682" y="1933015"/>
                      </a:cubicBezTo>
                      <a:cubicBezTo>
                        <a:pt x="3505730" y="1932136"/>
                        <a:pt x="3505763" y="1931257"/>
                        <a:pt x="3505778" y="1930377"/>
                      </a:cubicBezTo>
                      <a:cubicBezTo>
                        <a:pt x="3507207" y="1889556"/>
                        <a:pt x="3476047" y="1854109"/>
                        <a:pt x="3436076" y="1851490"/>
                      </a:cubicBezTo>
                      <a:cubicBezTo>
                        <a:pt x="3396993" y="1849137"/>
                        <a:pt x="3363403" y="1878912"/>
                        <a:pt x="3361050" y="1917995"/>
                      </a:cubicBezTo>
                      <a:cubicBezTo>
                        <a:pt x="3360987" y="1919060"/>
                        <a:pt x="3360946" y="1920126"/>
                        <a:pt x="3360930" y="1921192"/>
                      </a:cubicBezTo>
                      <a:close/>
                      <a:moveTo>
                        <a:pt x="3442573" y="1872173"/>
                      </a:moveTo>
                      <a:cubicBezTo>
                        <a:pt x="3447540" y="1882378"/>
                        <a:pt x="3428966" y="1890474"/>
                        <a:pt x="3430089" y="1878126"/>
                      </a:cubicBezTo>
                      <a:cubicBezTo>
                        <a:pt x="3430531" y="1875030"/>
                        <a:pt x="3439852" y="1866322"/>
                        <a:pt x="3442675" y="1872173"/>
                      </a:cubicBezTo>
                      <a:close/>
                      <a:moveTo>
                        <a:pt x="3296704" y="3223294"/>
                      </a:moveTo>
                      <a:cubicBezTo>
                        <a:pt x="3262168" y="3222310"/>
                        <a:pt x="3233373" y="3249509"/>
                        <a:pt x="3232388" y="3284045"/>
                      </a:cubicBezTo>
                      <a:cubicBezTo>
                        <a:pt x="3232384" y="3284205"/>
                        <a:pt x="3232380" y="3284366"/>
                        <a:pt x="3232376" y="3284526"/>
                      </a:cubicBezTo>
                      <a:cubicBezTo>
                        <a:pt x="3231715" y="3303471"/>
                        <a:pt x="3239504" y="3321730"/>
                        <a:pt x="3253638" y="3334363"/>
                      </a:cubicBezTo>
                      <a:cubicBezTo>
                        <a:pt x="3250780" y="3323579"/>
                        <a:pt x="3249556" y="3313339"/>
                        <a:pt x="3251631" y="3309189"/>
                      </a:cubicBezTo>
                      <a:cubicBezTo>
                        <a:pt x="3259761" y="3292759"/>
                        <a:pt x="3277825" y="3325177"/>
                        <a:pt x="3280138" y="3348616"/>
                      </a:cubicBezTo>
                      <a:cubicBezTo>
                        <a:pt x="3284086" y="3349573"/>
                        <a:pt x="3288120" y="3350131"/>
                        <a:pt x="3292180" y="3350283"/>
                      </a:cubicBezTo>
                      <a:cubicBezTo>
                        <a:pt x="3327237" y="3350497"/>
                        <a:pt x="3355830" y="3322252"/>
                        <a:pt x="3356045" y="3287195"/>
                      </a:cubicBezTo>
                      <a:cubicBezTo>
                        <a:pt x="3356250" y="3253594"/>
                        <a:pt x="3330235" y="3225654"/>
                        <a:pt x="3296704" y="3223464"/>
                      </a:cubicBezTo>
                      <a:close/>
                      <a:moveTo>
                        <a:pt x="62865" y="3052865"/>
                      </a:moveTo>
                      <a:cubicBezTo>
                        <a:pt x="58337" y="3048756"/>
                        <a:pt x="54611" y="3043842"/>
                        <a:pt x="51877" y="3038373"/>
                      </a:cubicBezTo>
                      <a:cubicBezTo>
                        <a:pt x="45676" y="3037930"/>
                        <a:pt x="39448" y="3038055"/>
                        <a:pt x="33270" y="3038747"/>
                      </a:cubicBezTo>
                      <a:cubicBezTo>
                        <a:pt x="33269" y="3042149"/>
                        <a:pt x="33542" y="3045551"/>
                        <a:pt x="33712" y="3048476"/>
                      </a:cubicBezTo>
                      <a:cubicBezTo>
                        <a:pt x="37760" y="3118621"/>
                        <a:pt x="0" y="3120390"/>
                        <a:pt x="0" y="3120390"/>
                      </a:cubicBezTo>
                      <a:cubicBezTo>
                        <a:pt x="52149" y="3158626"/>
                        <a:pt x="76200" y="3141822"/>
                        <a:pt x="76200" y="3141822"/>
                      </a:cubicBezTo>
                      <a:cubicBezTo>
                        <a:pt x="55347" y="3114437"/>
                        <a:pt x="62865" y="3052933"/>
                        <a:pt x="62865" y="3052933"/>
                      </a:cubicBezTo>
                      <a:close/>
                      <a:moveTo>
                        <a:pt x="2286340" y="133996"/>
                      </a:moveTo>
                      <a:cubicBezTo>
                        <a:pt x="2279832" y="129984"/>
                        <a:pt x="2272510" y="127473"/>
                        <a:pt x="2264909" y="126648"/>
                      </a:cubicBezTo>
                      <a:cubicBezTo>
                        <a:pt x="2246536" y="124630"/>
                        <a:pt x="2228753" y="133863"/>
                        <a:pt x="2219835" y="150053"/>
                      </a:cubicBezTo>
                      <a:cubicBezTo>
                        <a:pt x="2233442" y="161007"/>
                        <a:pt x="2246199" y="179920"/>
                        <a:pt x="2257969" y="180193"/>
                      </a:cubicBezTo>
                      <a:cubicBezTo>
                        <a:pt x="2247764" y="189650"/>
                        <a:pt x="2239259" y="204005"/>
                        <a:pt x="2231844" y="211829"/>
                      </a:cubicBezTo>
                      <a:cubicBezTo>
                        <a:pt x="2240010" y="219250"/>
                        <a:pt x="2250329" y="223873"/>
                        <a:pt x="2261303" y="225028"/>
                      </a:cubicBezTo>
                      <a:cubicBezTo>
                        <a:pt x="2286487" y="227873"/>
                        <a:pt x="2309209" y="209764"/>
                        <a:pt x="2312055" y="184580"/>
                      </a:cubicBezTo>
                      <a:cubicBezTo>
                        <a:pt x="2312204" y="183258"/>
                        <a:pt x="2312296" y="181930"/>
                        <a:pt x="2312330" y="180601"/>
                      </a:cubicBezTo>
                      <a:cubicBezTo>
                        <a:pt x="2312706" y="164809"/>
                        <a:pt x="2305945" y="149689"/>
                        <a:pt x="2293926" y="139439"/>
                      </a:cubicBezTo>
                      <a:cubicBezTo>
                        <a:pt x="2289538" y="140120"/>
                        <a:pt x="2285864" y="139269"/>
                        <a:pt x="2284163" y="136446"/>
                      </a:cubicBezTo>
                      <a:cubicBezTo>
                        <a:pt x="2285082" y="138113"/>
                        <a:pt x="2285830" y="136922"/>
                        <a:pt x="2286340" y="133996"/>
                      </a:cubicBezTo>
                      <a:close/>
                      <a:moveTo>
                        <a:pt x="2264501" y="161211"/>
                      </a:moveTo>
                      <a:cubicBezTo>
                        <a:pt x="2263004" y="140800"/>
                        <a:pt x="2271474" y="140800"/>
                        <a:pt x="2280829" y="142739"/>
                      </a:cubicBezTo>
                      <a:cubicBezTo>
                        <a:pt x="2281305" y="160972"/>
                        <a:pt x="2272835" y="160938"/>
                        <a:pt x="2264501" y="161177"/>
                      </a:cubicBezTo>
                      <a:close/>
                      <a:moveTo>
                        <a:pt x="107326" y="3062390"/>
                      </a:moveTo>
                      <a:cubicBezTo>
                        <a:pt x="106272" y="3062730"/>
                        <a:pt x="105353" y="3063104"/>
                        <a:pt x="104231" y="3063410"/>
                      </a:cubicBezTo>
                      <a:cubicBezTo>
                        <a:pt x="104231" y="3063410"/>
                        <a:pt x="104605" y="3065553"/>
                        <a:pt x="105421" y="3069159"/>
                      </a:cubicBezTo>
                      <a:cubicBezTo>
                        <a:pt x="105966" y="3066812"/>
                        <a:pt x="106646" y="3064567"/>
                        <a:pt x="107326" y="3062390"/>
                      </a:cubicBezTo>
                      <a:close/>
                      <a:moveTo>
                        <a:pt x="783737" y="2734968"/>
                      </a:moveTo>
                      <a:cubicBezTo>
                        <a:pt x="790099" y="2734219"/>
                        <a:pt x="796052" y="2733369"/>
                        <a:pt x="802073" y="2732518"/>
                      </a:cubicBezTo>
                      <a:cubicBezTo>
                        <a:pt x="802401" y="2731550"/>
                        <a:pt x="802799" y="2730606"/>
                        <a:pt x="803264" y="2729695"/>
                      </a:cubicBezTo>
                      <a:cubicBezTo>
                        <a:pt x="807074" y="2722415"/>
                        <a:pt x="815476" y="2714659"/>
                        <a:pt x="817075" y="2729865"/>
                      </a:cubicBezTo>
                      <a:lnTo>
                        <a:pt x="817075" y="2730273"/>
                      </a:lnTo>
                      <a:cubicBezTo>
                        <a:pt x="936137" y="2711325"/>
                        <a:pt x="985497" y="2676355"/>
                        <a:pt x="985497" y="2676355"/>
                      </a:cubicBezTo>
                      <a:cubicBezTo>
                        <a:pt x="902188" y="2696120"/>
                        <a:pt x="716756" y="2654005"/>
                        <a:pt x="692195" y="2652849"/>
                      </a:cubicBezTo>
                      <a:cubicBezTo>
                        <a:pt x="668621" y="2651726"/>
                        <a:pt x="572418" y="2688363"/>
                        <a:pt x="565275" y="2691119"/>
                      </a:cubicBezTo>
                      <a:cubicBezTo>
                        <a:pt x="565292" y="2691379"/>
                        <a:pt x="565292" y="2691641"/>
                        <a:pt x="565275" y="2691901"/>
                      </a:cubicBezTo>
                      <a:cubicBezTo>
                        <a:pt x="572418" y="2697378"/>
                        <a:pt x="646645" y="2751296"/>
                        <a:pt x="783737" y="2734968"/>
                      </a:cubicBezTo>
                      <a:close/>
                      <a:moveTo>
                        <a:pt x="767239" y="2669007"/>
                      </a:moveTo>
                      <a:cubicBezTo>
                        <a:pt x="765062" y="2669211"/>
                        <a:pt x="783397" y="2681492"/>
                        <a:pt x="772171" y="2696221"/>
                      </a:cubicBezTo>
                      <a:cubicBezTo>
                        <a:pt x="765470" y="2704692"/>
                        <a:pt x="748971" y="2664415"/>
                        <a:pt x="767239" y="2669007"/>
                      </a:cubicBezTo>
                      <a:close/>
                      <a:moveTo>
                        <a:pt x="2119312" y="400628"/>
                      </a:moveTo>
                      <a:cubicBezTo>
                        <a:pt x="2119312" y="400628"/>
                        <a:pt x="2143125" y="337933"/>
                        <a:pt x="2083253" y="326095"/>
                      </a:cubicBezTo>
                      <a:cubicBezTo>
                        <a:pt x="2083253" y="326095"/>
                        <a:pt x="2102542" y="307794"/>
                        <a:pt x="2143295" y="337933"/>
                      </a:cubicBezTo>
                      <a:cubicBezTo>
                        <a:pt x="2167061" y="355781"/>
                        <a:pt x="2196182" y="365028"/>
                        <a:pt x="2225891" y="364161"/>
                      </a:cubicBezTo>
                      <a:cubicBezTo>
                        <a:pt x="2225890" y="364161"/>
                        <a:pt x="2225448" y="333273"/>
                        <a:pt x="2204017" y="328170"/>
                      </a:cubicBezTo>
                      <a:cubicBezTo>
                        <a:pt x="2204017" y="328170"/>
                        <a:pt x="2249159" y="336573"/>
                        <a:pt x="2294708" y="378789"/>
                      </a:cubicBezTo>
                      <a:cubicBezTo>
                        <a:pt x="2297532" y="377190"/>
                        <a:pt x="2300764" y="377666"/>
                        <a:pt x="2303655" y="383619"/>
                      </a:cubicBezTo>
                      <a:cubicBezTo>
                        <a:pt x="2304650" y="385636"/>
                        <a:pt x="2305415" y="387759"/>
                        <a:pt x="2305934" y="389947"/>
                      </a:cubicBezTo>
                      <a:cubicBezTo>
                        <a:pt x="2321818" y="406811"/>
                        <a:pt x="2335344" y="425750"/>
                        <a:pt x="2346143" y="446246"/>
                      </a:cubicBezTo>
                      <a:cubicBezTo>
                        <a:pt x="2346143" y="446246"/>
                        <a:pt x="2339340" y="391375"/>
                        <a:pt x="2285218" y="343206"/>
                      </a:cubicBezTo>
                      <a:cubicBezTo>
                        <a:pt x="2281302" y="341498"/>
                        <a:pt x="2277630" y="339279"/>
                        <a:pt x="2274298" y="336607"/>
                      </a:cubicBezTo>
                      <a:cubicBezTo>
                        <a:pt x="2274298" y="335722"/>
                        <a:pt x="2274298" y="335076"/>
                        <a:pt x="2274468" y="334328"/>
                      </a:cubicBezTo>
                      <a:cubicBezTo>
                        <a:pt x="2250485" y="315584"/>
                        <a:pt x="2218611" y="298507"/>
                        <a:pt x="2176156" y="286907"/>
                      </a:cubicBezTo>
                      <a:cubicBezTo>
                        <a:pt x="2019402" y="244180"/>
                        <a:pt x="1908334" y="379605"/>
                        <a:pt x="1908334" y="379605"/>
                      </a:cubicBezTo>
                      <a:cubicBezTo>
                        <a:pt x="1908334" y="379605"/>
                        <a:pt x="2001407" y="352527"/>
                        <a:pt x="2119312" y="400628"/>
                      </a:cubicBezTo>
                      <a:close/>
                      <a:moveTo>
                        <a:pt x="1566726" y="3420598"/>
                      </a:moveTo>
                      <a:cubicBezTo>
                        <a:pt x="1566726" y="3420598"/>
                        <a:pt x="1485968" y="3471353"/>
                        <a:pt x="1441983" y="3432776"/>
                      </a:cubicBezTo>
                      <a:cubicBezTo>
                        <a:pt x="1397998" y="3394200"/>
                        <a:pt x="1356122" y="3412604"/>
                        <a:pt x="1358809" y="3471353"/>
                      </a:cubicBezTo>
                      <a:cubicBezTo>
                        <a:pt x="1358809" y="3471353"/>
                        <a:pt x="1341324" y="3423319"/>
                        <a:pt x="1302510" y="3424884"/>
                      </a:cubicBezTo>
                      <a:cubicBezTo>
                        <a:pt x="1263695" y="3426449"/>
                        <a:pt x="1217703" y="3404269"/>
                        <a:pt x="1222942" y="3372122"/>
                      </a:cubicBezTo>
                      <a:cubicBezTo>
                        <a:pt x="1228181" y="3339976"/>
                        <a:pt x="1212192" y="3352596"/>
                        <a:pt x="1199776" y="3338410"/>
                      </a:cubicBezTo>
                      <a:cubicBezTo>
                        <a:pt x="1187359" y="3324225"/>
                        <a:pt x="1204606" y="3266054"/>
                        <a:pt x="1263185" y="3259047"/>
                      </a:cubicBezTo>
                      <a:cubicBezTo>
                        <a:pt x="1321764" y="3252039"/>
                        <a:pt x="1368640" y="3317285"/>
                        <a:pt x="1336221" y="3362053"/>
                      </a:cubicBezTo>
                      <a:cubicBezTo>
                        <a:pt x="1336221" y="3362053"/>
                        <a:pt x="1432628" y="3329464"/>
                        <a:pt x="1382384" y="3220130"/>
                      </a:cubicBezTo>
                      <a:cubicBezTo>
                        <a:pt x="1350645" y="3151006"/>
                        <a:pt x="1279718" y="3153387"/>
                        <a:pt x="1226888" y="3188086"/>
                      </a:cubicBezTo>
                      <a:cubicBezTo>
                        <a:pt x="1225833" y="3195535"/>
                        <a:pt x="1219574" y="3206285"/>
                        <a:pt x="1214642" y="3196964"/>
                      </a:cubicBezTo>
                      <a:cubicBezTo>
                        <a:pt x="1189570" y="3217001"/>
                        <a:pt x="1170418" y="3244589"/>
                        <a:pt x="1164329" y="3274321"/>
                      </a:cubicBezTo>
                      <a:cubicBezTo>
                        <a:pt x="1144497" y="3373653"/>
                        <a:pt x="1222160" y="3496492"/>
                        <a:pt x="1334895" y="3512072"/>
                      </a:cubicBezTo>
                      <a:cubicBezTo>
                        <a:pt x="1471170" y="3530782"/>
                        <a:pt x="1566726" y="3420598"/>
                        <a:pt x="1566726" y="3420598"/>
                      </a:cubicBezTo>
                      <a:close/>
                      <a:moveTo>
                        <a:pt x="1306184" y="3177234"/>
                      </a:moveTo>
                      <a:cubicBezTo>
                        <a:pt x="1320845" y="3179989"/>
                        <a:pt x="1302612" y="3215504"/>
                        <a:pt x="1306184" y="3177234"/>
                      </a:cubicBezTo>
                      <a:close/>
                      <a:moveTo>
                        <a:pt x="1399222" y="3329464"/>
                      </a:moveTo>
                      <a:cubicBezTo>
                        <a:pt x="1399222" y="3329464"/>
                        <a:pt x="1448242" y="3302488"/>
                        <a:pt x="1435724" y="3243467"/>
                      </a:cubicBezTo>
                      <a:cubicBezTo>
                        <a:pt x="1421232" y="3175431"/>
                        <a:pt x="1353060" y="3164987"/>
                        <a:pt x="1353060" y="3164987"/>
                      </a:cubicBezTo>
                      <a:cubicBezTo>
                        <a:pt x="1448412" y="3247787"/>
                        <a:pt x="1399222" y="3329396"/>
                        <a:pt x="1399222" y="3329396"/>
                      </a:cubicBezTo>
                      <a:close/>
                      <a:moveTo>
                        <a:pt x="1157083" y="2741295"/>
                      </a:moveTo>
                      <a:cubicBezTo>
                        <a:pt x="1165622" y="2727688"/>
                        <a:pt x="1080713" y="2676219"/>
                        <a:pt x="1080713" y="2676219"/>
                      </a:cubicBezTo>
                      <a:cubicBezTo>
                        <a:pt x="1080713" y="2676219"/>
                        <a:pt x="933382" y="2781844"/>
                        <a:pt x="679507" y="2776538"/>
                      </a:cubicBezTo>
                      <a:cubicBezTo>
                        <a:pt x="680787" y="2778070"/>
                        <a:pt x="681675" y="2779892"/>
                        <a:pt x="682092" y="2781844"/>
                      </a:cubicBezTo>
                      <a:cubicBezTo>
                        <a:pt x="682806" y="2785961"/>
                        <a:pt x="680051" y="2793853"/>
                        <a:pt x="675288" y="2802902"/>
                      </a:cubicBezTo>
                      <a:cubicBezTo>
                        <a:pt x="737099" y="2834674"/>
                        <a:pt x="848950" y="2874339"/>
                        <a:pt x="955834" y="2820489"/>
                      </a:cubicBezTo>
                      <a:cubicBezTo>
                        <a:pt x="955834" y="2820489"/>
                        <a:pt x="1033156" y="2740275"/>
                        <a:pt x="1065507" y="2737043"/>
                      </a:cubicBezTo>
                      <a:cubicBezTo>
                        <a:pt x="1097858" y="2733811"/>
                        <a:pt x="999989" y="2806678"/>
                        <a:pt x="982572" y="2840695"/>
                      </a:cubicBezTo>
                      <a:cubicBezTo>
                        <a:pt x="982606" y="2840627"/>
                        <a:pt x="1148545" y="2755038"/>
                        <a:pt x="1157083" y="2741227"/>
                      </a:cubicBezTo>
                      <a:close/>
                      <a:moveTo>
                        <a:pt x="1850775" y="1149770"/>
                      </a:moveTo>
                      <a:cubicBezTo>
                        <a:pt x="1850775" y="1149770"/>
                        <a:pt x="1896699" y="1134087"/>
                        <a:pt x="1942249" y="1067208"/>
                      </a:cubicBezTo>
                      <a:cubicBezTo>
                        <a:pt x="1942249" y="1067208"/>
                        <a:pt x="1824140" y="1110139"/>
                        <a:pt x="1718242" y="1051560"/>
                      </a:cubicBezTo>
                      <a:cubicBezTo>
                        <a:pt x="1713990" y="1049247"/>
                        <a:pt x="1710214" y="1046832"/>
                        <a:pt x="1706336" y="1044450"/>
                      </a:cubicBezTo>
                      <a:cubicBezTo>
                        <a:pt x="1706132" y="1048567"/>
                        <a:pt x="1697763" y="1051798"/>
                        <a:pt x="1699736" y="1056697"/>
                      </a:cubicBezTo>
                      <a:cubicBezTo>
                        <a:pt x="1705179" y="1070066"/>
                        <a:pt x="1716507" y="1079387"/>
                        <a:pt x="1724909" y="1093538"/>
                      </a:cubicBezTo>
                      <a:cubicBezTo>
                        <a:pt x="1750661" y="1096328"/>
                        <a:pt x="1761819" y="1086258"/>
                        <a:pt x="1761819" y="1086258"/>
                      </a:cubicBezTo>
                      <a:cubicBezTo>
                        <a:pt x="1761819" y="1086258"/>
                        <a:pt x="1739503" y="1120004"/>
                        <a:pt x="1777263" y="1131876"/>
                      </a:cubicBezTo>
                      <a:cubicBezTo>
                        <a:pt x="1815023" y="1143748"/>
                        <a:pt x="1851762" y="1124562"/>
                        <a:pt x="1851762" y="1124562"/>
                      </a:cubicBezTo>
                      <a:close/>
                      <a:moveTo>
                        <a:pt x="2225244" y="5175919"/>
                      </a:moveTo>
                      <a:cubicBezTo>
                        <a:pt x="2223067" y="5191159"/>
                        <a:pt x="2231742" y="5189526"/>
                        <a:pt x="2243920" y="5183199"/>
                      </a:cubicBezTo>
                      <a:cubicBezTo>
                        <a:pt x="2251997" y="5174016"/>
                        <a:pt x="2258007" y="5163203"/>
                        <a:pt x="2261541" y="5151495"/>
                      </a:cubicBezTo>
                      <a:cubicBezTo>
                        <a:pt x="2244940" y="5156019"/>
                        <a:pt x="2227727" y="5158910"/>
                        <a:pt x="2225244" y="5175919"/>
                      </a:cubicBezTo>
                      <a:close/>
                      <a:moveTo>
                        <a:pt x="2739356" y="4311287"/>
                      </a:moveTo>
                      <a:cubicBezTo>
                        <a:pt x="2759120" y="4391093"/>
                        <a:pt x="2735240" y="4425860"/>
                        <a:pt x="2689894" y="4425179"/>
                      </a:cubicBezTo>
                      <a:cubicBezTo>
                        <a:pt x="2689894" y="4425179"/>
                        <a:pt x="2676287" y="4464776"/>
                        <a:pt x="2739492" y="4474845"/>
                      </a:cubicBezTo>
                      <a:cubicBezTo>
                        <a:pt x="2802697" y="4484915"/>
                        <a:pt x="2799772" y="4559686"/>
                        <a:pt x="2766706" y="4602038"/>
                      </a:cubicBezTo>
                      <a:cubicBezTo>
                        <a:pt x="2766706" y="4602038"/>
                        <a:pt x="2841137" y="4541894"/>
                        <a:pt x="2808140" y="4413239"/>
                      </a:cubicBezTo>
                      <a:cubicBezTo>
                        <a:pt x="2775143" y="4284583"/>
                        <a:pt x="2741567" y="4294517"/>
                        <a:pt x="2717687" y="4161065"/>
                      </a:cubicBezTo>
                      <a:cubicBezTo>
                        <a:pt x="2720078" y="4211718"/>
                        <a:pt x="2727335" y="4262024"/>
                        <a:pt x="2739356" y="4311288"/>
                      </a:cubicBezTo>
                      <a:close/>
                      <a:moveTo>
                        <a:pt x="2168876" y="5223715"/>
                      </a:moveTo>
                      <a:cubicBezTo>
                        <a:pt x="2176713" y="5219108"/>
                        <a:pt x="2185216" y="5215746"/>
                        <a:pt x="2194084" y="5213747"/>
                      </a:cubicBezTo>
                      <a:cubicBezTo>
                        <a:pt x="2179116" y="5203304"/>
                        <a:pt x="2167584" y="5190343"/>
                        <a:pt x="2168774" y="5223715"/>
                      </a:cubicBezTo>
                      <a:close/>
                      <a:moveTo>
                        <a:pt x="1549173" y="3692741"/>
                      </a:moveTo>
                      <a:cubicBezTo>
                        <a:pt x="1501922" y="3590687"/>
                        <a:pt x="1553459" y="3480503"/>
                        <a:pt x="1553459" y="3480503"/>
                      </a:cubicBezTo>
                      <a:cubicBezTo>
                        <a:pt x="1485016" y="3520950"/>
                        <a:pt x="1465965" y="3563847"/>
                        <a:pt x="1465965" y="3563847"/>
                      </a:cubicBezTo>
                      <a:lnTo>
                        <a:pt x="1490390" y="3563847"/>
                      </a:lnTo>
                      <a:cubicBezTo>
                        <a:pt x="1490390" y="3563847"/>
                        <a:pt x="1468721" y="3597865"/>
                        <a:pt x="1476783" y="3633958"/>
                      </a:cubicBezTo>
                      <a:cubicBezTo>
                        <a:pt x="1484845" y="3670051"/>
                        <a:pt x="1519408" y="3650320"/>
                        <a:pt x="1519408" y="3650320"/>
                      </a:cubicBezTo>
                      <a:cubicBezTo>
                        <a:pt x="1519408" y="3650320"/>
                        <a:pt x="1495051" y="3673112"/>
                        <a:pt x="1521414" y="3733290"/>
                      </a:cubicBezTo>
                      <a:cubicBezTo>
                        <a:pt x="1561862" y="3825818"/>
                        <a:pt x="1662283" y="3788127"/>
                        <a:pt x="1662283" y="3788127"/>
                      </a:cubicBezTo>
                      <a:cubicBezTo>
                        <a:pt x="1662283" y="3788127"/>
                        <a:pt x="1593941" y="3789623"/>
                        <a:pt x="1549173" y="3692741"/>
                      </a:cubicBezTo>
                      <a:close/>
                      <a:moveTo>
                        <a:pt x="2010625" y="5295662"/>
                      </a:moveTo>
                      <a:cubicBezTo>
                        <a:pt x="2010890" y="5295097"/>
                        <a:pt x="2011246" y="5294580"/>
                        <a:pt x="2011680" y="5294131"/>
                      </a:cubicBezTo>
                      <a:cubicBezTo>
                        <a:pt x="2031750" y="5281341"/>
                        <a:pt x="2021885" y="5338355"/>
                        <a:pt x="2009401" y="5332504"/>
                      </a:cubicBezTo>
                      <a:cubicBezTo>
                        <a:pt x="2009401" y="5344206"/>
                        <a:pt x="2009401" y="5355398"/>
                        <a:pt x="2009741" y="5365909"/>
                      </a:cubicBezTo>
                      <a:cubicBezTo>
                        <a:pt x="2012836" y="5362507"/>
                        <a:pt x="2015864" y="5354547"/>
                        <a:pt x="2018279" y="5339443"/>
                      </a:cubicBezTo>
                      <a:cubicBezTo>
                        <a:pt x="2014299" y="5340260"/>
                        <a:pt x="2016272" y="5330088"/>
                        <a:pt x="2018279" y="5339443"/>
                      </a:cubicBezTo>
                      <a:cubicBezTo>
                        <a:pt x="2019912" y="5339443"/>
                        <a:pt x="2022736" y="5337810"/>
                        <a:pt x="2021681" y="5332810"/>
                      </a:cubicBezTo>
                      <a:cubicBezTo>
                        <a:pt x="2022464" y="5336211"/>
                        <a:pt x="2023042" y="5339613"/>
                        <a:pt x="2023450" y="5342743"/>
                      </a:cubicBezTo>
                      <a:cubicBezTo>
                        <a:pt x="2027158" y="5319100"/>
                        <a:pt x="2032601" y="5291444"/>
                        <a:pt x="2040459" y="5259671"/>
                      </a:cubicBezTo>
                      <a:cubicBezTo>
                        <a:pt x="2029097" y="5250861"/>
                        <a:pt x="2027158" y="5223068"/>
                        <a:pt x="2025015" y="5195650"/>
                      </a:cubicBezTo>
                      <a:cubicBezTo>
                        <a:pt x="2017253" y="5228539"/>
                        <a:pt x="2012437" y="5262054"/>
                        <a:pt x="2010625" y="5295798"/>
                      </a:cubicBezTo>
                      <a:close/>
                      <a:moveTo>
                        <a:pt x="2088084" y="5105911"/>
                      </a:moveTo>
                      <a:cubicBezTo>
                        <a:pt x="2083764" y="5113428"/>
                        <a:pt x="2077266" y="5114143"/>
                        <a:pt x="2067673" y="5103461"/>
                      </a:cubicBezTo>
                      <a:cubicBezTo>
                        <a:pt x="2061210" y="5096215"/>
                        <a:pt x="2068830" y="5081962"/>
                        <a:pt x="2067673" y="5077472"/>
                      </a:cubicBezTo>
                      <a:cubicBezTo>
                        <a:pt x="2063183" y="5059646"/>
                        <a:pt x="2054066" y="5062674"/>
                        <a:pt x="2054508" y="5058387"/>
                      </a:cubicBezTo>
                      <a:cubicBezTo>
                        <a:pt x="2056550" y="5036514"/>
                        <a:pt x="2083764" y="5016750"/>
                        <a:pt x="2094003" y="5018076"/>
                      </a:cubicBezTo>
                      <a:cubicBezTo>
                        <a:pt x="2096112" y="5047128"/>
                        <a:pt x="2096214" y="5078152"/>
                        <a:pt x="2091724" y="5096317"/>
                      </a:cubicBezTo>
                      <a:cubicBezTo>
                        <a:pt x="2178572" y="4869384"/>
                        <a:pt x="2361996" y="4649119"/>
                        <a:pt x="2361996" y="4649119"/>
                      </a:cubicBezTo>
                      <a:cubicBezTo>
                        <a:pt x="2299471" y="4679224"/>
                        <a:pt x="2226435" y="4756785"/>
                        <a:pt x="2169489" y="4807608"/>
                      </a:cubicBezTo>
                      <a:cubicBezTo>
                        <a:pt x="2112543" y="4858431"/>
                        <a:pt x="2096316" y="4865438"/>
                        <a:pt x="2096316" y="4865438"/>
                      </a:cubicBezTo>
                      <a:cubicBezTo>
                        <a:pt x="2093867" y="4893265"/>
                        <a:pt x="2146425" y="4911805"/>
                        <a:pt x="2146425" y="4911805"/>
                      </a:cubicBezTo>
                      <a:cubicBezTo>
                        <a:pt x="2056481" y="4912859"/>
                        <a:pt x="2037568" y="4986406"/>
                        <a:pt x="2001849" y="5021751"/>
                      </a:cubicBezTo>
                      <a:cubicBezTo>
                        <a:pt x="1966130" y="5057095"/>
                        <a:pt x="1945175" y="5046651"/>
                        <a:pt x="1945175" y="5046651"/>
                      </a:cubicBezTo>
                      <a:cubicBezTo>
                        <a:pt x="1945175" y="5046651"/>
                        <a:pt x="1971743" y="5080669"/>
                        <a:pt x="2003005" y="5060701"/>
                      </a:cubicBezTo>
                      <a:cubicBezTo>
                        <a:pt x="2027260" y="5045121"/>
                        <a:pt x="2061176" y="5036548"/>
                        <a:pt x="2054304" y="5091113"/>
                      </a:cubicBezTo>
                      <a:lnTo>
                        <a:pt x="2054304" y="5091113"/>
                      </a:lnTo>
                      <a:cubicBezTo>
                        <a:pt x="2053996" y="5096120"/>
                        <a:pt x="2053105" y="5101075"/>
                        <a:pt x="2051651" y="5105876"/>
                      </a:cubicBezTo>
                      <a:cubicBezTo>
                        <a:pt x="2047785" y="5122883"/>
                        <a:pt x="2042785" y="5139612"/>
                        <a:pt x="2036683" y="5155950"/>
                      </a:cubicBezTo>
                      <a:cubicBezTo>
                        <a:pt x="2034608" y="5161666"/>
                        <a:pt x="2032737" y="5167483"/>
                        <a:pt x="2030934" y="5173368"/>
                      </a:cubicBezTo>
                      <a:cubicBezTo>
                        <a:pt x="2040187" y="5192554"/>
                        <a:pt x="2041139" y="5235621"/>
                        <a:pt x="2041139" y="5255963"/>
                      </a:cubicBezTo>
                      <a:cubicBezTo>
                        <a:pt x="2053419" y="5207701"/>
                        <a:pt x="2068110" y="5160084"/>
                        <a:pt x="2085158" y="5113293"/>
                      </a:cubicBezTo>
                      <a:cubicBezTo>
                        <a:pt x="2086213" y="5110843"/>
                        <a:pt x="2087199" y="5108462"/>
                        <a:pt x="2088084" y="5106046"/>
                      </a:cubicBezTo>
                      <a:close/>
                      <a:moveTo>
                        <a:pt x="2054542" y="5188472"/>
                      </a:moveTo>
                      <a:cubicBezTo>
                        <a:pt x="2049508" y="5137921"/>
                        <a:pt x="2075872" y="5184458"/>
                        <a:pt x="2054542" y="5188472"/>
                      </a:cubicBezTo>
                      <a:close/>
                      <a:moveTo>
                        <a:pt x="2248852" y="59259"/>
                      </a:moveTo>
                      <a:cubicBezTo>
                        <a:pt x="2258185" y="60259"/>
                        <a:pt x="2267417" y="56639"/>
                        <a:pt x="2273583" y="49564"/>
                      </a:cubicBezTo>
                      <a:cubicBezTo>
                        <a:pt x="2274726" y="44847"/>
                        <a:pt x="2276924" y="40450"/>
                        <a:pt x="2280013" y="36705"/>
                      </a:cubicBezTo>
                      <a:cubicBezTo>
                        <a:pt x="2280391" y="35015"/>
                        <a:pt x="2280630" y="33297"/>
                        <a:pt x="2280727" y="31569"/>
                      </a:cubicBezTo>
                      <a:cubicBezTo>
                        <a:pt x="2280734" y="29952"/>
                        <a:pt x="2280620" y="28338"/>
                        <a:pt x="2280387" y="26738"/>
                      </a:cubicBezTo>
                      <a:cubicBezTo>
                        <a:pt x="2270794" y="41434"/>
                        <a:pt x="2252050" y="25683"/>
                        <a:pt x="2248138" y="50040"/>
                      </a:cubicBezTo>
                      <a:cubicBezTo>
                        <a:pt x="2252798" y="33235"/>
                        <a:pt x="2245553" y="16022"/>
                        <a:pt x="2236640" y="0"/>
                      </a:cubicBezTo>
                      <a:cubicBezTo>
                        <a:pt x="2226333" y="4303"/>
                        <a:pt x="2219504" y="14247"/>
                        <a:pt x="2219189" y="25411"/>
                      </a:cubicBezTo>
                      <a:cubicBezTo>
                        <a:pt x="2218820" y="42673"/>
                        <a:pt x="2231691" y="57360"/>
                        <a:pt x="2248852" y="59259"/>
                      </a:cubicBezTo>
                      <a:close/>
                      <a:moveTo>
                        <a:pt x="540816" y="2562974"/>
                      </a:moveTo>
                      <a:cubicBezTo>
                        <a:pt x="534012" y="2562395"/>
                        <a:pt x="525542" y="2561851"/>
                        <a:pt x="516051" y="2561511"/>
                      </a:cubicBezTo>
                      <a:cubicBezTo>
                        <a:pt x="516867" y="2563586"/>
                        <a:pt x="517650" y="2565695"/>
                        <a:pt x="518466" y="2567770"/>
                      </a:cubicBezTo>
                      <a:cubicBezTo>
                        <a:pt x="526256" y="2567226"/>
                        <a:pt x="534216" y="2566749"/>
                        <a:pt x="542279" y="2566409"/>
                      </a:cubicBezTo>
                      <a:cubicBezTo>
                        <a:pt x="541802" y="2565117"/>
                        <a:pt x="541292" y="2563994"/>
                        <a:pt x="540816" y="2562804"/>
                      </a:cubicBezTo>
                      <a:close/>
                      <a:moveTo>
                        <a:pt x="503566" y="2696664"/>
                      </a:moveTo>
                      <a:cubicBezTo>
                        <a:pt x="516697" y="2691799"/>
                        <a:pt x="533740" y="2686050"/>
                        <a:pt x="550409" y="2680505"/>
                      </a:cubicBezTo>
                      <a:cubicBezTo>
                        <a:pt x="554117" y="2670844"/>
                        <a:pt x="560308" y="2665945"/>
                        <a:pt x="563438" y="2676253"/>
                      </a:cubicBezTo>
                      <a:cubicBezTo>
                        <a:pt x="590346" y="2667510"/>
                        <a:pt x="613342" y="2660401"/>
                        <a:pt x="613342" y="2660401"/>
                      </a:cubicBezTo>
                      <a:cubicBezTo>
                        <a:pt x="602140" y="2658201"/>
                        <a:pt x="590739" y="2657175"/>
                        <a:pt x="579324" y="2657339"/>
                      </a:cubicBezTo>
                      <a:cubicBezTo>
                        <a:pt x="577725" y="2659380"/>
                        <a:pt x="576092" y="2660741"/>
                        <a:pt x="574494" y="2660503"/>
                      </a:cubicBezTo>
                      <a:cubicBezTo>
                        <a:pt x="571487" y="2660375"/>
                        <a:pt x="568571" y="2659435"/>
                        <a:pt x="566057" y="2657781"/>
                      </a:cubicBezTo>
                      <a:cubicBezTo>
                        <a:pt x="479312" y="2663020"/>
                        <a:pt x="374401" y="2712992"/>
                        <a:pt x="374401" y="2712992"/>
                      </a:cubicBezTo>
                      <a:cubicBezTo>
                        <a:pt x="395526" y="2715408"/>
                        <a:pt x="465160" y="2710645"/>
                        <a:pt x="503566" y="2696494"/>
                      </a:cubicBezTo>
                      <a:close/>
                      <a:moveTo>
                        <a:pt x="564016" y="2565627"/>
                      </a:moveTo>
                      <a:lnTo>
                        <a:pt x="564016" y="2565627"/>
                      </a:lnTo>
                      <a:lnTo>
                        <a:pt x="564016" y="2565627"/>
                      </a:lnTo>
                      <a:close/>
                      <a:moveTo>
                        <a:pt x="146073" y="2935741"/>
                      </a:moveTo>
                      <a:cubicBezTo>
                        <a:pt x="122260" y="2965507"/>
                        <a:pt x="74635" y="3006430"/>
                        <a:pt x="60212" y="3018473"/>
                      </a:cubicBezTo>
                      <a:cubicBezTo>
                        <a:pt x="63984" y="3021278"/>
                        <a:pt x="67410" y="3024521"/>
                        <a:pt x="70417" y="3028134"/>
                      </a:cubicBezTo>
                      <a:cubicBezTo>
                        <a:pt x="74655" y="3029332"/>
                        <a:pt x="78993" y="3030140"/>
                        <a:pt x="83378" y="3030549"/>
                      </a:cubicBezTo>
                      <a:cubicBezTo>
                        <a:pt x="88106" y="3022453"/>
                        <a:pt x="89535" y="3025582"/>
                        <a:pt x="88889" y="3030821"/>
                      </a:cubicBezTo>
                      <a:cubicBezTo>
                        <a:pt x="104280" y="3031136"/>
                        <a:pt x="119549" y="3028022"/>
                        <a:pt x="133588" y="3021704"/>
                      </a:cubicBezTo>
                      <a:cubicBezTo>
                        <a:pt x="136616" y="3018609"/>
                        <a:pt x="139643" y="3015615"/>
                        <a:pt x="142467" y="3012621"/>
                      </a:cubicBezTo>
                      <a:cubicBezTo>
                        <a:pt x="152672" y="3001940"/>
                        <a:pt x="146889" y="2984319"/>
                        <a:pt x="153080" y="2978978"/>
                      </a:cubicBezTo>
                      <a:cubicBezTo>
                        <a:pt x="157877" y="2974828"/>
                        <a:pt x="165055" y="2987176"/>
                        <a:pt x="170770" y="2985782"/>
                      </a:cubicBezTo>
                      <a:cubicBezTo>
                        <a:pt x="178083" y="2984013"/>
                        <a:pt x="178560" y="2967310"/>
                        <a:pt x="181383" y="2965643"/>
                      </a:cubicBezTo>
                      <a:cubicBezTo>
                        <a:pt x="188799" y="2961220"/>
                        <a:pt x="214244" y="2988095"/>
                        <a:pt x="206114" y="2938837"/>
                      </a:cubicBezTo>
                      <a:cubicBezTo>
                        <a:pt x="191452" y="2945198"/>
                        <a:pt x="205400" y="2918664"/>
                        <a:pt x="206114" y="2938837"/>
                      </a:cubicBezTo>
                      <a:cubicBezTo>
                        <a:pt x="213659" y="2934474"/>
                        <a:pt x="222499" y="2932908"/>
                        <a:pt x="231083" y="2934414"/>
                      </a:cubicBezTo>
                      <a:cubicBezTo>
                        <a:pt x="278028" y="2864474"/>
                        <a:pt x="293812" y="2783920"/>
                        <a:pt x="293812" y="2783920"/>
                      </a:cubicBezTo>
                      <a:cubicBezTo>
                        <a:pt x="198596" y="2839403"/>
                        <a:pt x="174103" y="2900362"/>
                        <a:pt x="146073" y="2935571"/>
                      </a:cubicBezTo>
                      <a:close/>
                      <a:moveTo>
                        <a:pt x="598714" y="2620702"/>
                      </a:moveTo>
                      <a:cubicBezTo>
                        <a:pt x="596061" y="2620430"/>
                        <a:pt x="592795" y="2628220"/>
                        <a:pt x="589189" y="2636962"/>
                      </a:cubicBezTo>
                      <a:cubicBezTo>
                        <a:pt x="594462" y="2636656"/>
                        <a:pt x="599837" y="2636452"/>
                        <a:pt x="605212" y="2636248"/>
                      </a:cubicBezTo>
                      <a:cubicBezTo>
                        <a:pt x="602796" y="2627778"/>
                        <a:pt x="600653" y="2620736"/>
                        <a:pt x="598714" y="2620532"/>
                      </a:cubicBezTo>
                      <a:close/>
                      <a:moveTo>
                        <a:pt x="582216" y="1611868"/>
                      </a:moveTo>
                      <a:cubicBezTo>
                        <a:pt x="557292" y="1577376"/>
                        <a:pt x="515605" y="1559138"/>
                        <a:pt x="473358" y="1564243"/>
                      </a:cubicBezTo>
                      <a:cubicBezTo>
                        <a:pt x="491082" y="1566420"/>
                        <a:pt x="507887" y="1578871"/>
                        <a:pt x="519249" y="1597105"/>
                      </a:cubicBezTo>
                      <a:cubicBezTo>
                        <a:pt x="524011" y="1598023"/>
                        <a:pt x="530032" y="1604350"/>
                        <a:pt x="536257" y="1595846"/>
                      </a:cubicBezTo>
                      <a:cubicBezTo>
                        <a:pt x="534039" y="1590458"/>
                        <a:pt x="530422" y="1585761"/>
                        <a:pt x="525780" y="1582239"/>
                      </a:cubicBezTo>
                      <a:cubicBezTo>
                        <a:pt x="527957" y="1560501"/>
                        <a:pt x="566227" y="1588804"/>
                        <a:pt x="557178" y="1609997"/>
                      </a:cubicBezTo>
                      <a:cubicBezTo>
                        <a:pt x="552858" y="1620203"/>
                        <a:pt x="539081" y="1616120"/>
                        <a:pt x="526937" y="1612310"/>
                      </a:cubicBezTo>
                      <a:cubicBezTo>
                        <a:pt x="535066" y="1633190"/>
                        <a:pt x="536012" y="1656182"/>
                        <a:pt x="529624" y="1677659"/>
                      </a:cubicBezTo>
                      <a:cubicBezTo>
                        <a:pt x="527277" y="1685755"/>
                        <a:pt x="525508" y="1693681"/>
                        <a:pt x="524011" y="1701471"/>
                      </a:cubicBezTo>
                      <a:cubicBezTo>
                        <a:pt x="529284" y="1705689"/>
                        <a:pt x="534557" y="1709465"/>
                        <a:pt x="539761" y="1709738"/>
                      </a:cubicBezTo>
                      <a:cubicBezTo>
                        <a:pt x="537754" y="1728549"/>
                        <a:pt x="529896" y="1730658"/>
                        <a:pt x="520847" y="1726440"/>
                      </a:cubicBezTo>
                      <a:cubicBezTo>
                        <a:pt x="518024" y="1764234"/>
                        <a:pt x="524589" y="1800667"/>
                        <a:pt x="537856" y="1839618"/>
                      </a:cubicBezTo>
                      <a:cubicBezTo>
                        <a:pt x="553675" y="1886324"/>
                        <a:pt x="526086" y="1925717"/>
                        <a:pt x="517071" y="1936909"/>
                      </a:cubicBezTo>
                      <a:cubicBezTo>
                        <a:pt x="535013" y="1914809"/>
                        <a:pt x="551828" y="1891818"/>
                        <a:pt x="567452" y="1868023"/>
                      </a:cubicBezTo>
                      <a:cubicBezTo>
                        <a:pt x="606116" y="1822445"/>
                        <a:pt x="623920" y="1762755"/>
                        <a:pt x="616540" y="1703444"/>
                      </a:cubicBezTo>
                      <a:cubicBezTo>
                        <a:pt x="611425" y="1703288"/>
                        <a:pt x="606501" y="1701460"/>
                        <a:pt x="602524" y="1698239"/>
                      </a:cubicBezTo>
                      <a:cubicBezTo>
                        <a:pt x="603919" y="1688646"/>
                        <a:pt x="607457" y="1682523"/>
                        <a:pt x="611981" y="1679087"/>
                      </a:cubicBezTo>
                      <a:cubicBezTo>
                        <a:pt x="611029" y="1675039"/>
                        <a:pt x="610212" y="1671025"/>
                        <a:pt x="608954" y="1666841"/>
                      </a:cubicBezTo>
                      <a:cubicBezTo>
                        <a:pt x="608103" y="1663984"/>
                        <a:pt x="607185" y="1661262"/>
                        <a:pt x="606232" y="1658541"/>
                      </a:cubicBezTo>
                      <a:cubicBezTo>
                        <a:pt x="584631" y="1669835"/>
                        <a:pt x="560716" y="1732019"/>
                        <a:pt x="546803" y="1643029"/>
                      </a:cubicBezTo>
                      <a:cubicBezTo>
                        <a:pt x="563404" y="1663439"/>
                        <a:pt x="594972" y="1647077"/>
                        <a:pt x="571194" y="1623740"/>
                      </a:cubicBezTo>
                      <a:cubicBezTo>
                        <a:pt x="574355" y="1619336"/>
                        <a:pt x="578058" y="1615348"/>
                        <a:pt x="582216" y="1611868"/>
                      </a:cubicBezTo>
                      <a:close/>
                      <a:moveTo>
                        <a:pt x="581297" y="1784339"/>
                      </a:moveTo>
                      <a:cubicBezTo>
                        <a:pt x="590108" y="1799170"/>
                        <a:pt x="562519" y="1815329"/>
                        <a:pt x="567350" y="1790666"/>
                      </a:cubicBezTo>
                      <a:cubicBezTo>
                        <a:pt x="567962" y="1787741"/>
                        <a:pt x="577657" y="1778250"/>
                        <a:pt x="581297" y="1784339"/>
                      </a:cubicBezTo>
                      <a:close/>
                      <a:moveTo>
                        <a:pt x="556906" y="1696675"/>
                      </a:moveTo>
                      <a:cubicBezTo>
                        <a:pt x="562962" y="1702934"/>
                        <a:pt x="565921" y="1720487"/>
                        <a:pt x="560308" y="1730250"/>
                      </a:cubicBezTo>
                      <a:cubicBezTo>
                        <a:pt x="574766" y="1724263"/>
                        <a:pt x="560989" y="1750287"/>
                        <a:pt x="560308" y="1730250"/>
                      </a:cubicBezTo>
                      <a:cubicBezTo>
                        <a:pt x="551531" y="1729332"/>
                        <a:pt x="552178" y="1705077"/>
                        <a:pt x="556906" y="1696709"/>
                      </a:cubicBezTo>
                      <a:close/>
                      <a:moveTo>
                        <a:pt x="267346" y="3328749"/>
                      </a:moveTo>
                      <a:cubicBezTo>
                        <a:pt x="129064" y="3281329"/>
                        <a:pt x="96611" y="3184344"/>
                        <a:pt x="96611" y="3184344"/>
                      </a:cubicBezTo>
                      <a:cubicBezTo>
                        <a:pt x="96611" y="3184344"/>
                        <a:pt x="95862" y="3233568"/>
                        <a:pt x="168422" y="3313271"/>
                      </a:cubicBezTo>
                      <a:cubicBezTo>
                        <a:pt x="240983" y="3392975"/>
                        <a:pt x="246289" y="3482646"/>
                        <a:pt x="211591" y="3521121"/>
                      </a:cubicBezTo>
                      <a:cubicBezTo>
                        <a:pt x="211591" y="3521121"/>
                        <a:pt x="322659" y="3509657"/>
                        <a:pt x="332150" y="3375558"/>
                      </a:cubicBezTo>
                      <a:cubicBezTo>
                        <a:pt x="332150" y="3375558"/>
                        <a:pt x="446552" y="3408181"/>
                        <a:pt x="531461" y="3310074"/>
                      </a:cubicBezTo>
                      <a:cubicBezTo>
                        <a:pt x="531597" y="3309938"/>
                        <a:pt x="430666" y="3384641"/>
                        <a:pt x="267346" y="3328749"/>
                      </a:cubicBezTo>
                      <a:close/>
                      <a:moveTo>
                        <a:pt x="516731" y="1936739"/>
                      </a:moveTo>
                      <a:lnTo>
                        <a:pt x="513976" y="1940140"/>
                      </a:lnTo>
                      <a:cubicBezTo>
                        <a:pt x="513976" y="1940140"/>
                        <a:pt x="515064" y="1938780"/>
                        <a:pt x="516731" y="1936739"/>
                      </a:cubicBezTo>
                      <a:close/>
                      <a:moveTo>
                        <a:pt x="486898" y="2003244"/>
                      </a:moveTo>
                      <a:cubicBezTo>
                        <a:pt x="397873" y="2175340"/>
                        <a:pt x="442674" y="2431869"/>
                        <a:pt x="616165" y="2539399"/>
                      </a:cubicBezTo>
                      <a:cubicBezTo>
                        <a:pt x="616165" y="2539399"/>
                        <a:pt x="392056" y="2430202"/>
                        <a:pt x="403758" y="2149554"/>
                      </a:cubicBezTo>
                      <a:cubicBezTo>
                        <a:pt x="403758" y="2149554"/>
                        <a:pt x="383347" y="2192111"/>
                        <a:pt x="346812" y="2196431"/>
                      </a:cubicBezTo>
                      <a:cubicBezTo>
                        <a:pt x="346812" y="2196431"/>
                        <a:pt x="364467" y="2429828"/>
                        <a:pt x="637189" y="2561647"/>
                      </a:cubicBezTo>
                      <a:cubicBezTo>
                        <a:pt x="637189" y="2561647"/>
                        <a:pt x="707061" y="2559844"/>
                        <a:pt x="803706" y="2591038"/>
                      </a:cubicBezTo>
                      <a:cubicBezTo>
                        <a:pt x="900351" y="2622233"/>
                        <a:pt x="1002846" y="2585017"/>
                        <a:pt x="1002846" y="2585017"/>
                      </a:cubicBezTo>
                      <a:cubicBezTo>
                        <a:pt x="1002846" y="2585017"/>
                        <a:pt x="903480" y="2614136"/>
                        <a:pt x="827280" y="2573859"/>
                      </a:cubicBezTo>
                      <a:cubicBezTo>
                        <a:pt x="827359" y="2574856"/>
                        <a:pt x="827359" y="2575856"/>
                        <a:pt x="827280" y="2576853"/>
                      </a:cubicBezTo>
                      <a:cubicBezTo>
                        <a:pt x="814149" y="2623798"/>
                        <a:pt x="764960" y="2541984"/>
                        <a:pt x="764483" y="2508817"/>
                      </a:cubicBezTo>
                      <a:cubicBezTo>
                        <a:pt x="764041" y="2507933"/>
                        <a:pt x="763565" y="2507082"/>
                        <a:pt x="763157" y="2506198"/>
                      </a:cubicBezTo>
                      <a:cubicBezTo>
                        <a:pt x="747985" y="2532357"/>
                        <a:pt x="726043" y="2503102"/>
                        <a:pt x="707912" y="2486229"/>
                      </a:cubicBezTo>
                      <a:cubicBezTo>
                        <a:pt x="723741" y="2515517"/>
                        <a:pt x="743056" y="2542782"/>
                        <a:pt x="765436" y="2567430"/>
                      </a:cubicBezTo>
                      <a:cubicBezTo>
                        <a:pt x="765436" y="2567430"/>
                        <a:pt x="574255" y="2518172"/>
                        <a:pt x="602354" y="2338082"/>
                      </a:cubicBezTo>
                      <a:cubicBezTo>
                        <a:pt x="630453" y="2157991"/>
                        <a:pt x="713184" y="2180409"/>
                        <a:pt x="654061" y="2100705"/>
                      </a:cubicBezTo>
                      <a:cubicBezTo>
                        <a:pt x="594938" y="2021001"/>
                        <a:pt x="599088" y="2037023"/>
                        <a:pt x="605620" y="1994433"/>
                      </a:cubicBezTo>
                      <a:cubicBezTo>
                        <a:pt x="605620" y="1994433"/>
                        <a:pt x="546565" y="2006816"/>
                        <a:pt x="511118" y="2103562"/>
                      </a:cubicBezTo>
                      <a:cubicBezTo>
                        <a:pt x="475672" y="2200309"/>
                        <a:pt x="514520" y="2359989"/>
                        <a:pt x="550273" y="2403328"/>
                      </a:cubicBezTo>
                      <a:cubicBezTo>
                        <a:pt x="550273" y="2403328"/>
                        <a:pt x="483292" y="2347674"/>
                        <a:pt x="475638" y="2200445"/>
                      </a:cubicBezTo>
                      <a:cubicBezTo>
                        <a:pt x="467984" y="2053216"/>
                        <a:pt x="550885" y="1979329"/>
                        <a:pt x="610178" y="1974532"/>
                      </a:cubicBezTo>
                      <a:cubicBezTo>
                        <a:pt x="610178" y="1974532"/>
                        <a:pt x="619907" y="2036649"/>
                        <a:pt x="643176" y="2027430"/>
                      </a:cubicBezTo>
                      <a:cubicBezTo>
                        <a:pt x="654810" y="2022838"/>
                        <a:pt x="662940" y="2002903"/>
                        <a:pt x="664301" y="1980588"/>
                      </a:cubicBezTo>
                      <a:cubicBezTo>
                        <a:pt x="657497" y="1983105"/>
                        <a:pt x="646713" y="2010285"/>
                        <a:pt x="640488" y="2006509"/>
                      </a:cubicBezTo>
                      <a:cubicBezTo>
                        <a:pt x="626201" y="1997835"/>
                        <a:pt x="633515" y="1951026"/>
                        <a:pt x="616165" y="1952455"/>
                      </a:cubicBezTo>
                      <a:cubicBezTo>
                        <a:pt x="626541" y="1920988"/>
                        <a:pt x="646271" y="1997631"/>
                        <a:pt x="661137" y="1947624"/>
                      </a:cubicBezTo>
                      <a:cubicBezTo>
                        <a:pt x="661026" y="1947278"/>
                        <a:pt x="660935" y="1946926"/>
                        <a:pt x="660865" y="1946570"/>
                      </a:cubicBezTo>
                      <a:cubicBezTo>
                        <a:pt x="659471" y="1945615"/>
                        <a:pt x="658863" y="1943862"/>
                        <a:pt x="659368" y="1942250"/>
                      </a:cubicBezTo>
                      <a:cubicBezTo>
                        <a:pt x="656500" y="1933588"/>
                        <a:pt x="651601" y="1925738"/>
                        <a:pt x="645081" y="1919356"/>
                      </a:cubicBezTo>
                      <a:cubicBezTo>
                        <a:pt x="645081" y="1919356"/>
                        <a:pt x="682262" y="1946026"/>
                        <a:pt x="694543" y="1909694"/>
                      </a:cubicBezTo>
                      <a:cubicBezTo>
                        <a:pt x="706823" y="1873363"/>
                        <a:pt x="717130" y="1801994"/>
                        <a:pt x="783261" y="1778726"/>
                      </a:cubicBezTo>
                      <a:cubicBezTo>
                        <a:pt x="783329" y="1778726"/>
                        <a:pt x="575582" y="1831726"/>
                        <a:pt x="486898" y="2003244"/>
                      </a:cubicBezTo>
                      <a:close/>
                      <a:moveTo>
                        <a:pt x="661307" y="2120537"/>
                      </a:moveTo>
                      <a:cubicBezTo>
                        <a:pt x="649639" y="2139689"/>
                        <a:pt x="643176" y="2178368"/>
                        <a:pt x="636950" y="2173435"/>
                      </a:cubicBezTo>
                      <a:cubicBezTo>
                        <a:pt x="637325" y="2181497"/>
                        <a:pt x="631916" y="2177415"/>
                        <a:pt x="636950" y="2173435"/>
                      </a:cubicBezTo>
                      <a:cubicBezTo>
                        <a:pt x="627357" y="2151017"/>
                        <a:pt x="643584" y="2104107"/>
                        <a:pt x="661307" y="2120537"/>
                      </a:cubicBezTo>
                      <a:close/>
                      <a:moveTo>
                        <a:pt x="612628" y="2206330"/>
                      </a:moveTo>
                      <a:cubicBezTo>
                        <a:pt x="611743" y="2208031"/>
                        <a:pt x="598102" y="2196125"/>
                        <a:pt x="598714" y="2185920"/>
                      </a:cubicBezTo>
                      <a:cubicBezTo>
                        <a:pt x="599837" y="2166257"/>
                        <a:pt x="618683" y="2194798"/>
                        <a:pt x="612628" y="2206330"/>
                      </a:cubicBezTo>
                      <a:close/>
                      <a:moveTo>
                        <a:pt x="602184" y="1905272"/>
                      </a:moveTo>
                      <a:cubicBezTo>
                        <a:pt x="619703" y="1907177"/>
                        <a:pt x="600381" y="1943814"/>
                        <a:pt x="602184" y="1905272"/>
                      </a:cubicBezTo>
                      <a:close/>
                      <a:moveTo>
                        <a:pt x="575140" y="1556215"/>
                      </a:moveTo>
                      <a:cubicBezTo>
                        <a:pt x="585142" y="1564557"/>
                        <a:pt x="594118" y="1574058"/>
                        <a:pt x="601878" y="1584518"/>
                      </a:cubicBezTo>
                      <a:cubicBezTo>
                        <a:pt x="607262" y="1591734"/>
                        <a:pt x="612193" y="1599278"/>
                        <a:pt x="616642" y="1607106"/>
                      </a:cubicBezTo>
                      <a:cubicBezTo>
                        <a:pt x="634603" y="1614726"/>
                        <a:pt x="652122" y="1635136"/>
                        <a:pt x="669437" y="1652894"/>
                      </a:cubicBezTo>
                      <a:cubicBezTo>
                        <a:pt x="668485" y="1613433"/>
                        <a:pt x="654333" y="1568768"/>
                        <a:pt x="611845" y="1525735"/>
                      </a:cubicBezTo>
                      <a:cubicBezTo>
                        <a:pt x="599245" y="1512863"/>
                        <a:pt x="584336" y="1502476"/>
                        <a:pt x="567894" y="1495119"/>
                      </a:cubicBezTo>
                      <a:cubicBezTo>
                        <a:pt x="570820" y="1514169"/>
                        <a:pt x="590244" y="1547132"/>
                        <a:pt x="575140" y="1556215"/>
                      </a:cubicBezTo>
                      <a:close/>
                      <a:moveTo>
                        <a:pt x="564050" y="2638833"/>
                      </a:moveTo>
                      <a:cubicBezTo>
                        <a:pt x="566684" y="2632240"/>
                        <a:pt x="570111" y="2625991"/>
                        <a:pt x="574255" y="2620226"/>
                      </a:cubicBezTo>
                      <a:cubicBezTo>
                        <a:pt x="578644" y="2610462"/>
                        <a:pt x="575174" y="2593011"/>
                        <a:pt x="573915" y="2582432"/>
                      </a:cubicBezTo>
                      <a:lnTo>
                        <a:pt x="565989" y="2582738"/>
                      </a:lnTo>
                      <a:cubicBezTo>
                        <a:pt x="565953" y="2588566"/>
                        <a:pt x="565211" y="2594369"/>
                        <a:pt x="563778" y="2600019"/>
                      </a:cubicBezTo>
                      <a:cubicBezTo>
                        <a:pt x="559152" y="2600019"/>
                        <a:pt x="560614" y="2588249"/>
                        <a:pt x="556804" y="2586412"/>
                      </a:cubicBezTo>
                      <a:cubicBezTo>
                        <a:pt x="560206" y="2614238"/>
                        <a:pt x="546361" y="2587602"/>
                        <a:pt x="556804" y="2586412"/>
                      </a:cubicBezTo>
                      <a:cubicBezTo>
                        <a:pt x="555167" y="2585654"/>
                        <a:pt x="553680" y="2584605"/>
                        <a:pt x="552416" y="2583316"/>
                      </a:cubicBezTo>
                      <a:cubicBezTo>
                        <a:pt x="543481" y="2583861"/>
                        <a:pt x="534409" y="2584552"/>
                        <a:pt x="525202" y="2585391"/>
                      </a:cubicBezTo>
                      <a:cubicBezTo>
                        <a:pt x="531335" y="2600805"/>
                        <a:pt x="536049" y="2616746"/>
                        <a:pt x="539285" y="2633016"/>
                      </a:cubicBezTo>
                      <a:cubicBezTo>
                        <a:pt x="524828" y="2627063"/>
                        <a:pt x="512479" y="2610735"/>
                        <a:pt x="506220" y="2587432"/>
                      </a:cubicBezTo>
                      <a:cubicBezTo>
                        <a:pt x="423556" y="2597263"/>
                        <a:pt x="335960" y="2621042"/>
                        <a:pt x="261291" y="2667374"/>
                      </a:cubicBezTo>
                      <a:cubicBezTo>
                        <a:pt x="78683" y="2780960"/>
                        <a:pt x="91712" y="2966357"/>
                        <a:pt x="91712" y="2966357"/>
                      </a:cubicBezTo>
                      <a:cubicBezTo>
                        <a:pt x="91712" y="2966357"/>
                        <a:pt x="136990" y="2925025"/>
                        <a:pt x="162197" y="2876312"/>
                      </a:cubicBezTo>
                      <a:cubicBezTo>
                        <a:pt x="187404" y="2827599"/>
                        <a:pt x="248739" y="2803140"/>
                        <a:pt x="324428" y="2731838"/>
                      </a:cubicBezTo>
                      <a:cubicBezTo>
                        <a:pt x="373414" y="2685812"/>
                        <a:pt x="456758" y="2649481"/>
                        <a:pt x="564050" y="2638833"/>
                      </a:cubicBezTo>
                      <a:close/>
                      <a:moveTo>
                        <a:pt x="47659" y="3008369"/>
                      </a:moveTo>
                      <a:lnTo>
                        <a:pt x="77459" y="2954553"/>
                      </a:lnTo>
                      <a:cubicBezTo>
                        <a:pt x="66301" y="2896178"/>
                        <a:pt x="118790" y="2789192"/>
                        <a:pt x="118790" y="2789192"/>
                      </a:cubicBezTo>
                      <a:cubicBezTo>
                        <a:pt x="35038" y="2836817"/>
                        <a:pt x="30038" y="2965030"/>
                        <a:pt x="33201" y="3037761"/>
                      </a:cubicBezTo>
                      <a:cubicBezTo>
                        <a:pt x="45958" y="3022351"/>
                        <a:pt x="33201" y="3020752"/>
                        <a:pt x="35991" y="2991496"/>
                      </a:cubicBezTo>
                      <a:cubicBezTo>
                        <a:pt x="38233" y="2998098"/>
                        <a:pt x="42274" y="3003942"/>
                        <a:pt x="47659" y="3008369"/>
                      </a:cubicBezTo>
                      <a:close/>
                      <a:moveTo>
                        <a:pt x="686242" y="2429181"/>
                      </a:moveTo>
                      <a:cubicBezTo>
                        <a:pt x="693318" y="2413499"/>
                        <a:pt x="719342" y="2414315"/>
                        <a:pt x="744685" y="2431460"/>
                      </a:cubicBezTo>
                      <a:cubicBezTo>
                        <a:pt x="744175" y="2335258"/>
                        <a:pt x="856025" y="2324780"/>
                        <a:pt x="856025" y="2324780"/>
                      </a:cubicBezTo>
                      <a:lnTo>
                        <a:pt x="781492" y="2230279"/>
                      </a:lnTo>
                      <a:cubicBezTo>
                        <a:pt x="781492" y="2230279"/>
                        <a:pt x="655014" y="2296410"/>
                        <a:pt x="686242" y="2429181"/>
                      </a:cubicBezTo>
                      <a:close/>
                      <a:moveTo>
                        <a:pt x="668213" y="1677931"/>
                      </a:moveTo>
                      <a:cubicBezTo>
                        <a:pt x="655002" y="1666513"/>
                        <a:pt x="643378" y="1653379"/>
                        <a:pt x="633651" y="1638878"/>
                      </a:cubicBezTo>
                      <a:cubicBezTo>
                        <a:pt x="632956" y="1638978"/>
                        <a:pt x="632293" y="1639233"/>
                        <a:pt x="631712" y="1639627"/>
                      </a:cubicBezTo>
                      <a:cubicBezTo>
                        <a:pt x="636965" y="1654453"/>
                        <a:pt x="640470" y="1669843"/>
                        <a:pt x="642155" y="1685483"/>
                      </a:cubicBezTo>
                      <a:cubicBezTo>
                        <a:pt x="646025" y="1689524"/>
                        <a:pt x="649044" y="1694302"/>
                        <a:pt x="651034" y="1699532"/>
                      </a:cubicBezTo>
                      <a:cubicBezTo>
                        <a:pt x="648415" y="1699102"/>
                        <a:pt x="645760" y="1698931"/>
                        <a:pt x="643108" y="1699022"/>
                      </a:cubicBezTo>
                      <a:cubicBezTo>
                        <a:pt x="644356" y="1724941"/>
                        <a:pt x="640603" y="1750858"/>
                        <a:pt x="632052" y="1775358"/>
                      </a:cubicBezTo>
                      <a:cubicBezTo>
                        <a:pt x="651597" y="1746176"/>
                        <a:pt x="663985" y="1712797"/>
                        <a:pt x="668213" y="1677931"/>
                      </a:cubicBezTo>
                      <a:close/>
                      <a:moveTo>
                        <a:pt x="2144043" y="4385957"/>
                      </a:moveTo>
                      <a:cubicBezTo>
                        <a:pt x="2144043" y="4385957"/>
                        <a:pt x="2120877" y="4597514"/>
                        <a:pt x="2362812" y="4503352"/>
                      </a:cubicBezTo>
                      <a:cubicBezTo>
                        <a:pt x="2362812" y="4503352"/>
                        <a:pt x="2319848" y="4504305"/>
                        <a:pt x="2320018" y="4458108"/>
                      </a:cubicBezTo>
                      <a:cubicBezTo>
                        <a:pt x="2320188" y="4411912"/>
                        <a:pt x="2211161" y="4490459"/>
                        <a:pt x="2211161" y="4490459"/>
                      </a:cubicBezTo>
                      <a:cubicBezTo>
                        <a:pt x="2211161" y="4490459"/>
                        <a:pt x="2217590" y="4439637"/>
                        <a:pt x="2144043" y="4385957"/>
                      </a:cubicBezTo>
                      <a:close/>
                      <a:moveTo>
                        <a:pt x="2581071" y="4486377"/>
                      </a:moveTo>
                      <a:cubicBezTo>
                        <a:pt x="2581071" y="4486377"/>
                        <a:pt x="2465138" y="4660957"/>
                        <a:pt x="2462008" y="4694737"/>
                      </a:cubicBezTo>
                      <a:cubicBezTo>
                        <a:pt x="2462008" y="4694737"/>
                        <a:pt x="2457688" y="4730557"/>
                        <a:pt x="2474629" y="4739946"/>
                      </a:cubicBezTo>
                      <a:cubicBezTo>
                        <a:pt x="2487765" y="4695035"/>
                        <a:pt x="2503949" y="4651073"/>
                        <a:pt x="2523070" y="4608365"/>
                      </a:cubicBezTo>
                      <a:cubicBezTo>
                        <a:pt x="2552598" y="4543187"/>
                        <a:pt x="2581003" y="4486377"/>
                        <a:pt x="2581003" y="4486377"/>
                      </a:cubicBezTo>
                      <a:close/>
                      <a:moveTo>
                        <a:pt x="2642303" y="4390277"/>
                      </a:moveTo>
                      <a:cubicBezTo>
                        <a:pt x="2600563" y="4467735"/>
                        <a:pt x="2518070" y="4632892"/>
                        <a:pt x="2503000" y="4825161"/>
                      </a:cubicBezTo>
                      <a:cubicBezTo>
                        <a:pt x="2499316" y="4868446"/>
                        <a:pt x="2502276" y="4912040"/>
                        <a:pt x="2511777" y="4954429"/>
                      </a:cubicBezTo>
                      <a:cubicBezTo>
                        <a:pt x="2514328" y="4941604"/>
                        <a:pt x="2521199" y="4934018"/>
                        <a:pt x="2530248" y="4939733"/>
                      </a:cubicBezTo>
                      <a:cubicBezTo>
                        <a:pt x="2526846" y="4924833"/>
                        <a:pt x="2524023" y="4908539"/>
                        <a:pt x="2521403" y="4890646"/>
                      </a:cubicBezTo>
                      <a:cubicBezTo>
                        <a:pt x="2503136" y="4764779"/>
                        <a:pt x="2557496" y="4612073"/>
                        <a:pt x="2594338" y="4514034"/>
                      </a:cubicBezTo>
                      <a:cubicBezTo>
                        <a:pt x="2616245" y="4455421"/>
                        <a:pt x="2642133" y="4390277"/>
                        <a:pt x="2642133" y="4390277"/>
                      </a:cubicBezTo>
                      <a:close/>
                      <a:moveTo>
                        <a:pt x="2385570" y="465228"/>
                      </a:moveTo>
                      <a:cubicBezTo>
                        <a:pt x="2391659" y="465807"/>
                        <a:pt x="2403089" y="475434"/>
                        <a:pt x="2403089" y="475434"/>
                      </a:cubicBezTo>
                      <a:cubicBezTo>
                        <a:pt x="2403089" y="475434"/>
                        <a:pt x="2357131" y="149917"/>
                        <a:pt x="2616619" y="120083"/>
                      </a:cubicBezTo>
                      <a:cubicBezTo>
                        <a:pt x="2663632" y="114708"/>
                        <a:pt x="2700814" y="120491"/>
                        <a:pt x="2729457" y="133486"/>
                      </a:cubicBezTo>
                      <a:cubicBezTo>
                        <a:pt x="2763951" y="131003"/>
                        <a:pt x="2792390" y="169885"/>
                        <a:pt x="2820591" y="188357"/>
                      </a:cubicBezTo>
                      <a:cubicBezTo>
                        <a:pt x="2816066" y="205366"/>
                        <a:pt x="2804500" y="203359"/>
                        <a:pt x="2794295" y="198766"/>
                      </a:cubicBezTo>
                      <a:cubicBezTo>
                        <a:pt x="2830422" y="281906"/>
                        <a:pt x="2781402" y="401275"/>
                        <a:pt x="2685029" y="413079"/>
                      </a:cubicBezTo>
                      <a:cubicBezTo>
                        <a:pt x="2685029" y="413079"/>
                        <a:pt x="2866515" y="452846"/>
                        <a:pt x="2863657" y="281838"/>
                      </a:cubicBezTo>
                      <a:cubicBezTo>
                        <a:pt x="2863657" y="281838"/>
                        <a:pt x="2901723" y="311365"/>
                        <a:pt x="2924889" y="293812"/>
                      </a:cubicBezTo>
                      <a:cubicBezTo>
                        <a:pt x="2938224" y="283607"/>
                        <a:pt x="2948055" y="216115"/>
                        <a:pt x="2908152" y="165497"/>
                      </a:cubicBezTo>
                      <a:cubicBezTo>
                        <a:pt x="2902438" y="165735"/>
                        <a:pt x="2896484" y="162095"/>
                        <a:pt x="2889817" y="146583"/>
                      </a:cubicBezTo>
                      <a:cubicBezTo>
                        <a:pt x="2865834" y="126546"/>
                        <a:pt x="2830728" y="111783"/>
                        <a:pt x="2780347" y="108857"/>
                      </a:cubicBezTo>
                      <a:cubicBezTo>
                        <a:pt x="2773340" y="117838"/>
                        <a:pt x="2765652" y="114844"/>
                        <a:pt x="2760957" y="108347"/>
                      </a:cubicBezTo>
                      <a:cubicBezTo>
                        <a:pt x="2747322" y="108387"/>
                        <a:pt x="2733698" y="109114"/>
                        <a:pt x="2720136" y="110524"/>
                      </a:cubicBezTo>
                      <a:cubicBezTo>
                        <a:pt x="2713878" y="97801"/>
                        <a:pt x="2706062" y="85905"/>
                        <a:pt x="2696867" y="75111"/>
                      </a:cubicBezTo>
                      <a:cubicBezTo>
                        <a:pt x="2697106" y="80010"/>
                        <a:pt x="2697106" y="83888"/>
                        <a:pt x="2695473" y="84500"/>
                      </a:cubicBezTo>
                      <a:cubicBezTo>
                        <a:pt x="2675504" y="92393"/>
                        <a:pt x="2662203" y="62763"/>
                        <a:pt x="2644038" y="74839"/>
                      </a:cubicBezTo>
                      <a:cubicBezTo>
                        <a:pt x="2641078" y="49428"/>
                        <a:pt x="2661047" y="71438"/>
                        <a:pt x="2663326" y="56776"/>
                      </a:cubicBezTo>
                      <a:cubicBezTo>
                        <a:pt x="2634853" y="36841"/>
                        <a:pt x="2600937" y="27316"/>
                        <a:pt x="2566647" y="18472"/>
                      </a:cubicBezTo>
                      <a:cubicBezTo>
                        <a:pt x="2569048" y="16656"/>
                        <a:pt x="2571321" y="14679"/>
                        <a:pt x="2573451" y="12553"/>
                      </a:cubicBezTo>
                      <a:cubicBezTo>
                        <a:pt x="2569369" y="12314"/>
                        <a:pt x="2565389" y="11940"/>
                        <a:pt x="2561102" y="11940"/>
                      </a:cubicBezTo>
                      <a:cubicBezTo>
                        <a:pt x="2521029" y="12144"/>
                        <a:pt x="2505415" y="21261"/>
                        <a:pt x="2498544" y="33882"/>
                      </a:cubicBezTo>
                      <a:cubicBezTo>
                        <a:pt x="2509974" y="37658"/>
                        <a:pt x="2518308" y="47489"/>
                        <a:pt x="2521438" y="67151"/>
                      </a:cubicBezTo>
                      <a:cubicBezTo>
                        <a:pt x="2544570" y="65518"/>
                        <a:pt x="2546509" y="70553"/>
                        <a:pt x="2547325" y="88106"/>
                      </a:cubicBezTo>
                      <a:cubicBezTo>
                        <a:pt x="2550183" y="151209"/>
                        <a:pt x="2521982" y="96509"/>
                        <a:pt x="2518240" y="73411"/>
                      </a:cubicBezTo>
                      <a:cubicBezTo>
                        <a:pt x="2510178" y="67253"/>
                        <a:pt x="2500346" y="64566"/>
                        <a:pt x="2492488" y="58068"/>
                      </a:cubicBezTo>
                      <a:cubicBezTo>
                        <a:pt x="2489937" y="77901"/>
                        <a:pt x="2487113" y="98686"/>
                        <a:pt x="2447585" y="108109"/>
                      </a:cubicBezTo>
                      <a:cubicBezTo>
                        <a:pt x="2360907" y="128826"/>
                        <a:pt x="2399960" y="194208"/>
                        <a:pt x="2399960" y="194208"/>
                      </a:cubicBezTo>
                      <a:cubicBezTo>
                        <a:pt x="2399960" y="194208"/>
                        <a:pt x="2336755" y="200399"/>
                        <a:pt x="2365636" y="294016"/>
                      </a:cubicBezTo>
                      <a:cubicBezTo>
                        <a:pt x="2394517" y="387634"/>
                        <a:pt x="2379277" y="464684"/>
                        <a:pt x="2385570" y="465228"/>
                      </a:cubicBezTo>
                      <a:close/>
                      <a:moveTo>
                        <a:pt x="2849199" y="151822"/>
                      </a:moveTo>
                      <a:cubicBezTo>
                        <a:pt x="2873624" y="146243"/>
                        <a:pt x="2854098" y="164000"/>
                        <a:pt x="2865154" y="171994"/>
                      </a:cubicBezTo>
                      <a:cubicBezTo>
                        <a:pt x="2883455" y="185227"/>
                        <a:pt x="2902267" y="167164"/>
                        <a:pt x="2919344" y="194514"/>
                      </a:cubicBezTo>
                      <a:cubicBezTo>
                        <a:pt x="2936421" y="221864"/>
                        <a:pt x="2913936" y="246017"/>
                        <a:pt x="2887470" y="230947"/>
                      </a:cubicBezTo>
                      <a:cubicBezTo>
                        <a:pt x="2885837" y="230029"/>
                        <a:pt x="2885803" y="207135"/>
                        <a:pt x="2884306" y="205196"/>
                      </a:cubicBezTo>
                      <a:cubicBezTo>
                        <a:pt x="2881346" y="201284"/>
                        <a:pt x="2856343" y="185499"/>
                        <a:pt x="2847601" y="178866"/>
                      </a:cubicBezTo>
                      <a:cubicBezTo>
                        <a:pt x="2844199" y="182268"/>
                        <a:pt x="2835592" y="190024"/>
                        <a:pt x="2833211" y="182846"/>
                      </a:cubicBezTo>
                      <a:cubicBezTo>
                        <a:pt x="2828446" y="171053"/>
                        <a:pt x="2834144" y="157630"/>
                        <a:pt x="2845936" y="152865"/>
                      </a:cubicBezTo>
                      <a:cubicBezTo>
                        <a:pt x="2846997" y="152437"/>
                        <a:pt x="2848087" y="152088"/>
                        <a:pt x="2849199" y="151822"/>
                      </a:cubicBezTo>
                      <a:close/>
                      <a:moveTo>
                        <a:pt x="2823618" y="137432"/>
                      </a:moveTo>
                      <a:cubicBezTo>
                        <a:pt x="2818141" y="151754"/>
                        <a:pt x="2799193" y="138283"/>
                        <a:pt x="2788410" y="141684"/>
                      </a:cubicBezTo>
                      <a:cubicBezTo>
                        <a:pt x="2788818" y="100999"/>
                        <a:pt x="2817121" y="119063"/>
                        <a:pt x="2823618" y="137432"/>
                      </a:cubicBezTo>
                      <a:close/>
                      <a:moveTo>
                        <a:pt x="1659629" y="902596"/>
                      </a:moveTo>
                      <a:cubicBezTo>
                        <a:pt x="1655571" y="885726"/>
                        <a:pt x="1654307" y="868304"/>
                        <a:pt x="1655887" y="851025"/>
                      </a:cubicBezTo>
                      <a:cubicBezTo>
                        <a:pt x="1636513" y="876812"/>
                        <a:pt x="1630704" y="910336"/>
                        <a:pt x="1640273" y="941138"/>
                      </a:cubicBezTo>
                      <a:cubicBezTo>
                        <a:pt x="1645650" y="927778"/>
                        <a:pt x="1652124" y="914887"/>
                        <a:pt x="1659629" y="902596"/>
                      </a:cubicBezTo>
                      <a:close/>
                      <a:moveTo>
                        <a:pt x="1929901" y="1174739"/>
                      </a:moveTo>
                      <a:cubicBezTo>
                        <a:pt x="2218168" y="977197"/>
                        <a:pt x="2433195" y="1069964"/>
                        <a:pt x="2568552" y="1168309"/>
                      </a:cubicBezTo>
                      <a:cubicBezTo>
                        <a:pt x="2703263" y="1266043"/>
                        <a:pt x="2757113" y="1409224"/>
                        <a:pt x="2757113" y="1409224"/>
                      </a:cubicBezTo>
                      <a:cubicBezTo>
                        <a:pt x="2710543" y="1148817"/>
                        <a:pt x="2553006" y="1090408"/>
                        <a:pt x="2553006" y="1090408"/>
                      </a:cubicBezTo>
                      <a:lnTo>
                        <a:pt x="2545590" y="1126637"/>
                      </a:lnTo>
                      <a:cubicBezTo>
                        <a:pt x="2424657" y="966345"/>
                        <a:pt x="2318861" y="1005330"/>
                        <a:pt x="2318861" y="1005330"/>
                      </a:cubicBezTo>
                      <a:cubicBezTo>
                        <a:pt x="2387101" y="1029346"/>
                        <a:pt x="2414111" y="1074590"/>
                        <a:pt x="2414111" y="1074590"/>
                      </a:cubicBezTo>
                      <a:cubicBezTo>
                        <a:pt x="2121728" y="921374"/>
                        <a:pt x="1929901" y="1174705"/>
                        <a:pt x="1929901" y="1174705"/>
                      </a:cubicBezTo>
                      <a:close/>
                      <a:moveTo>
                        <a:pt x="2847601" y="178866"/>
                      </a:moveTo>
                      <a:cubicBezTo>
                        <a:pt x="2848102" y="178345"/>
                        <a:pt x="2848636" y="177856"/>
                        <a:pt x="2849199" y="177403"/>
                      </a:cubicBezTo>
                      <a:cubicBezTo>
                        <a:pt x="2843008" y="174750"/>
                        <a:pt x="2843655" y="175872"/>
                        <a:pt x="2847601" y="178866"/>
                      </a:cubicBezTo>
                      <a:close/>
                      <a:moveTo>
                        <a:pt x="3770777" y="3053817"/>
                      </a:moveTo>
                      <a:cubicBezTo>
                        <a:pt x="3773294" y="3032488"/>
                        <a:pt x="3779418" y="3013846"/>
                        <a:pt x="3786698" y="3013608"/>
                      </a:cubicBezTo>
                      <a:cubicBezTo>
                        <a:pt x="3775029" y="3013982"/>
                        <a:pt x="3821362" y="3061233"/>
                        <a:pt x="3811327" y="3070282"/>
                      </a:cubicBezTo>
                      <a:cubicBezTo>
                        <a:pt x="3813198" y="3070656"/>
                        <a:pt x="3814966" y="3071269"/>
                        <a:pt x="3814388" y="3076609"/>
                      </a:cubicBezTo>
                      <a:cubicBezTo>
                        <a:pt x="3821980" y="3069299"/>
                        <a:pt x="3831368" y="3064124"/>
                        <a:pt x="3841602" y="3061607"/>
                      </a:cubicBezTo>
                      <a:cubicBezTo>
                        <a:pt x="3839211" y="3049076"/>
                        <a:pt x="3834603" y="3037073"/>
                        <a:pt x="3827995" y="3026160"/>
                      </a:cubicBezTo>
                      <a:cubicBezTo>
                        <a:pt x="3789691" y="2961527"/>
                        <a:pt x="3732745" y="2902097"/>
                        <a:pt x="3711960" y="2804670"/>
                      </a:cubicBezTo>
                      <a:cubicBezTo>
                        <a:pt x="3711960" y="2804670"/>
                        <a:pt x="3719716" y="2932578"/>
                        <a:pt x="3770777" y="3053817"/>
                      </a:cubicBezTo>
                      <a:close/>
                      <a:moveTo>
                        <a:pt x="3811327" y="3070282"/>
                      </a:moveTo>
                      <a:lnTo>
                        <a:pt x="3802108" y="3070282"/>
                      </a:lnTo>
                      <a:cubicBezTo>
                        <a:pt x="3812313" y="3079263"/>
                        <a:pt x="3804863" y="3095319"/>
                        <a:pt x="3795746" y="3105490"/>
                      </a:cubicBezTo>
                      <a:cubicBezTo>
                        <a:pt x="3800645" y="3114369"/>
                        <a:pt x="3805748" y="3123146"/>
                        <a:pt x="3811224" y="3131616"/>
                      </a:cubicBezTo>
                      <a:cubicBezTo>
                        <a:pt x="3808979" y="3109606"/>
                        <a:pt x="3819083" y="3104402"/>
                        <a:pt x="3826703" y="3101817"/>
                      </a:cubicBezTo>
                      <a:cubicBezTo>
                        <a:pt x="3825716" y="3087018"/>
                        <a:pt x="3812109" y="3098041"/>
                        <a:pt x="3814388" y="3076643"/>
                      </a:cubicBezTo>
                      <a:cubicBezTo>
                        <a:pt x="3812517" y="3076235"/>
                        <a:pt x="3810918" y="3075623"/>
                        <a:pt x="3811327" y="3070214"/>
                      </a:cubicBezTo>
                      <a:close/>
                      <a:moveTo>
                        <a:pt x="2492965" y="4978139"/>
                      </a:moveTo>
                      <a:cubicBezTo>
                        <a:pt x="2478371" y="4915309"/>
                        <a:pt x="2478745" y="4831386"/>
                        <a:pt x="2493917" y="4720148"/>
                      </a:cubicBezTo>
                      <a:cubicBezTo>
                        <a:pt x="2493917" y="4720148"/>
                        <a:pt x="2389925" y="4937250"/>
                        <a:pt x="2477487" y="5066246"/>
                      </a:cubicBezTo>
                      <a:cubicBezTo>
                        <a:pt x="2491094" y="5062844"/>
                        <a:pt x="2505075" y="5048250"/>
                        <a:pt x="2516811" y="5048454"/>
                      </a:cubicBezTo>
                      <a:cubicBezTo>
                        <a:pt x="2506469" y="5025897"/>
                        <a:pt x="2498478" y="5002335"/>
                        <a:pt x="2492965" y="4978139"/>
                      </a:cubicBezTo>
                      <a:close/>
                      <a:moveTo>
                        <a:pt x="4261315" y="2481229"/>
                      </a:moveTo>
                      <a:cubicBezTo>
                        <a:pt x="4261553" y="2477827"/>
                        <a:pt x="4261791" y="2474153"/>
                        <a:pt x="4261961" y="2470581"/>
                      </a:cubicBezTo>
                      <a:cubicBezTo>
                        <a:pt x="4266792" y="2361724"/>
                        <a:pt x="4170759" y="2334135"/>
                        <a:pt x="4114902" y="2261201"/>
                      </a:cubicBezTo>
                      <a:cubicBezTo>
                        <a:pt x="4087960" y="2271406"/>
                        <a:pt x="4062821" y="2277462"/>
                        <a:pt x="4053091" y="2239804"/>
                      </a:cubicBezTo>
                      <a:cubicBezTo>
                        <a:pt x="4048941" y="2223850"/>
                        <a:pt x="4066494" y="2225448"/>
                        <a:pt x="4062242" y="2202384"/>
                      </a:cubicBezTo>
                      <a:cubicBezTo>
                        <a:pt x="4060847" y="2194832"/>
                        <a:pt x="4050982" y="2190172"/>
                        <a:pt x="4039791" y="2184389"/>
                      </a:cubicBezTo>
                      <a:cubicBezTo>
                        <a:pt x="4016881" y="2218844"/>
                        <a:pt x="4006196" y="2259991"/>
                        <a:pt x="4009446" y="2301240"/>
                      </a:cubicBezTo>
                      <a:cubicBezTo>
                        <a:pt x="4012406" y="2296376"/>
                        <a:pt x="4018087" y="2299777"/>
                        <a:pt x="4022611" y="2301648"/>
                      </a:cubicBezTo>
                      <a:cubicBezTo>
                        <a:pt x="4038736" y="2308452"/>
                        <a:pt x="4023088" y="2332877"/>
                        <a:pt x="4013562" y="2329543"/>
                      </a:cubicBezTo>
                      <a:cubicBezTo>
                        <a:pt x="4016658" y="2343767"/>
                        <a:pt x="4021006" y="2357690"/>
                        <a:pt x="4026557" y="2371147"/>
                      </a:cubicBezTo>
                      <a:cubicBezTo>
                        <a:pt x="4086055" y="2515893"/>
                        <a:pt x="4192429" y="2542427"/>
                        <a:pt x="4192429" y="2542427"/>
                      </a:cubicBezTo>
                      <a:cubicBezTo>
                        <a:pt x="4192429" y="2542427"/>
                        <a:pt x="4163820" y="2543856"/>
                        <a:pt x="4111602" y="2523241"/>
                      </a:cubicBezTo>
                      <a:cubicBezTo>
                        <a:pt x="4111602" y="2523241"/>
                        <a:pt x="4044689" y="2509225"/>
                        <a:pt x="4039144" y="2584915"/>
                      </a:cubicBezTo>
                      <a:cubicBezTo>
                        <a:pt x="4033599" y="2660605"/>
                        <a:pt x="4064522" y="2761808"/>
                        <a:pt x="3980123" y="2750378"/>
                      </a:cubicBezTo>
                      <a:cubicBezTo>
                        <a:pt x="3927498" y="2743132"/>
                        <a:pt x="3908686" y="2705746"/>
                        <a:pt x="3912972" y="2670062"/>
                      </a:cubicBezTo>
                      <a:cubicBezTo>
                        <a:pt x="3906168" y="2666660"/>
                        <a:pt x="3900555" y="2656455"/>
                        <a:pt x="3906474" y="2644276"/>
                      </a:cubicBezTo>
                      <a:cubicBezTo>
                        <a:pt x="3910658" y="2635806"/>
                        <a:pt x="3918279" y="2632812"/>
                        <a:pt x="3923279" y="2638017"/>
                      </a:cubicBezTo>
                      <a:cubicBezTo>
                        <a:pt x="3928261" y="2628834"/>
                        <a:pt x="3935027" y="2620737"/>
                        <a:pt x="3943180" y="2614204"/>
                      </a:cubicBezTo>
                      <a:cubicBezTo>
                        <a:pt x="3987607" y="2579234"/>
                        <a:pt x="3959100" y="2529976"/>
                        <a:pt x="3959100" y="2529976"/>
                      </a:cubicBezTo>
                      <a:cubicBezTo>
                        <a:pt x="3959100" y="2529976"/>
                        <a:pt x="3950868" y="2559368"/>
                        <a:pt x="3929164" y="2561239"/>
                      </a:cubicBezTo>
                      <a:cubicBezTo>
                        <a:pt x="3907461" y="2563110"/>
                        <a:pt x="3897868" y="2507286"/>
                        <a:pt x="3860449" y="2461906"/>
                      </a:cubicBezTo>
                      <a:cubicBezTo>
                        <a:pt x="3823029" y="2416527"/>
                        <a:pt x="3744788" y="2449592"/>
                        <a:pt x="3744788" y="2488577"/>
                      </a:cubicBezTo>
                      <a:cubicBezTo>
                        <a:pt x="3744788" y="2488577"/>
                        <a:pt x="3734310" y="2456532"/>
                        <a:pt x="3746148" y="2409213"/>
                      </a:cubicBezTo>
                      <a:cubicBezTo>
                        <a:pt x="3757986" y="2361894"/>
                        <a:pt x="3761014" y="2335836"/>
                        <a:pt x="3689373" y="2328046"/>
                      </a:cubicBezTo>
                      <a:cubicBezTo>
                        <a:pt x="3602151" y="2318589"/>
                        <a:pt x="3577454" y="2273618"/>
                        <a:pt x="3577454" y="2273618"/>
                      </a:cubicBezTo>
                      <a:cubicBezTo>
                        <a:pt x="3577454" y="2273618"/>
                        <a:pt x="3630760" y="2377338"/>
                        <a:pt x="3686311" y="2495992"/>
                      </a:cubicBezTo>
                      <a:cubicBezTo>
                        <a:pt x="3741862" y="2614647"/>
                        <a:pt x="3886710" y="2777252"/>
                        <a:pt x="4032409" y="2770891"/>
                      </a:cubicBezTo>
                      <a:cubicBezTo>
                        <a:pt x="4170249" y="2764835"/>
                        <a:pt x="4247231" y="2636384"/>
                        <a:pt x="4260328" y="2492659"/>
                      </a:cubicBezTo>
                      <a:cubicBezTo>
                        <a:pt x="4257913" y="2489665"/>
                        <a:pt x="4256246" y="2486672"/>
                        <a:pt x="4256246" y="2487046"/>
                      </a:cubicBezTo>
                      <a:cubicBezTo>
                        <a:pt x="4256569" y="2484215"/>
                        <a:pt x="4258573" y="2481862"/>
                        <a:pt x="4261315" y="2481093"/>
                      </a:cubicBezTo>
                      <a:close/>
                      <a:moveTo>
                        <a:pt x="4059249" y="2333625"/>
                      </a:moveTo>
                      <a:lnTo>
                        <a:pt x="4059249" y="2339850"/>
                      </a:lnTo>
                      <a:cubicBezTo>
                        <a:pt x="4062956" y="2338013"/>
                        <a:pt x="4069760" y="2358118"/>
                        <a:pt x="4062310" y="2358696"/>
                      </a:cubicBezTo>
                      <a:cubicBezTo>
                        <a:pt x="4064896" y="2419929"/>
                        <a:pt x="4046934" y="2346926"/>
                        <a:pt x="4028769" y="2345531"/>
                      </a:cubicBezTo>
                      <a:cubicBezTo>
                        <a:pt x="4048533" y="2339680"/>
                        <a:pt x="4059861" y="2281748"/>
                        <a:pt x="4089694" y="2315426"/>
                      </a:cubicBezTo>
                      <a:cubicBezTo>
                        <a:pt x="4081871" y="2339578"/>
                        <a:pt x="4071665" y="2327434"/>
                        <a:pt x="4059249" y="2333625"/>
                      </a:cubicBezTo>
                      <a:close/>
                      <a:moveTo>
                        <a:pt x="3891234" y="2568723"/>
                      </a:moveTo>
                      <a:cubicBezTo>
                        <a:pt x="3892901" y="2557429"/>
                        <a:pt x="3901814" y="2560490"/>
                        <a:pt x="3903481" y="2568927"/>
                      </a:cubicBezTo>
                      <a:cubicBezTo>
                        <a:pt x="3906883" y="2586582"/>
                        <a:pt x="3889159" y="2582160"/>
                        <a:pt x="3891166" y="2568723"/>
                      </a:cubicBezTo>
                      <a:close/>
                      <a:moveTo>
                        <a:pt x="2543787" y="5095297"/>
                      </a:moveTo>
                      <a:cubicBezTo>
                        <a:pt x="2543787" y="5096896"/>
                        <a:pt x="2543991" y="5098461"/>
                        <a:pt x="2543787" y="5100059"/>
                      </a:cubicBezTo>
                      <a:cubicBezTo>
                        <a:pt x="2528513" y="5114721"/>
                        <a:pt x="2531439" y="5066484"/>
                        <a:pt x="2517934" y="5062300"/>
                      </a:cubicBezTo>
                      <a:cubicBezTo>
                        <a:pt x="2510008" y="5059850"/>
                        <a:pt x="2500687" y="5072505"/>
                        <a:pt x="2491638" y="5084411"/>
                      </a:cubicBezTo>
                      <a:cubicBezTo>
                        <a:pt x="2514736" y="5110197"/>
                        <a:pt x="2547223" y="5131220"/>
                        <a:pt x="2592467" y="5144147"/>
                      </a:cubicBezTo>
                      <a:cubicBezTo>
                        <a:pt x="2592637" y="5144147"/>
                        <a:pt x="2569267" y="5130743"/>
                        <a:pt x="2543787" y="5095297"/>
                      </a:cubicBezTo>
                      <a:close/>
                      <a:moveTo>
                        <a:pt x="2121150" y="4630545"/>
                      </a:moveTo>
                      <a:cubicBezTo>
                        <a:pt x="2101336" y="4636066"/>
                        <a:pt x="2081191" y="4640315"/>
                        <a:pt x="2060836" y="4643268"/>
                      </a:cubicBezTo>
                      <a:cubicBezTo>
                        <a:pt x="2060836" y="4643268"/>
                        <a:pt x="2173707" y="4755765"/>
                        <a:pt x="2383495" y="4606766"/>
                      </a:cubicBezTo>
                      <a:cubicBezTo>
                        <a:pt x="2528343" y="4503896"/>
                        <a:pt x="2584201" y="4309178"/>
                        <a:pt x="2604611" y="4200049"/>
                      </a:cubicBezTo>
                      <a:cubicBezTo>
                        <a:pt x="2602552" y="4201046"/>
                        <a:pt x="2600603" y="4202254"/>
                        <a:pt x="2598794" y="4203655"/>
                      </a:cubicBezTo>
                      <a:cubicBezTo>
                        <a:pt x="2596345" y="4205764"/>
                        <a:pt x="2593827" y="4208111"/>
                        <a:pt x="2591276" y="4210458"/>
                      </a:cubicBezTo>
                      <a:cubicBezTo>
                        <a:pt x="2573552" y="4264949"/>
                        <a:pt x="2549952" y="4317350"/>
                        <a:pt x="2520893" y="4366736"/>
                      </a:cubicBezTo>
                      <a:cubicBezTo>
                        <a:pt x="2526744" y="4370478"/>
                        <a:pt x="2531099" y="4381602"/>
                        <a:pt x="2531099" y="4385174"/>
                      </a:cubicBezTo>
                      <a:cubicBezTo>
                        <a:pt x="2530792" y="4406061"/>
                        <a:pt x="2512559" y="4400686"/>
                        <a:pt x="2507286" y="4388202"/>
                      </a:cubicBezTo>
                      <a:cubicBezTo>
                        <a:pt x="2467281" y="4448550"/>
                        <a:pt x="2414383" y="4502944"/>
                        <a:pt x="2345361" y="4530260"/>
                      </a:cubicBezTo>
                      <a:cubicBezTo>
                        <a:pt x="2136117" y="4613128"/>
                        <a:pt x="2097031" y="4439331"/>
                        <a:pt x="2125095" y="4378881"/>
                      </a:cubicBezTo>
                      <a:cubicBezTo>
                        <a:pt x="2125095" y="4378881"/>
                        <a:pt x="2078525" y="4383303"/>
                        <a:pt x="2070157" y="4442018"/>
                      </a:cubicBezTo>
                      <a:cubicBezTo>
                        <a:pt x="2061788" y="4500733"/>
                        <a:pt x="2105603" y="4517844"/>
                        <a:pt x="2105603" y="4517844"/>
                      </a:cubicBezTo>
                      <a:cubicBezTo>
                        <a:pt x="2105603" y="4517844"/>
                        <a:pt x="2055937" y="4520293"/>
                        <a:pt x="2036683" y="4481819"/>
                      </a:cubicBezTo>
                      <a:cubicBezTo>
                        <a:pt x="2036683" y="4481819"/>
                        <a:pt x="2018688" y="4634491"/>
                        <a:pt x="2232218" y="4600881"/>
                      </a:cubicBezTo>
                      <a:cubicBezTo>
                        <a:pt x="2232286" y="4601017"/>
                        <a:pt x="2197826" y="4643744"/>
                        <a:pt x="2121150" y="4630545"/>
                      </a:cubicBezTo>
                      <a:close/>
                      <a:moveTo>
                        <a:pt x="2563382" y="4333059"/>
                      </a:moveTo>
                      <a:cubicBezTo>
                        <a:pt x="2571410" y="4307784"/>
                        <a:pt x="2568076" y="4354286"/>
                        <a:pt x="2563382" y="4333059"/>
                      </a:cubicBezTo>
                      <a:close/>
                      <a:moveTo>
                        <a:pt x="2235109" y="4618163"/>
                      </a:moveTo>
                      <a:cubicBezTo>
                        <a:pt x="2227931" y="4638097"/>
                        <a:pt x="2214154" y="4611359"/>
                        <a:pt x="2235109" y="4618163"/>
                      </a:cubicBezTo>
                      <a:close/>
                      <a:moveTo>
                        <a:pt x="2525588" y="5001442"/>
                      </a:moveTo>
                      <a:cubicBezTo>
                        <a:pt x="2528309" y="5008676"/>
                        <a:pt x="2531133" y="5015570"/>
                        <a:pt x="2534058" y="5022125"/>
                      </a:cubicBezTo>
                      <a:cubicBezTo>
                        <a:pt x="2536114" y="5023352"/>
                        <a:pt x="2538612" y="5023590"/>
                        <a:pt x="2540862" y="5022771"/>
                      </a:cubicBezTo>
                      <a:cubicBezTo>
                        <a:pt x="2540386" y="4991338"/>
                        <a:pt x="2532731" y="4999945"/>
                        <a:pt x="2525554" y="5001544"/>
                      </a:cubicBezTo>
                      <a:close/>
                      <a:moveTo>
                        <a:pt x="2841954" y="4280875"/>
                      </a:moveTo>
                      <a:cubicBezTo>
                        <a:pt x="2791267" y="4234033"/>
                        <a:pt x="2726803" y="4170623"/>
                        <a:pt x="2726803" y="4170623"/>
                      </a:cubicBezTo>
                      <a:cubicBezTo>
                        <a:pt x="2727041" y="4214132"/>
                        <a:pt x="2825727" y="4342277"/>
                        <a:pt x="2836783" y="4454026"/>
                      </a:cubicBezTo>
                      <a:cubicBezTo>
                        <a:pt x="2841512" y="4501345"/>
                        <a:pt x="2831714" y="4537744"/>
                        <a:pt x="2818856" y="4564142"/>
                      </a:cubicBezTo>
                      <a:cubicBezTo>
                        <a:pt x="2795792" y="4602582"/>
                        <a:pt x="2751943" y="4617992"/>
                        <a:pt x="2705712" y="4618809"/>
                      </a:cubicBezTo>
                      <a:cubicBezTo>
                        <a:pt x="2652713" y="4619727"/>
                        <a:pt x="2645365" y="4592853"/>
                        <a:pt x="2645365" y="4592853"/>
                      </a:cubicBezTo>
                      <a:cubicBezTo>
                        <a:pt x="2691153" y="4603331"/>
                        <a:pt x="2714353" y="4525600"/>
                        <a:pt x="2659346" y="4520293"/>
                      </a:cubicBezTo>
                      <a:cubicBezTo>
                        <a:pt x="2604339" y="4514986"/>
                        <a:pt x="2591038" y="4634083"/>
                        <a:pt x="2693364" y="4641873"/>
                      </a:cubicBezTo>
                      <a:cubicBezTo>
                        <a:pt x="2798071" y="4649799"/>
                        <a:pt x="2858180" y="4568429"/>
                        <a:pt x="2862603" y="4559856"/>
                      </a:cubicBezTo>
                      <a:cubicBezTo>
                        <a:pt x="2914752" y="4458619"/>
                        <a:pt x="2854642" y="4400210"/>
                        <a:pt x="2854642" y="4400210"/>
                      </a:cubicBezTo>
                      <a:cubicBezTo>
                        <a:pt x="2888184" y="4399428"/>
                        <a:pt x="2892436" y="4327718"/>
                        <a:pt x="2841750" y="4280978"/>
                      </a:cubicBezTo>
                      <a:close/>
                      <a:moveTo>
                        <a:pt x="2669007" y="4770188"/>
                      </a:moveTo>
                      <a:cubicBezTo>
                        <a:pt x="2669007" y="4770188"/>
                        <a:pt x="2716870" y="4756309"/>
                        <a:pt x="2732722" y="4819616"/>
                      </a:cubicBezTo>
                      <a:cubicBezTo>
                        <a:pt x="2739526" y="4846626"/>
                        <a:pt x="2733845" y="4876358"/>
                        <a:pt x="2730035" y="4903436"/>
                      </a:cubicBezTo>
                      <a:cubicBezTo>
                        <a:pt x="2724864" y="4939835"/>
                        <a:pt x="2734321" y="4966131"/>
                        <a:pt x="2756365" y="4972357"/>
                      </a:cubicBezTo>
                      <a:cubicBezTo>
                        <a:pt x="2852465" y="4999571"/>
                        <a:pt x="2877877" y="4885747"/>
                        <a:pt x="2877877" y="4885747"/>
                      </a:cubicBezTo>
                      <a:cubicBezTo>
                        <a:pt x="2893797" y="5027057"/>
                        <a:pt x="2783273" y="5007361"/>
                        <a:pt x="2783273" y="5007361"/>
                      </a:cubicBezTo>
                      <a:cubicBezTo>
                        <a:pt x="2752215" y="5031683"/>
                        <a:pt x="2753473" y="5082200"/>
                        <a:pt x="2754460" y="5096182"/>
                      </a:cubicBezTo>
                      <a:cubicBezTo>
                        <a:pt x="2752759" y="5086690"/>
                        <a:pt x="2743404" y="5075771"/>
                        <a:pt x="2726633" y="5071519"/>
                      </a:cubicBezTo>
                      <a:cubicBezTo>
                        <a:pt x="2719013" y="5093528"/>
                        <a:pt x="2699419" y="5082336"/>
                        <a:pt x="2685812" y="5075771"/>
                      </a:cubicBezTo>
                      <a:cubicBezTo>
                        <a:pt x="2685812" y="5074954"/>
                        <a:pt x="2686220" y="5074376"/>
                        <a:pt x="2686424" y="5073661"/>
                      </a:cubicBezTo>
                      <a:cubicBezTo>
                        <a:pt x="2683329" y="5074546"/>
                        <a:pt x="2680199" y="5075567"/>
                        <a:pt x="2676899" y="5076825"/>
                      </a:cubicBezTo>
                      <a:lnTo>
                        <a:pt x="2676491" y="5076825"/>
                      </a:lnTo>
                      <a:cubicBezTo>
                        <a:pt x="2676491" y="5078526"/>
                        <a:pt x="2676491" y="5080227"/>
                        <a:pt x="2676151" y="5082404"/>
                      </a:cubicBezTo>
                      <a:cubicBezTo>
                        <a:pt x="2674929" y="5080709"/>
                        <a:pt x="2673238" y="5079409"/>
                        <a:pt x="2671286" y="5078662"/>
                      </a:cubicBezTo>
                      <a:cubicBezTo>
                        <a:pt x="2646759" y="5086827"/>
                        <a:pt x="2618116" y="5088528"/>
                        <a:pt x="2591752" y="5067436"/>
                      </a:cubicBezTo>
                      <a:cubicBezTo>
                        <a:pt x="2585528" y="5074224"/>
                        <a:pt x="2577563" y="5079177"/>
                        <a:pt x="2568722" y="5081758"/>
                      </a:cubicBezTo>
                      <a:cubicBezTo>
                        <a:pt x="2576173" y="5092176"/>
                        <a:pt x="2584590" y="5101869"/>
                        <a:pt x="2593861" y="5110707"/>
                      </a:cubicBezTo>
                      <a:cubicBezTo>
                        <a:pt x="2872026" y="5238308"/>
                        <a:pt x="2992959" y="4956334"/>
                        <a:pt x="2915705" y="4829005"/>
                      </a:cubicBezTo>
                      <a:cubicBezTo>
                        <a:pt x="2838450" y="4701676"/>
                        <a:pt x="2668803" y="4770290"/>
                        <a:pt x="2668803" y="4770290"/>
                      </a:cubicBezTo>
                      <a:close/>
                      <a:moveTo>
                        <a:pt x="2769428" y="4880474"/>
                      </a:moveTo>
                      <a:cubicBezTo>
                        <a:pt x="2767897" y="4877481"/>
                        <a:pt x="2774939" y="4872140"/>
                        <a:pt x="2775823" y="4873671"/>
                      </a:cubicBezTo>
                      <a:cubicBezTo>
                        <a:pt x="2777116" y="4876970"/>
                        <a:pt x="2769972" y="4882311"/>
                        <a:pt x="2769224" y="4880576"/>
                      </a:cubicBezTo>
                      <a:close/>
                      <a:moveTo>
                        <a:pt x="2616347" y="4120583"/>
                      </a:moveTo>
                      <a:cubicBezTo>
                        <a:pt x="2616347" y="4120583"/>
                        <a:pt x="2613388" y="4135789"/>
                        <a:pt x="2606788" y="4160384"/>
                      </a:cubicBezTo>
                      <a:cubicBezTo>
                        <a:pt x="2608523" y="4159023"/>
                        <a:pt x="2610360" y="4157629"/>
                        <a:pt x="2612231" y="4156234"/>
                      </a:cubicBezTo>
                      <a:cubicBezTo>
                        <a:pt x="2614987" y="4134020"/>
                        <a:pt x="2615973" y="4120685"/>
                        <a:pt x="2615973" y="4120685"/>
                      </a:cubicBezTo>
                      <a:close/>
                      <a:moveTo>
                        <a:pt x="3828710" y="2756263"/>
                      </a:moveTo>
                      <a:cubicBezTo>
                        <a:pt x="3795168" y="2754630"/>
                        <a:pt x="3766933" y="2781402"/>
                        <a:pt x="3765674" y="2816101"/>
                      </a:cubicBezTo>
                      <a:cubicBezTo>
                        <a:pt x="3764416" y="2850799"/>
                        <a:pt x="3790712" y="2880190"/>
                        <a:pt x="3824253" y="2881721"/>
                      </a:cubicBezTo>
                      <a:cubicBezTo>
                        <a:pt x="3857846" y="2882833"/>
                        <a:pt x="3885980" y="2856503"/>
                        <a:pt x="3887093" y="2822911"/>
                      </a:cubicBezTo>
                      <a:cubicBezTo>
                        <a:pt x="3887104" y="2822557"/>
                        <a:pt x="3887113" y="2822203"/>
                        <a:pt x="3887118" y="2821849"/>
                      </a:cubicBezTo>
                      <a:cubicBezTo>
                        <a:pt x="3887969" y="2787355"/>
                        <a:pt x="3861945" y="2757964"/>
                        <a:pt x="3828335" y="2756365"/>
                      </a:cubicBezTo>
                      <a:close/>
                      <a:moveTo>
                        <a:pt x="1973444" y="5363664"/>
                      </a:moveTo>
                      <a:cubicBezTo>
                        <a:pt x="1974478" y="5339920"/>
                        <a:pt x="1956069" y="5319833"/>
                        <a:pt x="1932325" y="5318798"/>
                      </a:cubicBezTo>
                      <a:cubicBezTo>
                        <a:pt x="1931552" y="5318765"/>
                        <a:pt x="1930777" y="5318752"/>
                        <a:pt x="1930003" y="5318760"/>
                      </a:cubicBezTo>
                      <a:cubicBezTo>
                        <a:pt x="1904875" y="5319004"/>
                        <a:pt x="1884314" y="5338833"/>
                        <a:pt x="1883160" y="5363936"/>
                      </a:cubicBezTo>
                      <a:cubicBezTo>
                        <a:pt x="1882106" y="5387660"/>
                        <a:pt x="1900483" y="5407746"/>
                        <a:pt x="1924207" y="5408801"/>
                      </a:cubicBezTo>
                      <a:cubicBezTo>
                        <a:pt x="1925039" y="5408838"/>
                        <a:pt x="1925871" y="5408851"/>
                        <a:pt x="1926703" y="5408839"/>
                      </a:cubicBezTo>
                      <a:cubicBezTo>
                        <a:pt x="1951805" y="5408575"/>
                        <a:pt x="1972325" y="5388742"/>
                        <a:pt x="1973444" y="5363663"/>
                      </a:cubicBezTo>
                      <a:close/>
                      <a:moveTo>
                        <a:pt x="2562939" y="5032602"/>
                      </a:moveTo>
                      <a:cubicBezTo>
                        <a:pt x="2559090" y="5025906"/>
                        <a:pt x="2555615" y="5019001"/>
                        <a:pt x="2552530" y="5011919"/>
                      </a:cubicBezTo>
                      <a:cubicBezTo>
                        <a:pt x="2549421" y="5012827"/>
                        <a:pt x="2546512" y="5014316"/>
                        <a:pt x="2543957" y="5016308"/>
                      </a:cubicBezTo>
                      <a:cubicBezTo>
                        <a:pt x="2546339" y="5028554"/>
                        <a:pt x="2554027" y="5031752"/>
                        <a:pt x="2562939" y="5032602"/>
                      </a:cubicBezTo>
                      <a:close/>
                      <a:moveTo>
                        <a:pt x="1649866" y="3634162"/>
                      </a:moveTo>
                      <a:cubicBezTo>
                        <a:pt x="1647485" y="3630760"/>
                        <a:pt x="1646124" y="3625419"/>
                        <a:pt x="1643062" y="3623752"/>
                      </a:cubicBezTo>
                      <a:cubicBezTo>
                        <a:pt x="1643437" y="3611744"/>
                        <a:pt x="1649628" y="3608580"/>
                        <a:pt x="1653540" y="3613547"/>
                      </a:cubicBezTo>
                      <a:cubicBezTo>
                        <a:pt x="1659867" y="3571807"/>
                        <a:pt x="1638062" y="3563167"/>
                        <a:pt x="1617583" y="3563813"/>
                      </a:cubicBezTo>
                      <a:cubicBezTo>
                        <a:pt x="1618604" y="3570310"/>
                        <a:pt x="1617583" y="3579597"/>
                        <a:pt x="1612923" y="3564936"/>
                      </a:cubicBezTo>
                      <a:cubicBezTo>
                        <a:pt x="1612923" y="3564595"/>
                        <a:pt x="1612923" y="3564391"/>
                        <a:pt x="1613127" y="3564085"/>
                      </a:cubicBezTo>
                      <a:cubicBezTo>
                        <a:pt x="1604095" y="3565014"/>
                        <a:pt x="1595215" y="3567071"/>
                        <a:pt x="1586695" y="3570209"/>
                      </a:cubicBezTo>
                      <a:cubicBezTo>
                        <a:pt x="1609793" y="3553812"/>
                        <a:pt x="1632789" y="3524318"/>
                        <a:pt x="1617515" y="3468699"/>
                      </a:cubicBezTo>
                      <a:cubicBezTo>
                        <a:pt x="1606425" y="3428320"/>
                        <a:pt x="1640613" y="3394778"/>
                        <a:pt x="1640613" y="3394778"/>
                      </a:cubicBezTo>
                      <a:cubicBezTo>
                        <a:pt x="1506413" y="3487885"/>
                        <a:pt x="1535804" y="3674065"/>
                        <a:pt x="1602989" y="3740740"/>
                      </a:cubicBezTo>
                      <a:cubicBezTo>
                        <a:pt x="1637347" y="3774758"/>
                        <a:pt x="1671331" y="3778636"/>
                        <a:pt x="1696334" y="3774315"/>
                      </a:cubicBezTo>
                      <a:cubicBezTo>
                        <a:pt x="1693454" y="3767761"/>
                        <a:pt x="1690687" y="3760958"/>
                        <a:pt x="1688034" y="3753905"/>
                      </a:cubicBezTo>
                      <a:cubicBezTo>
                        <a:pt x="1637552" y="3738767"/>
                        <a:pt x="1639627" y="3692026"/>
                        <a:pt x="1649866" y="3634162"/>
                      </a:cubicBezTo>
                      <a:close/>
                      <a:moveTo>
                        <a:pt x="1632857" y="3597559"/>
                      </a:moveTo>
                      <a:cubicBezTo>
                        <a:pt x="1647349" y="3600212"/>
                        <a:pt x="1629455" y="3635624"/>
                        <a:pt x="1632857" y="3597559"/>
                      </a:cubicBezTo>
                      <a:close/>
                      <a:moveTo>
                        <a:pt x="2601243" y="4738042"/>
                      </a:moveTo>
                      <a:cubicBezTo>
                        <a:pt x="2621564" y="4738017"/>
                        <a:pt x="2638221" y="4721916"/>
                        <a:pt x="2638935" y="4701609"/>
                      </a:cubicBezTo>
                      <a:cubicBezTo>
                        <a:pt x="2639876" y="4682054"/>
                        <a:pt x="2624786" y="4665440"/>
                        <a:pt x="2605232" y="4664500"/>
                      </a:cubicBezTo>
                      <a:cubicBezTo>
                        <a:pt x="2604788" y="4664478"/>
                        <a:pt x="2604342" y="4664465"/>
                        <a:pt x="2603897" y="4664461"/>
                      </a:cubicBezTo>
                      <a:cubicBezTo>
                        <a:pt x="2583557" y="4664466"/>
                        <a:pt x="2566870" y="4680567"/>
                        <a:pt x="2566137" y="4700894"/>
                      </a:cubicBezTo>
                      <a:cubicBezTo>
                        <a:pt x="2565216" y="4720467"/>
                        <a:pt x="2580336" y="4737082"/>
                        <a:pt x="2599910" y="4738004"/>
                      </a:cubicBezTo>
                      <a:cubicBezTo>
                        <a:pt x="2600354" y="4738024"/>
                        <a:pt x="2600799" y="4738037"/>
                        <a:pt x="2601244" y="4738042"/>
                      </a:cubicBezTo>
                      <a:close/>
                      <a:moveTo>
                        <a:pt x="1333228" y="3614670"/>
                      </a:moveTo>
                      <a:cubicBezTo>
                        <a:pt x="1297334" y="3613382"/>
                        <a:pt x="1267102" y="3641247"/>
                        <a:pt x="1265464" y="3677126"/>
                      </a:cubicBezTo>
                      <a:cubicBezTo>
                        <a:pt x="1264350" y="3712561"/>
                        <a:pt x="1292171" y="3742190"/>
                        <a:pt x="1327606" y="3743305"/>
                      </a:cubicBezTo>
                      <a:cubicBezTo>
                        <a:pt x="1327881" y="3743313"/>
                        <a:pt x="1328156" y="3743320"/>
                        <a:pt x="1328431" y="3743326"/>
                      </a:cubicBezTo>
                      <a:cubicBezTo>
                        <a:pt x="1364266" y="3744518"/>
                        <a:pt x="1394403" y="3716685"/>
                        <a:pt x="1396059" y="3680869"/>
                      </a:cubicBezTo>
                      <a:cubicBezTo>
                        <a:pt x="1397157" y="3645415"/>
                        <a:pt x="1369305" y="3615784"/>
                        <a:pt x="1333852" y="3614686"/>
                      </a:cubicBezTo>
                      <a:cubicBezTo>
                        <a:pt x="1333644" y="3614680"/>
                        <a:pt x="1333436" y="3614674"/>
                        <a:pt x="1333228" y="3614670"/>
                      </a:cubicBezTo>
                      <a:close/>
                      <a:moveTo>
                        <a:pt x="1357040" y="3638482"/>
                      </a:moveTo>
                      <a:cubicBezTo>
                        <a:pt x="1349522" y="3642156"/>
                        <a:pt x="1352210" y="3625963"/>
                        <a:pt x="1346835" y="3625385"/>
                      </a:cubicBezTo>
                      <a:cubicBezTo>
                        <a:pt x="1348196" y="3609057"/>
                        <a:pt x="1359932" y="3625045"/>
                        <a:pt x="1356972" y="3638618"/>
                      </a:cubicBezTo>
                      <a:close/>
                      <a:moveTo>
                        <a:pt x="2536541" y="4965587"/>
                      </a:moveTo>
                      <a:cubicBezTo>
                        <a:pt x="2534284" y="4969243"/>
                        <a:pt x="2533494" y="4973618"/>
                        <a:pt x="2534330" y="4977833"/>
                      </a:cubicBezTo>
                      <a:cubicBezTo>
                        <a:pt x="2535521" y="4988039"/>
                        <a:pt x="2539535" y="4991883"/>
                        <a:pt x="2545080" y="4992903"/>
                      </a:cubicBezTo>
                      <a:cubicBezTo>
                        <a:pt x="2542041" y="4984625"/>
                        <a:pt x="2539172" y="4975566"/>
                        <a:pt x="2536473" y="4965723"/>
                      </a:cubicBezTo>
                      <a:close/>
                      <a:moveTo>
                        <a:pt x="1693069" y="984341"/>
                      </a:moveTo>
                      <a:cubicBezTo>
                        <a:pt x="1694089" y="987742"/>
                        <a:pt x="1686265" y="1003867"/>
                        <a:pt x="1686265" y="1003697"/>
                      </a:cubicBezTo>
                      <a:cubicBezTo>
                        <a:pt x="1686435" y="1005060"/>
                        <a:pt x="1686685" y="1006411"/>
                        <a:pt x="1687013" y="1007745"/>
                      </a:cubicBezTo>
                      <a:cubicBezTo>
                        <a:pt x="1766275" y="1073502"/>
                        <a:pt x="1940243" y="1105580"/>
                        <a:pt x="2036343" y="985497"/>
                      </a:cubicBezTo>
                      <a:cubicBezTo>
                        <a:pt x="2036343" y="985497"/>
                        <a:pt x="1999570" y="1017644"/>
                        <a:pt x="1957693" y="1002302"/>
                      </a:cubicBezTo>
                      <a:cubicBezTo>
                        <a:pt x="1899863" y="981143"/>
                        <a:pt x="1867784" y="1002132"/>
                        <a:pt x="1849483" y="1024482"/>
                      </a:cubicBezTo>
                      <a:cubicBezTo>
                        <a:pt x="1849483" y="1024482"/>
                        <a:pt x="1887175" y="943077"/>
                        <a:pt x="1801858" y="951105"/>
                      </a:cubicBezTo>
                      <a:cubicBezTo>
                        <a:pt x="1745558" y="956412"/>
                        <a:pt x="1697049" y="958929"/>
                        <a:pt x="1672590" y="928620"/>
                      </a:cubicBezTo>
                      <a:cubicBezTo>
                        <a:pt x="1671063" y="940532"/>
                        <a:pt x="1672345" y="952636"/>
                        <a:pt x="1676332" y="963964"/>
                      </a:cubicBezTo>
                      <a:cubicBezTo>
                        <a:pt x="1677659" y="967638"/>
                        <a:pt x="1689633" y="972536"/>
                        <a:pt x="1693069" y="984341"/>
                      </a:cubicBezTo>
                      <a:close/>
                      <a:moveTo>
                        <a:pt x="3060825" y="4061460"/>
                      </a:moveTo>
                      <a:cubicBezTo>
                        <a:pt x="3033066" y="4031456"/>
                        <a:pt x="2995476" y="4051867"/>
                        <a:pt x="2995476" y="4051867"/>
                      </a:cubicBezTo>
                      <a:cubicBezTo>
                        <a:pt x="2995476" y="4051867"/>
                        <a:pt x="3016465" y="4050336"/>
                        <a:pt x="3016431" y="4079728"/>
                      </a:cubicBezTo>
                      <a:cubicBezTo>
                        <a:pt x="3016397" y="4109119"/>
                        <a:pt x="2995783" y="4126910"/>
                        <a:pt x="2979964" y="4123543"/>
                      </a:cubicBezTo>
                      <a:cubicBezTo>
                        <a:pt x="2964146" y="4120175"/>
                        <a:pt x="2960438" y="4083572"/>
                        <a:pt x="2925842" y="4073672"/>
                      </a:cubicBezTo>
                      <a:cubicBezTo>
                        <a:pt x="2891246" y="4063773"/>
                        <a:pt x="2870018" y="4095784"/>
                        <a:pt x="2836545" y="4107282"/>
                      </a:cubicBezTo>
                      <a:cubicBezTo>
                        <a:pt x="2803071" y="4118780"/>
                        <a:pt x="2752725" y="4092246"/>
                        <a:pt x="2740546" y="4066461"/>
                      </a:cubicBezTo>
                      <a:cubicBezTo>
                        <a:pt x="2740546" y="4066461"/>
                        <a:pt x="2785688" y="4180421"/>
                        <a:pt x="2951899" y="4182734"/>
                      </a:cubicBezTo>
                      <a:cubicBezTo>
                        <a:pt x="3117022" y="4185047"/>
                        <a:pt x="3154169" y="3949269"/>
                        <a:pt x="3154169" y="3949269"/>
                      </a:cubicBezTo>
                      <a:cubicBezTo>
                        <a:pt x="3154169" y="3949269"/>
                        <a:pt x="3129949" y="3989104"/>
                        <a:pt x="3101578" y="4005637"/>
                      </a:cubicBezTo>
                      <a:cubicBezTo>
                        <a:pt x="3095852" y="4009113"/>
                        <a:pt x="3090916" y="4013748"/>
                        <a:pt x="3087086" y="4019244"/>
                      </a:cubicBezTo>
                      <a:cubicBezTo>
                        <a:pt x="3088522" y="4028967"/>
                        <a:pt x="3088693" y="4038834"/>
                        <a:pt x="3087597" y="4048601"/>
                      </a:cubicBezTo>
                      <a:cubicBezTo>
                        <a:pt x="3083856" y="4045542"/>
                        <a:pt x="3080758" y="4041773"/>
                        <a:pt x="3078480" y="4037511"/>
                      </a:cubicBezTo>
                      <a:cubicBezTo>
                        <a:pt x="3074704" y="4051663"/>
                        <a:pt x="3076269" y="4065508"/>
                        <a:pt x="3080385" y="4071087"/>
                      </a:cubicBezTo>
                      <a:cubicBezTo>
                        <a:pt x="3087971" y="4081292"/>
                        <a:pt x="3092529" y="4119937"/>
                        <a:pt x="3062763" y="4119291"/>
                      </a:cubicBezTo>
                      <a:cubicBezTo>
                        <a:pt x="3062763" y="4119222"/>
                        <a:pt x="3088583" y="4091464"/>
                        <a:pt x="3060825" y="4061460"/>
                      </a:cubicBezTo>
                      <a:close/>
                      <a:moveTo>
                        <a:pt x="2456872" y="4354014"/>
                      </a:moveTo>
                      <a:cubicBezTo>
                        <a:pt x="2457719" y="4335039"/>
                        <a:pt x="2443024" y="4318969"/>
                        <a:pt x="2424049" y="4318121"/>
                      </a:cubicBezTo>
                      <a:cubicBezTo>
                        <a:pt x="2423719" y="4318106"/>
                        <a:pt x="2423388" y="4318096"/>
                        <a:pt x="2423058" y="4318091"/>
                      </a:cubicBezTo>
                      <a:cubicBezTo>
                        <a:pt x="2403486" y="4317875"/>
                        <a:pt x="2387309" y="4333298"/>
                        <a:pt x="2386591" y="4352857"/>
                      </a:cubicBezTo>
                      <a:cubicBezTo>
                        <a:pt x="2385763" y="4371871"/>
                        <a:pt x="2400505" y="4387956"/>
                        <a:pt x="2419519" y="4388784"/>
                      </a:cubicBezTo>
                      <a:cubicBezTo>
                        <a:pt x="2419882" y="4388800"/>
                        <a:pt x="2420245" y="4388810"/>
                        <a:pt x="2420609" y="4388814"/>
                      </a:cubicBezTo>
                      <a:cubicBezTo>
                        <a:pt x="2440153" y="4388957"/>
                        <a:pt x="2456273" y="4373545"/>
                        <a:pt x="2457008" y="4354014"/>
                      </a:cubicBezTo>
                      <a:close/>
                      <a:moveTo>
                        <a:pt x="2010455" y="5383973"/>
                      </a:moveTo>
                      <a:cubicBezTo>
                        <a:pt x="2012530" y="5424794"/>
                        <a:pt x="2016817" y="5452008"/>
                        <a:pt x="2016817" y="5452008"/>
                      </a:cubicBezTo>
                      <a:cubicBezTo>
                        <a:pt x="2016817" y="5452008"/>
                        <a:pt x="2013211" y="5427277"/>
                        <a:pt x="2018994" y="5375366"/>
                      </a:cubicBezTo>
                      <a:cubicBezTo>
                        <a:pt x="2017063" y="5379017"/>
                        <a:pt x="2014091" y="5382013"/>
                        <a:pt x="2010455" y="5383973"/>
                      </a:cubicBezTo>
                      <a:close/>
                      <a:moveTo>
                        <a:pt x="1968205" y="5464527"/>
                      </a:moveTo>
                      <a:cubicBezTo>
                        <a:pt x="1955224" y="5464694"/>
                        <a:pt x="1944628" y="5474961"/>
                        <a:pt x="1944052" y="5487931"/>
                      </a:cubicBezTo>
                      <a:cubicBezTo>
                        <a:pt x="1943468" y="5500129"/>
                        <a:pt x="1952883" y="5510491"/>
                        <a:pt x="1965081" y="5511075"/>
                      </a:cubicBezTo>
                      <a:cubicBezTo>
                        <a:pt x="1965555" y="5511098"/>
                        <a:pt x="1966030" y="5511105"/>
                        <a:pt x="1966504" y="5511097"/>
                      </a:cubicBezTo>
                      <a:cubicBezTo>
                        <a:pt x="1979486" y="5510930"/>
                        <a:pt x="1990081" y="5500663"/>
                        <a:pt x="1990657" y="5487693"/>
                      </a:cubicBezTo>
                      <a:cubicBezTo>
                        <a:pt x="1991222" y="5475475"/>
                        <a:pt x="1981776" y="5465113"/>
                        <a:pt x="1969558" y="5464548"/>
                      </a:cubicBezTo>
                      <a:cubicBezTo>
                        <a:pt x="1969107" y="5464527"/>
                        <a:pt x="1968656" y="5464520"/>
                        <a:pt x="1968205" y="5464527"/>
                      </a:cubicBezTo>
                      <a:close/>
                      <a:moveTo>
                        <a:pt x="3998221" y="3259013"/>
                      </a:moveTo>
                      <a:cubicBezTo>
                        <a:pt x="3998221" y="3260272"/>
                        <a:pt x="3997948" y="3261360"/>
                        <a:pt x="3997779" y="3262415"/>
                      </a:cubicBezTo>
                      <a:cubicBezTo>
                        <a:pt x="4004888" y="3263469"/>
                        <a:pt x="4012066" y="3264422"/>
                        <a:pt x="4019550" y="3264898"/>
                      </a:cubicBezTo>
                      <a:cubicBezTo>
                        <a:pt x="4012304" y="3263362"/>
                        <a:pt x="4005177" y="3261316"/>
                        <a:pt x="3998220" y="3258775"/>
                      </a:cubicBezTo>
                      <a:close/>
                      <a:moveTo>
                        <a:pt x="2131049" y="5260590"/>
                      </a:moveTo>
                      <a:lnTo>
                        <a:pt x="2129824" y="5261372"/>
                      </a:lnTo>
                      <a:cubicBezTo>
                        <a:pt x="2129994" y="5262169"/>
                        <a:pt x="2130119" y="5262976"/>
                        <a:pt x="2130198" y="5263787"/>
                      </a:cubicBezTo>
                      <a:cubicBezTo>
                        <a:pt x="2130436" y="5262563"/>
                        <a:pt x="2130776" y="5261678"/>
                        <a:pt x="2131049" y="5260590"/>
                      </a:cubicBezTo>
                      <a:close/>
                      <a:moveTo>
                        <a:pt x="3050653" y="4331902"/>
                      </a:moveTo>
                      <a:cubicBezTo>
                        <a:pt x="3023123" y="4331887"/>
                        <a:pt x="3000544" y="4353713"/>
                        <a:pt x="2999627" y="4381228"/>
                      </a:cubicBezTo>
                      <a:cubicBezTo>
                        <a:pt x="2998230" y="4407983"/>
                        <a:pt x="3018787" y="4430804"/>
                        <a:pt x="3045542" y="4432200"/>
                      </a:cubicBezTo>
                      <a:cubicBezTo>
                        <a:pt x="3046044" y="4432226"/>
                        <a:pt x="3046545" y="4432244"/>
                        <a:pt x="3047047" y="4432255"/>
                      </a:cubicBezTo>
                      <a:cubicBezTo>
                        <a:pt x="3074578" y="4432270"/>
                        <a:pt x="3097156" y="4410444"/>
                        <a:pt x="3098074" y="4382929"/>
                      </a:cubicBezTo>
                      <a:cubicBezTo>
                        <a:pt x="3099452" y="4356155"/>
                        <a:pt x="3078864" y="4333333"/>
                        <a:pt x="3052090" y="4331955"/>
                      </a:cubicBezTo>
                      <a:cubicBezTo>
                        <a:pt x="3051611" y="4331930"/>
                        <a:pt x="3051133" y="4331913"/>
                        <a:pt x="3050653" y="4331902"/>
                      </a:cubicBezTo>
                      <a:close/>
                      <a:moveTo>
                        <a:pt x="2708059" y="4087348"/>
                      </a:moveTo>
                      <a:lnTo>
                        <a:pt x="2646079" y="4127353"/>
                      </a:lnTo>
                      <a:cubicBezTo>
                        <a:pt x="2646079" y="4127353"/>
                        <a:pt x="2645195" y="4131809"/>
                        <a:pt x="2643460" y="4139803"/>
                      </a:cubicBezTo>
                      <a:cubicBezTo>
                        <a:pt x="2651216" y="4139089"/>
                        <a:pt x="2656693" y="4143477"/>
                        <a:pt x="2656829" y="4157527"/>
                      </a:cubicBezTo>
                      <a:cubicBezTo>
                        <a:pt x="2656829" y="4168072"/>
                        <a:pt x="2645501" y="4177461"/>
                        <a:pt x="2632676" y="4185149"/>
                      </a:cubicBezTo>
                      <a:cubicBezTo>
                        <a:pt x="2608863" y="4278970"/>
                        <a:pt x="2551850" y="4464878"/>
                        <a:pt x="2455137" y="4570606"/>
                      </a:cubicBezTo>
                      <a:cubicBezTo>
                        <a:pt x="2347912" y="4687763"/>
                        <a:pt x="2200003" y="4904287"/>
                        <a:pt x="2120945" y="5091079"/>
                      </a:cubicBezTo>
                      <a:cubicBezTo>
                        <a:pt x="2122140" y="5092231"/>
                        <a:pt x="2123058" y="5093638"/>
                        <a:pt x="2123633" y="5095195"/>
                      </a:cubicBezTo>
                      <a:cubicBezTo>
                        <a:pt x="2124755" y="5104312"/>
                        <a:pt x="2118020" y="5110503"/>
                        <a:pt x="2113631" y="5108802"/>
                      </a:cubicBezTo>
                      <a:cubicBezTo>
                        <a:pt x="2098268" y="5145708"/>
                        <a:pt x="2085758" y="5183738"/>
                        <a:pt x="2076212" y="5222558"/>
                      </a:cubicBezTo>
                      <a:cubicBezTo>
                        <a:pt x="2028587" y="5427107"/>
                        <a:pt x="2063999" y="5600394"/>
                        <a:pt x="2186430" y="5631418"/>
                      </a:cubicBezTo>
                      <a:cubicBezTo>
                        <a:pt x="2329305" y="5667648"/>
                        <a:pt x="2358900" y="5450376"/>
                        <a:pt x="2243648" y="5469425"/>
                      </a:cubicBezTo>
                      <a:cubicBezTo>
                        <a:pt x="2154759" y="5484121"/>
                        <a:pt x="2178163" y="5632711"/>
                        <a:pt x="2248580" y="5586685"/>
                      </a:cubicBezTo>
                      <a:cubicBezTo>
                        <a:pt x="2248580" y="5586685"/>
                        <a:pt x="2279196" y="5552667"/>
                        <a:pt x="2281748" y="5527051"/>
                      </a:cubicBezTo>
                      <a:cubicBezTo>
                        <a:pt x="2281748" y="5527051"/>
                        <a:pt x="2273754" y="5599578"/>
                        <a:pt x="2230993" y="5612096"/>
                      </a:cubicBezTo>
                      <a:cubicBezTo>
                        <a:pt x="2188233" y="5624615"/>
                        <a:pt x="2064850" y="5576480"/>
                        <a:pt x="2123667" y="5490482"/>
                      </a:cubicBezTo>
                      <a:cubicBezTo>
                        <a:pt x="2182484" y="5404485"/>
                        <a:pt x="2273141" y="5334408"/>
                        <a:pt x="2246131" y="5263481"/>
                      </a:cubicBezTo>
                      <a:cubicBezTo>
                        <a:pt x="2228544" y="5217523"/>
                        <a:pt x="2181157" y="5232865"/>
                        <a:pt x="2149861" y="5249398"/>
                      </a:cubicBezTo>
                      <a:cubicBezTo>
                        <a:pt x="2151476" y="5251391"/>
                        <a:pt x="2152637" y="5253713"/>
                        <a:pt x="2153262" y="5256201"/>
                      </a:cubicBezTo>
                      <a:cubicBezTo>
                        <a:pt x="2163196" y="5297023"/>
                        <a:pt x="2079682" y="5400267"/>
                        <a:pt x="2061414" y="5389687"/>
                      </a:cubicBezTo>
                      <a:cubicBezTo>
                        <a:pt x="2068660" y="5362473"/>
                        <a:pt x="2073252" y="5330258"/>
                        <a:pt x="2084444" y="5310766"/>
                      </a:cubicBezTo>
                      <a:cubicBezTo>
                        <a:pt x="2099208" y="5259739"/>
                        <a:pt x="2110366" y="5304371"/>
                        <a:pt x="2127171" y="5263686"/>
                      </a:cubicBezTo>
                      <a:cubicBezTo>
                        <a:pt x="2127171" y="5263481"/>
                        <a:pt x="2127171" y="5263277"/>
                        <a:pt x="2127171" y="5263039"/>
                      </a:cubicBezTo>
                      <a:cubicBezTo>
                        <a:pt x="2123122" y="5265829"/>
                        <a:pt x="2120775" y="5267597"/>
                        <a:pt x="2120775" y="5267597"/>
                      </a:cubicBezTo>
                      <a:cubicBezTo>
                        <a:pt x="2125152" y="5261624"/>
                        <a:pt x="2129913" y="5255943"/>
                        <a:pt x="2135029" y="5250588"/>
                      </a:cubicBezTo>
                      <a:cubicBezTo>
                        <a:pt x="2136028" y="5249085"/>
                        <a:pt x="2137310" y="5247791"/>
                        <a:pt x="2138805" y="5246778"/>
                      </a:cubicBezTo>
                      <a:cubicBezTo>
                        <a:pt x="2145123" y="5240437"/>
                        <a:pt x="2151949" y="5234624"/>
                        <a:pt x="2159215" y="5229395"/>
                      </a:cubicBezTo>
                      <a:cubicBezTo>
                        <a:pt x="2148092" y="5217727"/>
                        <a:pt x="2143193" y="5193507"/>
                        <a:pt x="2136832" y="5172245"/>
                      </a:cubicBezTo>
                      <a:cubicBezTo>
                        <a:pt x="2107814" y="5158876"/>
                        <a:pt x="2110706" y="5097984"/>
                        <a:pt x="2146697" y="5113463"/>
                      </a:cubicBezTo>
                      <a:cubicBezTo>
                        <a:pt x="2180715" y="5128056"/>
                        <a:pt x="2160304" y="5086894"/>
                        <a:pt x="2179490" y="5060429"/>
                      </a:cubicBezTo>
                      <a:lnTo>
                        <a:pt x="2179490" y="5164217"/>
                      </a:lnTo>
                      <a:cubicBezTo>
                        <a:pt x="2187484" y="5137445"/>
                        <a:pt x="2197486" y="5114551"/>
                        <a:pt x="2205786" y="5088357"/>
                      </a:cubicBezTo>
                      <a:cubicBezTo>
                        <a:pt x="2205677" y="5082448"/>
                        <a:pt x="2206086" y="5076540"/>
                        <a:pt x="2207011" y="5070702"/>
                      </a:cubicBezTo>
                      <a:cubicBezTo>
                        <a:pt x="2219019" y="4994570"/>
                        <a:pt x="2246097" y="5011137"/>
                        <a:pt x="2246097" y="5011137"/>
                      </a:cubicBezTo>
                      <a:cubicBezTo>
                        <a:pt x="2246097" y="5011137"/>
                        <a:pt x="2235007" y="4949326"/>
                        <a:pt x="2268073" y="4914560"/>
                      </a:cubicBezTo>
                      <a:cubicBezTo>
                        <a:pt x="2268073" y="4914560"/>
                        <a:pt x="2253037" y="4970996"/>
                        <a:pt x="2273073" y="5020356"/>
                      </a:cubicBezTo>
                      <a:cubicBezTo>
                        <a:pt x="2289096" y="5018689"/>
                        <a:pt x="2306785" y="5018621"/>
                        <a:pt x="2323318" y="5016750"/>
                      </a:cubicBezTo>
                      <a:cubicBezTo>
                        <a:pt x="2341517" y="5014675"/>
                        <a:pt x="2359649" y="5014572"/>
                        <a:pt x="2375603" y="5012565"/>
                      </a:cubicBezTo>
                      <a:cubicBezTo>
                        <a:pt x="2376385" y="4975146"/>
                        <a:pt x="2360057" y="4921840"/>
                        <a:pt x="2309574" y="4899388"/>
                      </a:cubicBezTo>
                      <a:cubicBezTo>
                        <a:pt x="2309574" y="4899388"/>
                        <a:pt x="2338864" y="4882073"/>
                        <a:pt x="2379617" y="4912111"/>
                      </a:cubicBezTo>
                      <a:cubicBezTo>
                        <a:pt x="2392342" y="4861379"/>
                        <a:pt x="2400314" y="4809573"/>
                        <a:pt x="2403430" y="4757363"/>
                      </a:cubicBezTo>
                      <a:cubicBezTo>
                        <a:pt x="2408566" y="4671264"/>
                        <a:pt x="2421459" y="4765732"/>
                        <a:pt x="2421459" y="4765732"/>
                      </a:cubicBezTo>
                      <a:cubicBezTo>
                        <a:pt x="2437602" y="4705060"/>
                        <a:pt x="2463030" y="4647250"/>
                        <a:pt x="2496842" y="4594350"/>
                      </a:cubicBezTo>
                      <a:cubicBezTo>
                        <a:pt x="2551747" y="4510530"/>
                        <a:pt x="2699113" y="4335066"/>
                        <a:pt x="2708059" y="4087348"/>
                      </a:cubicBezTo>
                      <a:close/>
                      <a:moveTo>
                        <a:pt x="2241607" y="5311446"/>
                      </a:moveTo>
                      <a:cubicBezTo>
                        <a:pt x="2222455" y="5322740"/>
                        <a:pt x="2211705" y="5264944"/>
                        <a:pt x="2192519" y="5254943"/>
                      </a:cubicBezTo>
                      <a:cubicBezTo>
                        <a:pt x="2209528" y="5246677"/>
                        <a:pt x="2228680" y="5289947"/>
                        <a:pt x="2241607" y="5311446"/>
                      </a:cubicBezTo>
                      <a:close/>
                      <a:moveTo>
                        <a:pt x="1622822" y="1000907"/>
                      </a:moveTo>
                      <a:cubicBezTo>
                        <a:pt x="1624838" y="988960"/>
                        <a:pt x="1627703" y="977171"/>
                        <a:pt x="1631394" y="965631"/>
                      </a:cubicBezTo>
                      <a:cubicBezTo>
                        <a:pt x="1620543" y="941614"/>
                        <a:pt x="1621461" y="924469"/>
                        <a:pt x="1621461" y="924469"/>
                      </a:cubicBezTo>
                      <a:cubicBezTo>
                        <a:pt x="1621461" y="924469"/>
                        <a:pt x="1599758" y="974714"/>
                        <a:pt x="1620509" y="1021998"/>
                      </a:cubicBezTo>
                      <a:cubicBezTo>
                        <a:pt x="1621189" y="1013494"/>
                        <a:pt x="1622005" y="1006146"/>
                        <a:pt x="1622822" y="1000907"/>
                      </a:cubicBezTo>
                      <a:close/>
                      <a:moveTo>
                        <a:pt x="1738823" y="1179433"/>
                      </a:moveTo>
                      <a:cubicBezTo>
                        <a:pt x="1707912" y="1176635"/>
                        <a:pt x="1680585" y="1199424"/>
                        <a:pt x="1677787" y="1230335"/>
                      </a:cubicBezTo>
                      <a:cubicBezTo>
                        <a:pt x="1677692" y="1231383"/>
                        <a:pt x="1677626" y="1232435"/>
                        <a:pt x="1677591" y="1233488"/>
                      </a:cubicBezTo>
                      <a:cubicBezTo>
                        <a:pt x="1676826" y="1266305"/>
                        <a:pt x="1701874" y="1293984"/>
                        <a:pt x="1734605" y="1296489"/>
                      </a:cubicBezTo>
                      <a:cubicBezTo>
                        <a:pt x="1765515" y="1299287"/>
                        <a:pt x="1792842" y="1276498"/>
                        <a:pt x="1795640" y="1245587"/>
                      </a:cubicBezTo>
                      <a:cubicBezTo>
                        <a:pt x="1795735" y="1244538"/>
                        <a:pt x="1795801" y="1243487"/>
                        <a:pt x="1795837" y="1242434"/>
                      </a:cubicBezTo>
                      <a:cubicBezTo>
                        <a:pt x="1796636" y="1209604"/>
                        <a:pt x="1771570" y="1181905"/>
                        <a:pt x="1738823" y="1179433"/>
                      </a:cubicBezTo>
                      <a:close/>
                      <a:moveTo>
                        <a:pt x="1763077" y="1203246"/>
                      </a:moveTo>
                      <a:cubicBezTo>
                        <a:pt x="1759676" y="1213927"/>
                        <a:pt x="1748960" y="1209777"/>
                        <a:pt x="1743109" y="1215526"/>
                      </a:cubicBezTo>
                      <a:cubicBezTo>
                        <a:pt x="1743483" y="1198857"/>
                        <a:pt x="1754267" y="1203008"/>
                        <a:pt x="1763043" y="1203280"/>
                      </a:cubicBezTo>
                      <a:close/>
                      <a:moveTo>
                        <a:pt x="1749776" y="1281215"/>
                      </a:moveTo>
                      <a:cubicBezTo>
                        <a:pt x="1744504" y="1281215"/>
                        <a:pt x="1750151" y="1262131"/>
                        <a:pt x="1749776" y="1261620"/>
                      </a:cubicBezTo>
                      <a:cubicBezTo>
                        <a:pt x="1742463" y="1251755"/>
                        <a:pt x="1732121" y="1274003"/>
                        <a:pt x="1729774" y="1260838"/>
                      </a:cubicBezTo>
                      <a:cubicBezTo>
                        <a:pt x="1723617" y="1226378"/>
                        <a:pt x="1742769" y="1228759"/>
                        <a:pt x="1743109" y="1228623"/>
                      </a:cubicBezTo>
                      <a:cubicBezTo>
                        <a:pt x="1753314" y="1225731"/>
                        <a:pt x="1781311" y="1281079"/>
                        <a:pt x="1749776" y="1281215"/>
                      </a:cubicBezTo>
                      <a:close/>
                      <a:moveTo>
                        <a:pt x="1712017" y="3770301"/>
                      </a:moveTo>
                      <a:cubicBezTo>
                        <a:pt x="1720454" y="3767573"/>
                        <a:pt x="1728469" y="3763680"/>
                        <a:pt x="1735829" y="3758735"/>
                      </a:cubicBezTo>
                      <a:cubicBezTo>
                        <a:pt x="1726627" y="3758987"/>
                        <a:pt x="1717418" y="3758577"/>
                        <a:pt x="1708275" y="3757511"/>
                      </a:cubicBezTo>
                      <a:cubicBezTo>
                        <a:pt x="1709295" y="3761729"/>
                        <a:pt x="1710622" y="3765947"/>
                        <a:pt x="1712017" y="3770301"/>
                      </a:cubicBezTo>
                      <a:close/>
                      <a:moveTo>
                        <a:pt x="3976075" y="2906928"/>
                      </a:moveTo>
                      <a:cubicBezTo>
                        <a:pt x="3976794" y="2892356"/>
                        <a:pt x="3965698" y="2879897"/>
                        <a:pt x="3951140" y="2878931"/>
                      </a:cubicBezTo>
                      <a:cubicBezTo>
                        <a:pt x="3936794" y="2878461"/>
                        <a:pt x="3924783" y="2889708"/>
                        <a:pt x="3924312" y="2904054"/>
                      </a:cubicBezTo>
                      <a:cubicBezTo>
                        <a:pt x="3924306" y="2904218"/>
                        <a:pt x="3924303" y="2904383"/>
                        <a:pt x="3924300" y="2904547"/>
                      </a:cubicBezTo>
                      <a:cubicBezTo>
                        <a:pt x="3923543" y="2919139"/>
                        <a:pt x="3934655" y="2931629"/>
                        <a:pt x="3949235" y="2932578"/>
                      </a:cubicBezTo>
                      <a:cubicBezTo>
                        <a:pt x="3963639" y="2932993"/>
                        <a:pt x="3975652" y="2921653"/>
                        <a:pt x="3976068" y="2907249"/>
                      </a:cubicBezTo>
                      <a:cubicBezTo>
                        <a:pt x="3976071" y="2907142"/>
                        <a:pt x="3976073" y="2907035"/>
                        <a:pt x="3976075" y="2906928"/>
                      </a:cubicBezTo>
                      <a:close/>
                      <a:moveTo>
                        <a:pt x="3986008" y="3284220"/>
                      </a:moveTo>
                      <a:cubicBezTo>
                        <a:pt x="3986046" y="3284040"/>
                        <a:pt x="3986115" y="3283867"/>
                        <a:pt x="3986212" y="3283710"/>
                      </a:cubicBezTo>
                      <a:lnTo>
                        <a:pt x="3986212" y="3283710"/>
                      </a:lnTo>
                      <a:cubicBezTo>
                        <a:pt x="3986153" y="3283828"/>
                        <a:pt x="3986085" y="3283942"/>
                        <a:pt x="3986008" y="3284050"/>
                      </a:cubicBezTo>
                      <a:close/>
                      <a:moveTo>
                        <a:pt x="3903345" y="3184956"/>
                      </a:moveTo>
                      <a:cubicBezTo>
                        <a:pt x="3889738" y="3162640"/>
                        <a:pt x="3876131" y="3149782"/>
                        <a:pt x="3863714" y="3142366"/>
                      </a:cubicBezTo>
                      <a:cubicBezTo>
                        <a:pt x="3851161" y="3150190"/>
                        <a:pt x="3838609" y="3157027"/>
                        <a:pt x="3828846" y="3156687"/>
                      </a:cubicBezTo>
                      <a:cubicBezTo>
                        <a:pt x="3862115" y="3200400"/>
                        <a:pt x="3904705" y="3235779"/>
                        <a:pt x="3959032" y="3253400"/>
                      </a:cubicBezTo>
                      <a:cubicBezTo>
                        <a:pt x="3959372" y="3249148"/>
                        <a:pt x="3959815" y="3245032"/>
                        <a:pt x="3960461" y="3241119"/>
                      </a:cubicBezTo>
                      <a:cubicBezTo>
                        <a:pt x="3937127" y="3227262"/>
                        <a:pt x="3917523" y="3207926"/>
                        <a:pt x="3903345" y="3184786"/>
                      </a:cubicBezTo>
                      <a:close/>
                      <a:moveTo>
                        <a:pt x="4072345" y="3082902"/>
                      </a:moveTo>
                      <a:cubicBezTo>
                        <a:pt x="4026830" y="3080113"/>
                        <a:pt x="4005466" y="3101170"/>
                        <a:pt x="4001248" y="3124642"/>
                      </a:cubicBezTo>
                      <a:cubicBezTo>
                        <a:pt x="4003894" y="3129331"/>
                        <a:pt x="4004967" y="3134743"/>
                        <a:pt x="4004310" y="3140087"/>
                      </a:cubicBezTo>
                      <a:cubicBezTo>
                        <a:pt x="4004116" y="3143103"/>
                        <a:pt x="4003603" y="3146091"/>
                        <a:pt x="4002779" y="3148999"/>
                      </a:cubicBezTo>
                      <a:cubicBezTo>
                        <a:pt x="4009106" y="3169648"/>
                        <a:pt x="4027850" y="3185977"/>
                        <a:pt x="4053602" y="3181384"/>
                      </a:cubicBezTo>
                      <a:cubicBezTo>
                        <a:pt x="4117045" y="3170056"/>
                        <a:pt x="4101975" y="3109947"/>
                        <a:pt x="4101975" y="3109947"/>
                      </a:cubicBezTo>
                      <a:cubicBezTo>
                        <a:pt x="4101975" y="3109947"/>
                        <a:pt x="4164466" y="3203768"/>
                        <a:pt x="4062174" y="3264184"/>
                      </a:cubicBezTo>
                      <a:cubicBezTo>
                        <a:pt x="4039868" y="3277126"/>
                        <a:pt x="4014484" y="3283813"/>
                        <a:pt x="3988696" y="3283540"/>
                      </a:cubicBezTo>
                      <a:cubicBezTo>
                        <a:pt x="3991077" y="3291194"/>
                        <a:pt x="3993594" y="3313407"/>
                        <a:pt x="3992097" y="3315380"/>
                      </a:cubicBezTo>
                      <a:cubicBezTo>
                        <a:pt x="3972843" y="3341336"/>
                        <a:pt x="3961481" y="3313884"/>
                        <a:pt x="3959032" y="3280853"/>
                      </a:cubicBezTo>
                      <a:cubicBezTo>
                        <a:pt x="3859088" y="3262278"/>
                        <a:pt x="3741692" y="3148625"/>
                        <a:pt x="3690835" y="2866719"/>
                      </a:cubicBezTo>
                      <a:cubicBezTo>
                        <a:pt x="3690835" y="2866719"/>
                        <a:pt x="3662941" y="3051538"/>
                        <a:pt x="3705327" y="3115356"/>
                      </a:cubicBezTo>
                      <a:cubicBezTo>
                        <a:pt x="3722778" y="3141583"/>
                        <a:pt x="3721519" y="3153455"/>
                        <a:pt x="3713763" y="3161994"/>
                      </a:cubicBezTo>
                      <a:cubicBezTo>
                        <a:pt x="3714444" y="3162810"/>
                        <a:pt x="3715124" y="3163627"/>
                        <a:pt x="3715805" y="3164307"/>
                      </a:cubicBezTo>
                      <a:cubicBezTo>
                        <a:pt x="3731895" y="3171621"/>
                        <a:pt x="3745434" y="3207714"/>
                        <a:pt x="3740467" y="3227308"/>
                      </a:cubicBezTo>
                      <a:cubicBezTo>
                        <a:pt x="3728425" y="3274933"/>
                        <a:pt x="3710974" y="3229553"/>
                        <a:pt x="3694101" y="3177166"/>
                      </a:cubicBezTo>
                      <a:cubicBezTo>
                        <a:pt x="3689799" y="3180390"/>
                        <a:pt x="3685985" y="3184216"/>
                        <a:pt x="3682773" y="3188528"/>
                      </a:cubicBezTo>
                      <a:cubicBezTo>
                        <a:pt x="3691686" y="3227784"/>
                        <a:pt x="3700496" y="3270409"/>
                        <a:pt x="3715805" y="3283778"/>
                      </a:cubicBezTo>
                      <a:cubicBezTo>
                        <a:pt x="3705157" y="3274423"/>
                        <a:pt x="3685563" y="3266361"/>
                        <a:pt x="3669302" y="3252618"/>
                      </a:cubicBezTo>
                      <a:cubicBezTo>
                        <a:pt x="3664370" y="3296841"/>
                        <a:pt x="3665424" y="3344806"/>
                        <a:pt x="3713525" y="3373449"/>
                      </a:cubicBezTo>
                      <a:cubicBezTo>
                        <a:pt x="3720075" y="3377568"/>
                        <a:pt x="3727275" y="3380547"/>
                        <a:pt x="3734820" y="3382260"/>
                      </a:cubicBezTo>
                      <a:cubicBezTo>
                        <a:pt x="3732748" y="3376096"/>
                        <a:pt x="3734994" y="3369304"/>
                        <a:pt x="3740331" y="3365591"/>
                      </a:cubicBezTo>
                      <a:cubicBezTo>
                        <a:pt x="3738222" y="3367156"/>
                        <a:pt x="3748870" y="3368992"/>
                        <a:pt x="3748156" y="3382123"/>
                      </a:cubicBezTo>
                      <a:cubicBezTo>
                        <a:pt x="3776866" y="3375082"/>
                        <a:pt x="3775370" y="3321776"/>
                        <a:pt x="3775370" y="3321776"/>
                      </a:cubicBezTo>
                      <a:cubicBezTo>
                        <a:pt x="3775370" y="3321776"/>
                        <a:pt x="3818743" y="3461249"/>
                        <a:pt x="3931410" y="3488871"/>
                      </a:cubicBezTo>
                      <a:cubicBezTo>
                        <a:pt x="4043669" y="3516562"/>
                        <a:pt x="4023496" y="3434443"/>
                        <a:pt x="4037069" y="3375286"/>
                      </a:cubicBezTo>
                      <a:cubicBezTo>
                        <a:pt x="4050642" y="3316129"/>
                        <a:pt x="4096124" y="3272280"/>
                        <a:pt x="4132761" y="3234044"/>
                      </a:cubicBezTo>
                      <a:cubicBezTo>
                        <a:pt x="4169398" y="3195808"/>
                        <a:pt x="4175147" y="3089264"/>
                        <a:pt x="4072345" y="3082902"/>
                      </a:cubicBezTo>
                      <a:close/>
                      <a:moveTo>
                        <a:pt x="3691108" y="2887062"/>
                      </a:moveTo>
                      <a:cubicBezTo>
                        <a:pt x="3691414" y="2894682"/>
                        <a:pt x="3686617" y="2890872"/>
                        <a:pt x="3691108" y="2887062"/>
                      </a:cubicBezTo>
                      <a:cubicBezTo>
                        <a:pt x="3690767" y="2879442"/>
                        <a:pt x="3695598" y="2883116"/>
                        <a:pt x="3691108" y="2887062"/>
                      </a:cubicBezTo>
                      <a:close/>
                      <a:moveTo>
                        <a:pt x="4043975" y="3277723"/>
                      </a:moveTo>
                      <a:cubicBezTo>
                        <a:pt x="4042410" y="3274559"/>
                        <a:pt x="4051527" y="3268266"/>
                        <a:pt x="4053091" y="3271464"/>
                      </a:cubicBezTo>
                      <a:cubicBezTo>
                        <a:pt x="4054656" y="3274661"/>
                        <a:pt x="4045642" y="3281124"/>
                        <a:pt x="4043975" y="3277723"/>
                      </a:cubicBezTo>
                      <a:close/>
                      <a:moveTo>
                        <a:pt x="3016873" y="4191374"/>
                      </a:moveTo>
                      <a:cubicBezTo>
                        <a:pt x="2862194" y="4243184"/>
                        <a:pt x="2753235" y="4132659"/>
                        <a:pt x="2726327" y="4083164"/>
                      </a:cubicBezTo>
                      <a:cubicBezTo>
                        <a:pt x="2726327" y="4083164"/>
                        <a:pt x="2740955" y="4179774"/>
                        <a:pt x="2847635" y="4230699"/>
                      </a:cubicBezTo>
                      <a:cubicBezTo>
                        <a:pt x="2954315" y="4281624"/>
                        <a:pt x="2895838" y="4306423"/>
                        <a:pt x="2895838" y="4306423"/>
                      </a:cubicBezTo>
                      <a:cubicBezTo>
                        <a:pt x="2895838" y="4306423"/>
                        <a:pt x="2960030" y="4313635"/>
                        <a:pt x="2947069" y="4257063"/>
                      </a:cubicBezTo>
                      <a:cubicBezTo>
                        <a:pt x="2947069" y="4257063"/>
                        <a:pt x="3025888" y="4311729"/>
                        <a:pt x="3092427" y="4243082"/>
                      </a:cubicBezTo>
                      <a:cubicBezTo>
                        <a:pt x="3158966" y="4174433"/>
                        <a:pt x="3088549" y="4185251"/>
                        <a:pt x="3088549" y="4185251"/>
                      </a:cubicBezTo>
                      <a:cubicBezTo>
                        <a:pt x="3088549" y="4185251"/>
                        <a:pt x="3224893" y="4153138"/>
                        <a:pt x="3176213" y="3938451"/>
                      </a:cubicBezTo>
                      <a:cubicBezTo>
                        <a:pt x="3176349" y="3938520"/>
                        <a:pt x="3170634" y="4139973"/>
                        <a:pt x="3016873" y="4191476"/>
                      </a:cubicBezTo>
                      <a:close/>
                      <a:moveTo>
                        <a:pt x="3040108" y="4227774"/>
                      </a:moveTo>
                      <a:cubicBezTo>
                        <a:pt x="3040516" y="4225733"/>
                        <a:pt x="3046911" y="4216003"/>
                        <a:pt x="3049599" y="4221242"/>
                      </a:cubicBezTo>
                      <a:cubicBezTo>
                        <a:pt x="3056470" y="4234985"/>
                        <a:pt x="3035311" y="4250634"/>
                        <a:pt x="3040108" y="4227876"/>
                      </a:cubicBezTo>
                      <a:close/>
                      <a:moveTo>
                        <a:pt x="3112940" y="4162765"/>
                      </a:moveTo>
                      <a:cubicBezTo>
                        <a:pt x="3113382" y="4148818"/>
                        <a:pt x="3120900" y="4148920"/>
                        <a:pt x="3128724" y="4149736"/>
                      </a:cubicBezTo>
                      <a:cubicBezTo>
                        <a:pt x="3129200" y="4168378"/>
                        <a:pt x="3115899" y="4169433"/>
                        <a:pt x="3112940" y="4162867"/>
                      </a:cubicBezTo>
                      <a:close/>
                    </a:path>
                  </a:pathLst>
                </a:custGeom>
                <a:solidFill>
                  <a:srgbClr val="CC8500"/>
                </a:solidFill>
                <a:ln w="3400" cap="flat">
                  <a:noFill/>
                  <a:prstDash val="solid"/>
                  <a:miter/>
                </a:ln>
              </p:spPr>
              <p:txBody>
                <a:bodyPr rtlCol="0" anchor="ctr"/>
                <a:lstStyle/>
                <a:p>
                  <a:endParaRPr lang="en-US"/>
                </a:p>
              </p:txBody>
            </p:sp>
          </p:grpSp>
          <p:grpSp>
            <p:nvGrpSpPr>
              <p:cNvPr id="17" name="Graphic 9">
                <a:extLst>
                  <a:ext uri="{FF2B5EF4-FFF2-40B4-BE49-F238E27FC236}">
                    <a16:creationId xmlns:a16="http://schemas.microsoft.com/office/drawing/2014/main" id="{928BAEBF-8682-4C9D-9CCC-6B2F2BDD1E49}"/>
                  </a:ext>
                </a:extLst>
              </p:cNvPr>
              <p:cNvGrpSpPr/>
              <p:nvPr/>
            </p:nvGrpSpPr>
            <p:grpSpPr>
              <a:xfrm>
                <a:off x="4484582" y="1106879"/>
                <a:ext cx="3233206" cy="4692278"/>
                <a:chOff x="4484582" y="1106879"/>
                <a:chExt cx="3233206" cy="4692278"/>
              </a:xfrm>
            </p:grpSpPr>
            <p:sp>
              <p:nvSpPr>
                <p:cNvPr id="18" name="Freeform: Shape 17">
                  <a:extLst>
                    <a:ext uri="{FF2B5EF4-FFF2-40B4-BE49-F238E27FC236}">
                      <a16:creationId xmlns:a16="http://schemas.microsoft.com/office/drawing/2014/main" id="{D93C44A3-871E-48A4-8D86-26E6BC6DEF78}"/>
                    </a:ext>
                  </a:extLst>
                </p:cNvPr>
                <p:cNvSpPr/>
                <p:nvPr/>
              </p:nvSpPr>
              <p:spPr>
                <a:xfrm>
                  <a:off x="4631935" y="2084134"/>
                  <a:ext cx="2983412" cy="2370625"/>
                </a:xfrm>
                <a:custGeom>
                  <a:avLst/>
                  <a:gdLst>
                    <a:gd name="connsiteX0" fmla="*/ 1291696 w 2983412"/>
                    <a:gd name="connsiteY0" fmla="*/ 2370606 h 2370625"/>
                    <a:gd name="connsiteX1" fmla="*/ 1145827 w 2983412"/>
                    <a:gd name="connsiteY1" fmla="*/ 2297740 h 2370625"/>
                    <a:gd name="connsiteX2" fmla="*/ 47254 w 2983412"/>
                    <a:gd name="connsiteY2" fmla="*/ 695703 h 2370625"/>
                    <a:gd name="connsiteX3" fmla="*/ 16468 w 2983412"/>
                    <a:gd name="connsiteY3" fmla="*/ 461524 h 2370625"/>
                    <a:gd name="connsiteX4" fmla="*/ 209043 w 2983412"/>
                    <a:gd name="connsiteY4" fmla="*/ 267622 h 2370625"/>
                    <a:gd name="connsiteX5" fmla="*/ 1477365 w 2983412"/>
                    <a:gd name="connsiteY5" fmla="*/ 2589 h 2370625"/>
                    <a:gd name="connsiteX6" fmla="*/ 1540774 w 2983412"/>
                    <a:gd name="connsiteY6" fmla="*/ 786 h 2370625"/>
                    <a:gd name="connsiteX7" fmla="*/ 1711714 w 2983412"/>
                    <a:gd name="connsiteY7" fmla="*/ 76102 h 2370625"/>
                    <a:gd name="connsiteX8" fmla="*/ 2374824 w 2983412"/>
                    <a:gd name="connsiteY8" fmla="*/ 639913 h 2370625"/>
                    <a:gd name="connsiteX9" fmla="*/ 2983335 w 2983412"/>
                    <a:gd name="connsiteY9" fmla="*/ 1218659 h 2370625"/>
                    <a:gd name="connsiteX10" fmla="*/ 2909551 w 2983412"/>
                    <a:gd name="connsiteY10" fmla="*/ 1303908 h 2370625"/>
                    <a:gd name="connsiteX11" fmla="*/ 2866484 w 2983412"/>
                    <a:gd name="connsiteY11" fmla="*/ 1444844 h 2370625"/>
                    <a:gd name="connsiteX12" fmla="*/ 2911319 w 2983412"/>
                    <a:gd name="connsiteY12" fmla="*/ 1534923 h 2370625"/>
                    <a:gd name="connsiteX13" fmla="*/ 2880159 w 2983412"/>
                    <a:gd name="connsiteY13" fmla="*/ 1583025 h 2370625"/>
                    <a:gd name="connsiteX14" fmla="*/ 1425488 w 2983412"/>
                    <a:gd name="connsiteY14" fmla="*/ 2341861 h 2370625"/>
                    <a:gd name="connsiteX15" fmla="*/ 1291696 w 2983412"/>
                    <a:gd name="connsiteY15" fmla="*/ 2370538 h 23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412" h="2370625">
                      <a:moveTo>
                        <a:pt x="1291696" y="2370606"/>
                      </a:moveTo>
                      <a:cubicBezTo>
                        <a:pt x="1193996" y="2367885"/>
                        <a:pt x="1150930" y="2305666"/>
                        <a:pt x="1145827" y="2297740"/>
                      </a:cubicBezTo>
                      <a:lnTo>
                        <a:pt x="47254" y="695703"/>
                      </a:lnTo>
                      <a:cubicBezTo>
                        <a:pt x="-2582" y="623721"/>
                        <a:pt x="-13263" y="542622"/>
                        <a:pt x="16468" y="461524"/>
                      </a:cubicBezTo>
                      <a:cubicBezTo>
                        <a:pt x="52867" y="362124"/>
                        <a:pt x="143049" y="284937"/>
                        <a:pt x="209043" y="267622"/>
                      </a:cubicBezTo>
                      <a:cubicBezTo>
                        <a:pt x="295551" y="245068"/>
                        <a:pt x="1375413" y="14733"/>
                        <a:pt x="1477365" y="2589"/>
                      </a:cubicBezTo>
                      <a:cubicBezTo>
                        <a:pt x="1498391" y="-86"/>
                        <a:pt x="1519630" y="-690"/>
                        <a:pt x="1540774" y="786"/>
                      </a:cubicBezTo>
                      <a:cubicBezTo>
                        <a:pt x="1615613" y="6263"/>
                        <a:pt x="1667117" y="40281"/>
                        <a:pt x="1711714" y="76102"/>
                      </a:cubicBezTo>
                      <a:cubicBezTo>
                        <a:pt x="1745290" y="103112"/>
                        <a:pt x="2072303" y="377942"/>
                        <a:pt x="2374824" y="639913"/>
                      </a:cubicBezTo>
                      <a:cubicBezTo>
                        <a:pt x="2985649" y="1168823"/>
                        <a:pt x="2984288" y="1197602"/>
                        <a:pt x="2983335" y="1218659"/>
                      </a:cubicBezTo>
                      <a:cubicBezTo>
                        <a:pt x="2981192" y="1262883"/>
                        <a:pt x="2931900" y="1292648"/>
                        <a:pt x="2909551" y="1303908"/>
                      </a:cubicBezTo>
                      <a:lnTo>
                        <a:pt x="2866484" y="1444844"/>
                      </a:lnTo>
                      <a:cubicBezTo>
                        <a:pt x="2899107" y="1476753"/>
                        <a:pt x="2914109" y="1506995"/>
                        <a:pt x="2911319" y="1534923"/>
                      </a:cubicBezTo>
                      <a:cubicBezTo>
                        <a:pt x="2909142" y="1554989"/>
                        <a:pt x="2897582" y="1572835"/>
                        <a:pt x="2880159" y="1583025"/>
                      </a:cubicBezTo>
                      <a:cubicBezTo>
                        <a:pt x="2829133" y="1610239"/>
                        <a:pt x="1604728" y="2266341"/>
                        <a:pt x="1425488" y="2341861"/>
                      </a:cubicBezTo>
                      <a:cubicBezTo>
                        <a:pt x="1377863" y="2362034"/>
                        <a:pt x="1332687" y="2371660"/>
                        <a:pt x="1291696" y="2370538"/>
                      </a:cubicBezTo>
                      <a:close/>
                    </a:path>
                  </a:pathLst>
                </a:custGeom>
                <a:solidFill>
                  <a:srgbClr val="32100B"/>
                </a:solidFill>
                <a:ln w="34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6CDFB4A-81BF-4E5E-AFAC-35B4D8158529}"/>
                    </a:ext>
                  </a:extLst>
                </p:cNvPr>
                <p:cNvSpPr/>
                <p:nvPr/>
              </p:nvSpPr>
              <p:spPr>
                <a:xfrm>
                  <a:off x="4657979" y="2108876"/>
                  <a:ext cx="2934027" cy="2321194"/>
                </a:xfrm>
                <a:custGeom>
                  <a:avLst/>
                  <a:gdLst>
                    <a:gd name="connsiteX0" fmla="*/ 42709 w 2934027"/>
                    <a:gd name="connsiteY0" fmla="*/ 657218 h 2321194"/>
                    <a:gd name="connsiteX1" fmla="*/ 1140670 w 2934027"/>
                    <a:gd name="connsiteY1" fmla="*/ 2259289 h 2321194"/>
                    <a:gd name="connsiteX2" fmla="*/ 1390020 w 2934027"/>
                    <a:gd name="connsiteY2" fmla="*/ 2294429 h 2321194"/>
                    <a:gd name="connsiteX3" fmla="*/ 2843127 w 2934027"/>
                    <a:gd name="connsiteY3" fmla="*/ 1537090 h 2321194"/>
                    <a:gd name="connsiteX4" fmla="*/ 2813634 w 2934027"/>
                    <a:gd name="connsiteY4" fmla="*/ 1427552 h 2321194"/>
                    <a:gd name="connsiteX5" fmla="*/ 2864286 w 2934027"/>
                    <a:gd name="connsiteY5" fmla="*/ 1261715 h 2321194"/>
                    <a:gd name="connsiteX6" fmla="*/ 2934023 w 2934027"/>
                    <a:gd name="connsiteY6" fmla="*/ 1192455 h 2321194"/>
                    <a:gd name="connsiteX7" fmla="*/ 1670838 w 2934027"/>
                    <a:gd name="connsiteY7" fmla="*/ 70444 h 2321194"/>
                    <a:gd name="connsiteX8" fmla="*/ 1455097 w 2934027"/>
                    <a:gd name="connsiteY8" fmla="*/ 2408 h 2321194"/>
                    <a:gd name="connsiteX9" fmla="*/ 190381 w 2934027"/>
                    <a:gd name="connsiteY9" fmla="*/ 267407 h 2321194"/>
                    <a:gd name="connsiteX10" fmla="*/ 42709 w 2934027"/>
                    <a:gd name="connsiteY10" fmla="*/ 657218 h 23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027" h="2321194">
                      <a:moveTo>
                        <a:pt x="42709" y="657218"/>
                      </a:moveTo>
                      <a:lnTo>
                        <a:pt x="1140670" y="2259289"/>
                      </a:lnTo>
                      <a:cubicBezTo>
                        <a:pt x="1140670" y="2259289"/>
                        <a:pt x="1208467" y="2370867"/>
                        <a:pt x="1390020" y="2294429"/>
                      </a:cubicBezTo>
                      <a:cubicBezTo>
                        <a:pt x="1570315" y="2218535"/>
                        <a:pt x="2843127" y="1537090"/>
                        <a:pt x="2843127" y="1537090"/>
                      </a:cubicBezTo>
                      <a:cubicBezTo>
                        <a:pt x="2843127" y="1537090"/>
                        <a:pt x="2901842" y="1505215"/>
                        <a:pt x="2813634" y="1427552"/>
                      </a:cubicBezTo>
                      <a:lnTo>
                        <a:pt x="2864286" y="1261715"/>
                      </a:lnTo>
                      <a:cubicBezTo>
                        <a:pt x="2864286" y="1261715"/>
                        <a:pt x="2932084" y="1233174"/>
                        <a:pt x="2934023" y="1192455"/>
                      </a:cubicBezTo>
                      <a:cubicBezTo>
                        <a:pt x="2936880" y="1132617"/>
                        <a:pt x="1731730" y="119362"/>
                        <a:pt x="1670838" y="70444"/>
                      </a:cubicBezTo>
                      <a:cubicBezTo>
                        <a:pt x="1609946" y="21526"/>
                        <a:pt x="1551027" y="-9056"/>
                        <a:pt x="1455097" y="2408"/>
                      </a:cubicBezTo>
                      <a:cubicBezTo>
                        <a:pt x="1359166" y="13872"/>
                        <a:pt x="286685" y="242234"/>
                        <a:pt x="190381" y="267407"/>
                      </a:cubicBezTo>
                      <a:cubicBezTo>
                        <a:pt x="94076" y="292580"/>
                        <a:pt x="-81082" y="478284"/>
                        <a:pt x="42709" y="657218"/>
                      </a:cubicBezTo>
                      <a:close/>
                    </a:path>
                  </a:pathLst>
                </a:custGeom>
                <a:solidFill>
                  <a:srgbClr val="32100B"/>
                </a:solidFill>
                <a:ln w="34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AAF46C-EE0C-4040-BBB3-39167B2E41AB}"/>
                    </a:ext>
                  </a:extLst>
                </p:cNvPr>
                <p:cNvSpPr/>
                <p:nvPr/>
              </p:nvSpPr>
              <p:spPr>
                <a:xfrm>
                  <a:off x="5823413" y="3297146"/>
                  <a:ext cx="1768589" cy="1132883"/>
                </a:xfrm>
                <a:custGeom>
                  <a:avLst/>
                  <a:gdLst>
                    <a:gd name="connsiteX0" fmla="*/ 1677694 w 1768589"/>
                    <a:gd name="connsiteY0" fmla="*/ 348819 h 1132883"/>
                    <a:gd name="connsiteX1" fmla="*/ 1648200 w 1768589"/>
                    <a:gd name="connsiteY1" fmla="*/ 239281 h 1132883"/>
                    <a:gd name="connsiteX2" fmla="*/ 1698853 w 1768589"/>
                    <a:gd name="connsiteY2" fmla="*/ 73445 h 1132883"/>
                    <a:gd name="connsiteX3" fmla="*/ 1768589 w 1768589"/>
                    <a:gd name="connsiteY3" fmla="*/ 4184 h 1132883"/>
                    <a:gd name="connsiteX4" fmla="*/ 1767535 w 1768589"/>
                    <a:gd name="connsiteY4" fmla="*/ 0 h 1132883"/>
                    <a:gd name="connsiteX5" fmla="*/ 1747124 w 1768589"/>
                    <a:gd name="connsiteY5" fmla="*/ 25854 h 1132883"/>
                    <a:gd name="connsiteX6" fmla="*/ 1077823 w 1768589"/>
                    <a:gd name="connsiteY6" fmla="*/ 339260 h 1132883"/>
                    <a:gd name="connsiteX7" fmla="*/ 223975 w 1768589"/>
                    <a:gd name="connsiteY7" fmla="*/ 741385 h 1132883"/>
                    <a:gd name="connsiteX8" fmla="*/ 144577 w 1768589"/>
                    <a:gd name="connsiteY8" fmla="*/ 797379 h 1132883"/>
                    <a:gd name="connsiteX9" fmla="*/ 3165 w 1768589"/>
                    <a:gd name="connsiteY9" fmla="*/ 1053227 h 1132883"/>
                    <a:gd name="connsiteX10" fmla="*/ 67799 w 1768589"/>
                    <a:gd name="connsiteY10" fmla="*/ 1128985 h 1132883"/>
                    <a:gd name="connsiteX11" fmla="*/ 224553 w 1768589"/>
                    <a:gd name="connsiteY11" fmla="*/ 1106159 h 1132883"/>
                    <a:gd name="connsiteX12" fmla="*/ 1677694 w 1768589"/>
                    <a:gd name="connsiteY12" fmla="*/ 348819 h 11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589" h="1132883">
                      <a:moveTo>
                        <a:pt x="1677694" y="348819"/>
                      </a:moveTo>
                      <a:cubicBezTo>
                        <a:pt x="1677694" y="348819"/>
                        <a:pt x="1736409" y="316945"/>
                        <a:pt x="1648200" y="239281"/>
                      </a:cubicBezTo>
                      <a:lnTo>
                        <a:pt x="1698853" y="73445"/>
                      </a:lnTo>
                      <a:cubicBezTo>
                        <a:pt x="1698853" y="73445"/>
                        <a:pt x="1766650" y="44904"/>
                        <a:pt x="1768589" y="4184"/>
                      </a:cubicBezTo>
                      <a:cubicBezTo>
                        <a:pt x="1768526" y="2732"/>
                        <a:pt x="1768168" y="1308"/>
                        <a:pt x="1767535" y="0"/>
                      </a:cubicBezTo>
                      <a:cubicBezTo>
                        <a:pt x="1766004" y="7790"/>
                        <a:pt x="1760731" y="17009"/>
                        <a:pt x="1747124" y="25854"/>
                      </a:cubicBezTo>
                      <a:cubicBezTo>
                        <a:pt x="1714297" y="47183"/>
                        <a:pt x="1168820" y="300786"/>
                        <a:pt x="1077823" y="339260"/>
                      </a:cubicBezTo>
                      <a:cubicBezTo>
                        <a:pt x="986825" y="377734"/>
                        <a:pt x="231697" y="738562"/>
                        <a:pt x="223975" y="741385"/>
                      </a:cubicBezTo>
                      <a:cubicBezTo>
                        <a:pt x="216253" y="744209"/>
                        <a:pt x="197032" y="760503"/>
                        <a:pt x="144577" y="797379"/>
                      </a:cubicBezTo>
                      <a:cubicBezTo>
                        <a:pt x="92121" y="834254"/>
                        <a:pt x="-20240" y="926647"/>
                        <a:pt x="3165" y="1053227"/>
                      </a:cubicBezTo>
                      <a:cubicBezTo>
                        <a:pt x="11499" y="1098232"/>
                        <a:pt x="36298" y="1120208"/>
                        <a:pt x="67799" y="1128985"/>
                      </a:cubicBezTo>
                      <a:cubicBezTo>
                        <a:pt x="106171" y="1136911"/>
                        <a:pt x="157606" y="1134359"/>
                        <a:pt x="224553" y="1106159"/>
                      </a:cubicBezTo>
                      <a:cubicBezTo>
                        <a:pt x="404848" y="1030265"/>
                        <a:pt x="1677694" y="348819"/>
                        <a:pt x="1677694" y="348819"/>
                      </a:cubicBezTo>
                      <a:close/>
                    </a:path>
                  </a:pathLst>
                </a:custGeom>
                <a:solidFill>
                  <a:srgbClr val="32100B"/>
                </a:solidFill>
                <a:ln w="34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6FED00-72F7-4D3C-A5AA-4BB42E1ACA56}"/>
                    </a:ext>
                  </a:extLst>
                </p:cNvPr>
                <p:cNvSpPr/>
                <p:nvPr/>
              </p:nvSpPr>
              <p:spPr>
                <a:xfrm>
                  <a:off x="5848327" y="3888755"/>
                  <a:ext cx="831215" cy="493424"/>
                </a:xfrm>
                <a:custGeom>
                  <a:avLst/>
                  <a:gdLst>
                    <a:gd name="connsiteX0" fmla="*/ 29958 w 831215"/>
                    <a:gd name="connsiteY0" fmla="*/ 349564 h 493424"/>
                    <a:gd name="connsiteX1" fmla="*/ 26556 w 831215"/>
                    <a:gd name="connsiteY1" fmla="*/ 350992 h 493424"/>
                    <a:gd name="connsiteX2" fmla="*/ 21181 w 831215"/>
                    <a:gd name="connsiteY2" fmla="*/ 493425 h 493424"/>
                    <a:gd name="connsiteX3" fmla="*/ 94592 w 831215"/>
                    <a:gd name="connsiteY3" fmla="*/ 456447 h 493424"/>
                    <a:gd name="connsiteX4" fmla="*/ 831146 w 831215"/>
                    <a:gd name="connsiteY4" fmla="*/ 2650 h 493424"/>
                    <a:gd name="connsiteX5" fmla="*/ 159260 w 831215"/>
                    <a:gd name="connsiteY5" fmla="*/ 212199 h 493424"/>
                    <a:gd name="connsiteX6" fmla="*/ 29958 w 831215"/>
                    <a:gd name="connsiteY6" fmla="*/ 349564 h 49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15" h="493424">
                      <a:moveTo>
                        <a:pt x="29958" y="349564"/>
                      </a:moveTo>
                      <a:cubicBezTo>
                        <a:pt x="28869" y="350006"/>
                        <a:pt x="27815" y="350414"/>
                        <a:pt x="26556" y="350992"/>
                      </a:cubicBezTo>
                      <a:cubicBezTo>
                        <a:pt x="-29880" y="380180"/>
                        <a:pt x="21181" y="493425"/>
                        <a:pt x="21181" y="493425"/>
                      </a:cubicBezTo>
                      <a:lnTo>
                        <a:pt x="94592" y="456447"/>
                      </a:lnTo>
                      <a:cubicBezTo>
                        <a:pt x="94592" y="456447"/>
                        <a:pt x="811620" y="84768"/>
                        <a:pt x="831146" y="2650"/>
                      </a:cubicBezTo>
                      <a:cubicBezTo>
                        <a:pt x="839107" y="-30790"/>
                        <a:pt x="154191" y="264315"/>
                        <a:pt x="159260" y="212199"/>
                      </a:cubicBezTo>
                      <a:cubicBezTo>
                        <a:pt x="105512" y="246829"/>
                        <a:pt x="54893" y="293196"/>
                        <a:pt x="29958" y="349564"/>
                      </a:cubicBezTo>
                      <a:close/>
                    </a:path>
                  </a:pathLst>
                </a:custGeom>
                <a:solidFill>
                  <a:srgbClr val="32100B"/>
                </a:solidFill>
                <a:ln w="34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977D17C-2D7D-4A2A-B8D0-E78E4E473342}"/>
                    </a:ext>
                  </a:extLst>
                </p:cNvPr>
                <p:cNvSpPr/>
                <p:nvPr/>
              </p:nvSpPr>
              <p:spPr>
                <a:xfrm>
                  <a:off x="4484582" y="3476012"/>
                  <a:ext cx="772264" cy="1168420"/>
                </a:xfrm>
                <a:custGeom>
                  <a:avLst/>
                  <a:gdLst>
                    <a:gd name="connsiteX0" fmla="*/ 153650 w 772264"/>
                    <a:gd name="connsiteY0" fmla="*/ 307283 h 1168420"/>
                    <a:gd name="connsiteX1" fmla="*/ 219543 w 772264"/>
                    <a:gd name="connsiteY1" fmla="*/ 389811 h 1168420"/>
                    <a:gd name="connsiteX2" fmla="*/ 224680 w 772264"/>
                    <a:gd name="connsiteY2" fmla="*/ 229927 h 1168420"/>
                    <a:gd name="connsiteX3" fmla="*/ 577785 w 772264"/>
                    <a:gd name="connsiteY3" fmla="*/ 0 h 1168420"/>
                    <a:gd name="connsiteX4" fmla="*/ 772265 w 772264"/>
                    <a:gd name="connsiteY4" fmla="*/ 264387 h 1168420"/>
                    <a:gd name="connsiteX5" fmla="*/ 406369 w 772264"/>
                    <a:gd name="connsiteY5" fmla="*/ 646509 h 1168420"/>
                    <a:gd name="connsiteX6" fmla="*/ 579112 w 772264"/>
                    <a:gd name="connsiteY6" fmla="*/ 1163581 h 1168420"/>
                    <a:gd name="connsiteX7" fmla="*/ 3189 w 772264"/>
                    <a:gd name="connsiteY7" fmla="*/ 786867 h 1168420"/>
                    <a:gd name="connsiteX8" fmla="*/ 153650 w 772264"/>
                    <a:gd name="connsiteY8" fmla="*/ 307283 h 1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264" h="1168420">
                      <a:moveTo>
                        <a:pt x="153650" y="307283"/>
                      </a:moveTo>
                      <a:cubicBezTo>
                        <a:pt x="165659" y="292486"/>
                        <a:pt x="206854" y="403554"/>
                        <a:pt x="219543" y="389811"/>
                      </a:cubicBezTo>
                      <a:cubicBezTo>
                        <a:pt x="230633" y="377802"/>
                        <a:pt x="213182" y="240949"/>
                        <a:pt x="224680" y="229927"/>
                      </a:cubicBezTo>
                      <a:cubicBezTo>
                        <a:pt x="396572" y="62865"/>
                        <a:pt x="577785" y="0"/>
                        <a:pt x="577785" y="0"/>
                      </a:cubicBezTo>
                      <a:lnTo>
                        <a:pt x="772265" y="264387"/>
                      </a:lnTo>
                      <a:cubicBezTo>
                        <a:pt x="772265" y="264387"/>
                        <a:pt x="531316" y="299153"/>
                        <a:pt x="406369" y="646509"/>
                      </a:cubicBezTo>
                      <a:cubicBezTo>
                        <a:pt x="278802" y="1001248"/>
                        <a:pt x="515226" y="1152627"/>
                        <a:pt x="579112" y="1163581"/>
                      </a:cubicBezTo>
                      <a:cubicBezTo>
                        <a:pt x="579112" y="1163581"/>
                        <a:pt x="47242" y="1239849"/>
                        <a:pt x="3189" y="786867"/>
                      </a:cubicBezTo>
                      <a:cubicBezTo>
                        <a:pt x="-16133" y="588475"/>
                        <a:pt x="54624" y="429475"/>
                        <a:pt x="153650" y="307283"/>
                      </a:cubicBezTo>
                      <a:close/>
                    </a:path>
                  </a:pathLst>
                </a:custGeom>
                <a:solidFill>
                  <a:srgbClr val="32100B"/>
                </a:solidFill>
                <a:ln w="34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31B6A13-6B4E-4863-AE30-7BEEFEFE5BA9}"/>
                    </a:ext>
                  </a:extLst>
                </p:cNvPr>
                <p:cNvSpPr/>
                <p:nvPr/>
              </p:nvSpPr>
              <p:spPr>
                <a:xfrm>
                  <a:off x="7039388" y="4625203"/>
                  <a:ext cx="616489" cy="583815"/>
                </a:xfrm>
                <a:custGeom>
                  <a:avLst/>
                  <a:gdLst>
                    <a:gd name="connsiteX0" fmla="*/ 448146 w 616489"/>
                    <a:gd name="connsiteY0" fmla="*/ 0 h 583815"/>
                    <a:gd name="connsiteX1" fmla="*/ 611908 w 616489"/>
                    <a:gd name="connsiteY1" fmla="*/ 332661 h 583815"/>
                    <a:gd name="connsiteX2" fmla="*/ 244277 w 616489"/>
                    <a:gd name="connsiteY2" fmla="*/ 580991 h 583815"/>
                    <a:gd name="connsiteX3" fmla="*/ 218423 w 616489"/>
                    <a:gd name="connsiteY3" fmla="*/ 531903 h 583815"/>
                    <a:gd name="connsiteX4" fmla="*/ 186072 w 616489"/>
                    <a:gd name="connsiteY4" fmla="*/ 583814 h 583815"/>
                    <a:gd name="connsiteX5" fmla="*/ 233 w 616489"/>
                    <a:gd name="connsiteY5" fmla="*/ 420529 h 583815"/>
                    <a:gd name="connsiteX6" fmla="*/ 250638 w 616489"/>
                    <a:gd name="connsiteY6" fmla="*/ 195126 h 583815"/>
                    <a:gd name="connsiteX7" fmla="*/ 160015 w 616489"/>
                    <a:gd name="connsiteY7" fmla="*/ 423046 h 583815"/>
                    <a:gd name="connsiteX8" fmla="*/ 448520 w 616489"/>
                    <a:gd name="connsiteY8" fmla="*/ 235540 h 583815"/>
                    <a:gd name="connsiteX9" fmla="*/ 448146 w 616489"/>
                    <a:gd name="connsiteY9" fmla="*/ 0 h 5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489" h="583815">
                      <a:moveTo>
                        <a:pt x="448146" y="0"/>
                      </a:moveTo>
                      <a:cubicBezTo>
                        <a:pt x="448146" y="0"/>
                        <a:pt x="649055" y="101849"/>
                        <a:pt x="611908" y="332661"/>
                      </a:cubicBezTo>
                      <a:cubicBezTo>
                        <a:pt x="591497" y="459717"/>
                        <a:pt x="406032" y="562553"/>
                        <a:pt x="244277" y="580991"/>
                      </a:cubicBezTo>
                      <a:cubicBezTo>
                        <a:pt x="235024" y="582045"/>
                        <a:pt x="227540" y="531461"/>
                        <a:pt x="218423" y="531903"/>
                      </a:cubicBezTo>
                      <a:cubicBezTo>
                        <a:pt x="208218" y="532448"/>
                        <a:pt x="196073" y="584018"/>
                        <a:pt x="186072" y="583814"/>
                      </a:cubicBezTo>
                      <a:cubicBezTo>
                        <a:pt x="78848" y="581433"/>
                        <a:pt x="-5006" y="533808"/>
                        <a:pt x="233" y="420529"/>
                      </a:cubicBezTo>
                      <a:cubicBezTo>
                        <a:pt x="9111" y="224348"/>
                        <a:pt x="250638" y="195126"/>
                        <a:pt x="250638" y="195126"/>
                      </a:cubicBezTo>
                      <a:cubicBezTo>
                        <a:pt x="250638" y="195126"/>
                        <a:pt x="225091" y="361576"/>
                        <a:pt x="160015" y="423046"/>
                      </a:cubicBezTo>
                      <a:cubicBezTo>
                        <a:pt x="160015" y="423046"/>
                        <a:pt x="424946" y="405425"/>
                        <a:pt x="448520" y="235540"/>
                      </a:cubicBezTo>
                      <a:cubicBezTo>
                        <a:pt x="424401" y="92597"/>
                        <a:pt x="437362" y="56844"/>
                        <a:pt x="448146" y="0"/>
                      </a:cubicBezTo>
                      <a:close/>
                    </a:path>
                  </a:pathLst>
                </a:custGeom>
                <a:solidFill>
                  <a:srgbClr val="32100B"/>
                </a:solidFill>
                <a:ln w="34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3D44A6-42A0-4221-A4F7-CAB5896BD212}"/>
                    </a:ext>
                  </a:extLst>
                </p:cNvPr>
                <p:cNvSpPr/>
                <p:nvPr/>
              </p:nvSpPr>
              <p:spPr>
                <a:xfrm>
                  <a:off x="4590035" y="1735284"/>
                  <a:ext cx="707345" cy="567417"/>
                </a:xfrm>
                <a:custGeom>
                  <a:avLst/>
                  <a:gdLst>
                    <a:gd name="connsiteX0" fmla="*/ 284451 w 707345"/>
                    <a:gd name="connsiteY0" fmla="*/ 0 h 567417"/>
                    <a:gd name="connsiteX1" fmla="*/ 24215 w 707345"/>
                    <a:gd name="connsiteY1" fmla="*/ 263366 h 567417"/>
                    <a:gd name="connsiteX2" fmla="*/ 210735 w 707345"/>
                    <a:gd name="connsiteY2" fmla="*/ 567418 h 567417"/>
                    <a:gd name="connsiteX3" fmla="*/ 656641 w 707345"/>
                    <a:gd name="connsiteY3" fmla="*/ 467474 h 567417"/>
                    <a:gd name="connsiteX4" fmla="*/ 655858 w 707345"/>
                    <a:gd name="connsiteY4" fmla="*/ 237343 h 567417"/>
                    <a:gd name="connsiteX5" fmla="*/ 468760 w 707345"/>
                    <a:gd name="connsiteY5" fmla="*/ 184037 h 567417"/>
                    <a:gd name="connsiteX6" fmla="*/ 614390 w 707345"/>
                    <a:gd name="connsiteY6" fmla="*/ 317489 h 567417"/>
                    <a:gd name="connsiteX7" fmla="*/ 431749 w 707345"/>
                    <a:gd name="connsiteY7" fmla="*/ 400322 h 567417"/>
                    <a:gd name="connsiteX8" fmla="*/ 255026 w 707345"/>
                    <a:gd name="connsiteY8" fmla="*/ 161653 h 567417"/>
                    <a:gd name="connsiteX9" fmla="*/ 284451 w 707345"/>
                    <a:gd name="connsiteY9" fmla="*/ 0 h 5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5" h="567417">
                      <a:moveTo>
                        <a:pt x="284451" y="0"/>
                      </a:moveTo>
                      <a:cubicBezTo>
                        <a:pt x="284451" y="0"/>
                        <a:pt x="104939" y="83174"/>
                        <a:pt x="24215" y="263366"/>
                      </a:cubicBezTo>
                      <a:cubicBezTo>
                        <a:pt x="-56510" y="443559"/>
                        <a:pt x="79698" y="535271"/>
                        <a:pt x="210735" y="567418"/>
                      </a:cubicBezTo>
                      <a:lnTo>
                        <a:pt x="656641" y="467474"/>
                      </a:lnTo>
                      <a:cubicBezTo>
                        <a:pt x="656641" y="467474"/>
                        <a:pt x="771247" y="350248"/>
                        <a:pt x="655858" y="237343"/>
                      </a:cubicBezTo>
                      <a:cubicBezTo>
                        <a:pt x="574215" y="157367"/>
                        <a:pt x="468760" y="184037"/>
                        <a:pt x="468760" y="184037"/>
                      </a:cubicBezTo>
                      <a:cubicBezTo>
                        <a:pt x="468760" y="184037"/>
                        <a:pt x="466617" y="284695"/>
                        <a:pt x="614390" y="317489"/>
                      </a:cubicBezTo>
                      <a:cubicBezTo>
                        <a:pt x="614390" y="317489"/>
                        <a:pt x="583774" y="404881"/>
                        <a:pt x="431749" y="400322"/>
                      </a:cubicBezTo>
                      <a:cubicBezTo>
                        <a:pt x="278668" y="395764"/>
                        <a:pt x="204713" y="293982"/>
                        <a:pt x="255026" y="161653"/>
                      </a:cubicBezTo>
                      <a:cubicBezTo>
                        <a:pt x="305338" y="29323"/>
                        <a:pt x="284451" y="0"/>
                        <a:pt x="284451" y="0"/>
                      </a:cubicBezTo>
                      <a:close/>
                    </a:path>
                  </a:pathLst>
                </a:custGeom>
                <a:solidFill>
                  <a:srgbClr val="32100B"/>
                </a:solidFill>
                <a:ln w="34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E2C9E64-453C-4265-BADB-9249A330023B}"/>
                    </a:ext>
                  </a:extLst>
                </p:cNvPr>
                <p:cNvSpPr/>
                <p:nvPr/>
              </p:nvSpPr>
              <p:spPr>
                <a:xfrm>
                  <a:off x="6860857" y="2191906"/>
                  <a:ext cx="285659" cy="582079"/>
                </a:xfrm>
                <a:custGeom>
                  <a:avLst/>
                  <a:gdLst>
                    <a:gd name="connsiteX0" fmla="*/ 161959 w 285659"/>
                    <a:gd name="connsiteY0" fmla="*/ 0 h 582079"/>
                    <a:gd name="connsiteX1" fmla="*/ 0 w 285659"/>
                    <a:gd name="connsiteY1" fmla="*/ 335790 h 582079"/>
                    <a:gd name="connsiteX2" fmla="*/ 256052 w 285659"/>
                    <a:gd name="connsiteY2" fmla="*/ 582080 h 582079"/>
                    <a:gd name="connsiteX3" fmla="*/ 161959 w 285659"/>
                    <a:gd name="connsiteY3" fmla="*/ 0 h 582079"/>
                  </a:gdLst>
                  <a:ahLst/>
                  <a:cxnLst>
                    <a:cxn ang="0">
                      <a:pos x="connsiteX0" y="connsiteY0"/>
                    </a:cxn>
                    <a:cxn ang="0">
                      <a:pos x="connsiteX1" y="connsiteY1"/>
                    </a:cxn>
                    <a:cxn ang="0">
                      <a:pos x="connsiteX2" y="connsiteY2"/>
                    </a:cxn>
                    <a:cxn ang="0">
                      <a:pos x="connsiteX3" y="connsiteY3"/>
                    </a:cxn>
                  </a:cxnLst>
                  <a:rect l="l" t="t" r="r" b="b"/>
                  <a:pathLst>
                    <a:path w="285659" h="582079">
                      <a:moveTo>
                        <a:pt x="161959" y="0"/>
                      </a:moveTo>
                      <a:cubicBezTo>
                        <a:pt x="161959" y="0"/>
                        <a:pt x="151958" y="264931"/>
                        <a:pt x="0" y="335790"/>
                      </a:cubicBezTo>
                      <a:lnTo>
                        <a:pt x="256052" y="582080"/>
                      </a:lnTo>
                      <a:cubicBezTo>
                        <a:pt x="256052" y="582080"/>
                        <a:pt x="366066" y="264591"/>
                        <a:pt x="161959" y="0"/>
                      </a:cubicBezTo>
                      <a:close/>
                    </a:path>
                  </a:pathLst>
                </a:custGeom>
                <a:solidFill>
                  <a:srgbClr val="32100B"/>
                </a:solidFill>
                <a:ln w="34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0EEDD1-FD40-4263-AEE0-3CAD918BC9FF}"/>
                    </a:ext>
                  </a:extLst>
                </p:cNvPr>
                <p:cNvSpPr/>
                <p:nvPr/>
              </p:nvSpPr>
              <p:spPr>
                <a:xfrm>
                  <a:off x="4795088" y="2108870"/>
                  <a:ext cx="2795825" cy="1933437"/>
                </a:xfrm>
                <a:custGeom>
                  <a:avLst/>
                  <a:gdLst>
                    <a:gd name="connsiteX0" fmla="*/ 2710883 w 2795825"/>
                    <a:gd name="connsiteY0" fmla="*/ 1315129 h 1933437"/>
                    <a:gd name="connsiteX1" fmla="*/ 2727178 w 2795825"/>
                    <a:gd name="connsiteY1" fmla="*/ 1261721 h 1933437"/>
                    <a:gd name="connsiteX2" fmla="*/ 2710883 w 2795825"/>
                    <a:gd name="connsiteY2" fmla="*/ 1315129 h 1933437"/>
                    <a:gd name="connsiteX3" fmla="*/ 1533865 w 2795825"/>
                    <a:gd name="connsiteY3" fmla="*/ 70449 h 1933437"/>
                    <a:gd name="connsiteX4" fmla="*/ 1318124 w 2795825"/>
                    <a:gd name="connsiteY4" fmla="*/ 2413 h 1933437"/>
                    <a:gd name="connsiteX5" fmla="*/ 53408 w 2795825"/>
                    <a:gd name="connsiteY5" fmla="*/ 267412 h 1933437"/>
                    <a:gd name="connsiteX6" fmla="*/ 0 w 2795825"/>
                    <a:gd name="connsiteY6" fmla="*/ 292926 h 1933437"/>
                    <a:gd name="connsiteX7" fmla="*/ 1245462 w 2795825"/>
                    <a:gd name="connsiteY7" fmla="*/ 1933437 h 1933437"/>
                    <a:gd name="connsiteX8" fmla="*/ 1252265 w 2795825"/>
                    <a:gd name="connsiteY8" fmla="*/ 1929661 h 1933437"/>
                    <a:gd name="connsiteX9" fmla="*/ 2106113 w 2795825"/>
                    <a:gd name="connsiteY9" fmla="*/ 1527536 h 1933437"/>
                    <a:gd name="connsiteX10" fmla="*/ 2775415 w 2795825"/>
                    <a:gd name="connsiteY10" fmla="*/ 1214130 h 1933437"/>
                    <a:gd name="connsiteX11" fmla="*/ 2795825 w 2795825"/>
                    <a:gd name="connsiteY11" fmla="*/ 1188276 h 1933437"/>
                    <a:gd name="connsiteX12" fmla="*/ 1533729 w 2795825"/>
                    <a:gd name="connsiteY12" fmla="*/ 70449 h 19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5825" h="1933437">
                      <a:moveTo>
                        <a:pt x="2710883" y="1315129"/>
                      </a:moveTo>
                      <a:lnTo>
                        <a:pt x="2727178" y="1261721"/>
                      </a:lnTo>
                      <a:lnTo>
                        <a:pt x="2710883" y="1315129"/>
                      </a:lnTo>
                      <a:close/>
                      <a:moveTo>
                        <a:pt x="1533865" y="70449"/>
                      </a:moveTo>
                      <a:cubicBezTo>
                        <a:pt x="1472837" y="21429"/>
                        <a:pt x="1414054" y="-9051"/>
                        <a:pt x="1318124" y="2413"/>
                      </a:cubicBezTo>
                      <a:cubicBezTo>
                        <a:pt x="1222194" y="13877"/>
                        <a:pt x="149713" y="242239"/>
                        <a:pt x="53408" y="267412"/>
                      </a:cubicBezTo>
                      <a:cubicBezTo>
                        <a:pt x="34360" y="273019"/>
                        <a:pt x="16331" y="281632"/>
                        <a:pt x="0" y="292926"/>
                      </a:cubicBezTo>
                      <a:lnTo>
                        <a:pt x="1245462" y="1933437"/>
                      </a:lnTo>
                      <a:cubicBezTo>
                        <a:pt x="1247594" y="1931949"/>
                        <a:pt x="1249874" y="1930683"/>
                        <a:pt x="1252265" y="1929661"/>
                      </a:cubicBezTo>
                      <a:cubicBezTo>
                        <a:pt x="1260089" y="1926838"/>
                        <a:pt x="2014980" y="1566146"/>
                        <a:pt x="2106113" y="1527536"/>
                      </a:cubicBezTo>
                      <a:cubicBezTo>
                        <a:pt x="2197247" y="1488926"/>
                        <a:pt x="2742588" y="1235459"/>
                        <a:pt x="2775415" y="1214130"/>
                      </a:cubicBezTo>
                      <a:cubicBezTo>
                        <a:pt x="2789022" y="1205319"/>
                        <a:pt x="2794193" y="1196066"/>
                        <a:pt x="2795825" y="1188276"/>
                      </a:cubicBezTo>
                      <a:cubicBezTo>
                        <a:pt x="2757623" y="1097210"/>
                        <a:pt x="1593464" y="118482"/>
                        <a:pt x="1533729" y="70449"/>
                      </a:cubicBezTo>
                      <a:close/>
                    </a:path>
                  </a:pathLst>
                </a:custGeom>
                <a:solidFill>
                  <a:srgbClr val="703800"/>
                </a:solidFill>
                <a:ln w="34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8CD254-B984-495A-B8C9-DA2F9CC441BD}"/>
                    </a:ext>
                  </a:extLst>
                </p:cNvPr>
                <p:cNvSpPr/>
                <p:nvPr/>
              </p:nvSpPr>
              <p:spPr>
                <a:xfrm>
                  <a:off x="5879169" y="3370761"/>
                  <a:ext cx="1643028" cy="1027525"/>
                </a:xfrm>
                <a:custGeom>
                  <a:avLst/>
                  <a:gdLst>
                    <a:gd name="connsiteX0" fmla="*/ 1592444 w 1643028"/>
                    <a:gd name="connsiteY0" fmla="*/ 165667 h 1027525"/>
                    <a:gd name="connsiteX1" fmla="*/ 1585640 w 1643028"/>
                    <a:gd name="connsiteY1" fmla="*/ 193528 h 1027525"/>
                    <a:gd name="connsiteX2" fmla="*/ 981925 w 1643028"/>
                    <a:gd name="connsiteY2" fmla="*/ 412467 h 1027525"/>
                    <a:gd name="connsiteX3" fmla="*/ 1354183 w 1643028"/>
                    <a:gd name="connsiteY3" fmla="*/ 172130 h 1027525"/>
                    <a:gd name="connsiteX4" fmla="*/ 1586355 w 1643028"/>
                    <a:gd name="connsiteY4" fmla="*/ 61232 h 1027525"/>
                    <a:gd name="connsiteX5" fmla="*/ 1643028 w 1643028"/>
                    <a:gd name="connsiteY5" fmla="*/ 0 h 1027525"/>
                    <a:gd name="connsiteX6" fmla="*/ 182472 w 1643028"/>
                    <a:gd name="connsiteY6" fmla="*/ 699339 h 1027525"/>
                    <a:gd name="connsiteX7" fmla="*/ 128043 w 1643028"/>
                    <a:gd name="connsiteY7" fmla="*/ 730363 h 1027525"/>
                    <a:gd name="connsiteX8" fmla="*/ 799930 w 1643028"/>
                    <a:gd name="connsiteY8" fmla="*/ 520813 h 1027525"/>
                    <a:gd name="connsiteX9" fmla="*/ 63375 w 1643028"/>
                    <a:gd name="connsiteY9" fmla="*/ 974612 h 1027525"/>
                    <a:gd name="connsiteX10" fmla="*/ 0 w 1643028"/>
                    <a:gd name="connsiteY10" fmla="*/ 1006589 h 1027525"/>
                    <a:gd name="connsiteX11" fmla="*/ 399063 w 1643028"/>
                    <a:gd name="connsiteY11" fmla="*/ 897731 h 1027525"/>
                    <a:gd name="connsiteX12" fmla="*/ 1593737 w 1643028"/>
                    <a:gd name="connsiteY12" fmla="*/ 260509 h 1027525"/>
                    <a:gd name="connsiteX13" fmla="*/ 1629659 w 1643028"/>
                    <a:gd name="connsiteY13" fmla="*/ 207815 h 1027525"/>
                    <a:gd name="connsiteX14" fmla="*/ 1592444 w 1643028"/>
                    <a:gd name="connsiteY14" fmla="*/ 165667 h 10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3028" h="1027525">
                      <a:moveTo>
                        <a:pt x="1592444" y="165667"/>
                      </a:moveTo>
                      <a:lnTo>
                        <a:pt x="1585640" y="193528"/>
                      </a:lnTo>
                      <a:lnTo>
                        <a:pt x="981925" y="412467"/>
                      </a:lnTo>
                      <a:lnTo>
                        <a:pt x="1354183" y="172130"/>
                      </a:lnTo>
                      <a:lnTo>
                        <a:pt x="1586355" y="61232"/>
                      </a:lnTo>
                      <a:lnTo>
                        <a:pt x="1643028" y="0"/>
                      </a:lnTo>
                      <a:cubicBezTo>
                        <a:pt x="1643028" y="0"/>
                        <a:pt x="282926" y="648925"/>
                        <a:pt x="182472" y="699339"/>
                      </a:cubicBezTo>
                      <a:cubicBezTo>
                        <a:pt x="163787" y="708699"/>
                        <a:pt x="145618" y="719056"/>
                        <a:pt x="128043" y="730363"/>
                      </a:cubicBezTo>
                      <a:cubicBezTo>
                        <a:pt x="123043" y="782445"/>
                        <a:pt x="807890" y="487374"/>
                        <a:pt x="799930" y="520813"/>
                      </a:cubicBezTo>
                      <a:cubicBezTo>
                        <a:pt x="780404" y="602932"/>
                        <a:pt x="63375" y="974612"/>
                        <a:pt x="63375" y="974612"/>
                      </a:cubicBezTo>
                      <a:lnTo>
                        <a:pt x="0" y="1006589"/>
                      </a:lnTo>
                      <a:cubicBezTo>
                        <a:pt x="59667" y="1073127"/>
                        <a:pt x="265611" y="965767"/>
                        <a:pt x="399063" y="897731"/>
                      </a:cubicBezTo>
                      <a:cubicBezTo>
                        <a:pt x="548334" y="821633"/>
                        <a:pt x="1566930" y="274320"/>
                        <a:pt x="1593737" y="260509"/>
                      </a:cubicBezTo>
                      <a:cubicBezTo>
                        <a:pt x="1614147" y="249861"/>
                        <a:pt x="1633980" y="237377"/>
                        <a:pt x="1629659" y="207815"/>
                      </a:cubicBezTo>
                      <a:cubicBezTo>
                        <a:pt x="1619402" y="192006"/>
                        <a:pt x="1606861" y="177803"/>
                        <a:pt x="1592444" y="165667"/>
                      </a:cubicBezTo>
                      <a:close/>
                    </a:path>
                  </a:pathLst>
                </a:custGeom>
                <a:solidFill>
                  <a:srgbClr val="703800"/>
                </a:solidFill>
                <a:ln w="34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405524-87D9-4597-BBD9-F88179EE5AB9}"/>
                    </a:ext>
                  </a:extLst>
                </p:cNvPr>
                <p:cNvSpPr/>
                <p:nvPr/>
              </p:nvSpPr>
              <p:spPr>
                <a:xfrm>
                  <a:off x="5012639" y="5008856"/>
                  <a:ext cx="695127" cy="545146"/>
                </a:xfrm>
                <a:custGeom>
                  <a:avLst/>
                  <a:gdLst>
                    <a:gd name="connsiteX0" fmla="*/ 237166 w 695127"/>
                    <a:gd name="connsiteY0" fmla="*/ 530883 h 545146"/>
                    <a:gd name="connsiteX1" fmla="*/ 241758 w 695127"/>
                    <a:gd name="connsiteY1" fmla="*/ 542416 h 545146"/>
                    <a:gd name="connsiteX2" fmla="*/ 242983 w 695127"/>
                    <a:gd name="connsiteY2" fmla="*/ 544116 h 545146"/>
                    <a:gd name="connsiteX3" fmla="*/ 263938 w 695127"/>
                    <a:gd name="connsiteY3" fmla="*/ 542416 h 545146"/>
                    <a:gd name="connsiteX4" fmla="*/ 271422 w 695127"/>
                    <a:gd name="connsiteY4" fmla="*/ 527856 h 545146"/>
                    <a:gd name="connsiteX5" fmla="*/ 267136 w 695127"/>
                    <a:gd name="connsiteY5" fmla="*/ 524828 h 545146"/>
                    <a:gd name="connsiteX6" fmla="*/ 269585 w 695127"/>
                    <a:gd name="connsiteY6" fmla="*/ 521426 h 545146"/>
                    <a:gd name="connsiteX7" fmla="*/ 266183 w 695127"/>
                    <a:gd name="connsiteY7" fmla="*/ 518229 h 545146"/>
                    <a:gd name="connsiteX8" fmla="*/ 254991 w 695127"/>
                    <a:gd name="connsiteY8" fmla="*/ 514419 h 545146"/>
                    <a:gd name="connsiteX9" fmla="*/ 238221 w 695127"/>
                    <a:gd name="connsiteY9" fmla="*/ 524896 h 545146"/>
                    <a:gd name="connsiteX10" fmla="*/ 237166 w 695127"/>
                    <a:gd name="connsiteY10" fmla="*/ 530883 h 545146"/>
                    <a:gd name="connsiteX11" fmla="*/ 300303 w 695127"/>
                    <a:gd name="connsiteY11" fmla="*/ 139678 h 545146"/>
                    <a:gd name="connsiteX12" fmla="*/ 289009 w 695127"/>
                    <a:gd name="connsiteY12" fmla="*/ 141549 h 545146"/>
                    <a:gd name="connsiteX13" fmla="*/ 289009 w 695127"/>
                    <a:gd name="connsiteY13" fmla="*/ 153013 h 545146"/>
                    <a:gd name="connsiteX14" fmla="*/ 272511 w 695127"/>
                    <a:gd name="connsiteY14" fmla="*/ 148217 h 545146"/>
                    <a:gd name="connsiteX15" fmla="*/ 269551 w 695127"/>
                    <a:gd name="connsiteY15" fmla="*/ 154340 h 545146"/>
                    <a:gd name="connsiteX16" fmla="*/ 248324 w 695127"/>
                    <a:gd name="connsiteY16" fmla="*/ 167301 h 545146"/>
                    <a:gd name="connsiteX17" fmla="*/ 249957 w 695127"/>
                    <a:gd name="connsiteY17" fmla="*/ 171791 h 545146"/>
                    <a:gd name="connsiteX18" fmla="*/ 241895 w 695127"/>
                    <a:gd name="connsiteY18" fmla="*/ 182575 h 545146"/>
                    <a:gd name="connsiteX19" fmla="*/ 244820 w 695127"/>
                    <a:gd name="connsiteY19" fmla="*/ 183051 h 545146"/>
                    <a:gd name="connsiteX20" fmla="*/ 248630 w 695127"/>
                    <a:gd name="connsiteY20" fmla="*/ 195671 h 545146"/>
                    <a:gd name="connsiteX21" fmla="*/ 242303 w 695127"/>
                    <a:gd name="connsiteY21" fmla="*/ 198631 h 545146"/>
                    <a:gd name="connsiteX22" fmla="*/ 241895 w 695127"/>
                    <a:gd name="connsiteY22" fmla="*/ 202475 h 545146"/>
                    <a:gd name="connsiteX23" fmla="*/ 250637 w 695127"/>
                    <a:gd name="connsiteY23" fmla="*/ 202917 h 545146"/>
                    <a:gd name="connsiteX24" fmla="*/ 262645 w 695127"/>
                    <a:gd name="connsiteY24" fmla="*/ 218940 h 545146"/>
                    <a:gd name="connsiteX25" fmla="*/ 275810 w 695127"/>
                    <a:gd name="connsiteY25" fmla="*/ 223396 h 545146"/>
                    <a:gd name="connsiteX26" fmla="*/ 312992 w 695127"/>
                    <a:gd name="connsiteY26" fmla="*/ 214416 h 545146"/>
                    <a:gd name="connsiteX27" fmla="*/ 329082 w 695127"/>
                    <a:gd name="connsiteY27" fmla="*/ 192848 h 545146"/>
                    <a:gd name="connsiteX28" fmla="*/ 325442 w 695127"/>
                    <a:gd name="connsiteY28" fmla="*/ 187745 h 545146"/>
                    <a:gd name="connsiteX29" fmla="*/ 317380 w 695127"/>
                    <a:gd name="connsiteY29" fmla="*/ 165429 h 545146"/>
                    <a:gd name="connsiteX30" fmla="*/ 301902 w 695127"/>
                    <a:gd name="connsiteY30" fmla="*/ 153319 h 545146"/>
                    <a:gd name="connsiteX31" fmla="*/ 304623 w 695127"/>
                    <a:gd name="connsiteY31" fmla="*/ 149407 h 545146"/>
                    <a:gd name="connsiteX32" fmla="*/ 304623 w 695127"/>
                    <a:gd name="connsiteY32" fmla="*/ 143692 h 545146"/>
                    <a:gd name="connsiteX33" fmla="*/ 300303 w 695127"/>
                    <a:gd name="connsiteY33" fmla="*/ 139712 h 545146"/>
                    <a:gd name="connsiteX34" fmla="*/ 391539 w 695127"/>
                    <a:gd name="connsiteY34" fmla="*/ 126649 h 545146"/>
                    <a:gd name="connsiteX35" fmla="*/ 398343 w 695127"/>
                    <a:gd name="connsiteY35" fmla="*/ 119846 h 545146"/>
                    <a:gd name="connsiteX36" fmla="*/ 399499 w 695127"/>
                    <a:gd name="connsiteY36" fmla="*/ 114947 h 545146"/>
                    <a:gd name="connsiteX37" fmla="*/ 397390 w 695127"/>
                    <a:gd name="connsiteY37" fmla="*/ 113416 h 545146"/>
                    <a:gd name="connsiteX38" fmla="*/ 379055 w 695127"/>
                    <a:gd name="connsiteY38" fmla="*/ 106034 h 545146"/>
                    <a:gd name="connsiteX39" fmla="*/ 375653 w 695127"/>
                    <a:gd name="connsiteY39" fmla="*/ 112838 h 545146"/>
                    <a:gd name="connsiteX40" fmla="*/ 369189 w 695127"/>
                    <a:gd name="connsiteY40" fmla="*/ 118247 h 545146"/>
                    <a:gd name="connsiteX41" fmla="*/ 375993 w 695127"/>
                    <a:gd name="connsiteY41" fmla="*/ 118995 h 545146"/>
                    <a:gd name="connsiteX42" fmla="*/ 376367 w 695127"/>
                    <a:gd name="connsiteY42" fmla="*/ 118587 h 545146"/>
                    <a:gd name="connsiteX43" fmla="*/ 391539 w 695127"/>
                    <a:gd name="connsiteY43" fmla="*/ 126683 h 545146"/>
                    <a:gd name="connsiteX44" fmla="*/ 377490 w 695127"/>
                    <a:gd name="connsiteY44" fmla="*/ 4185 h 545146"/>
                    <a:gd name="connsiteX45" fmla="*/ 382150 w 695127"/>
                    <a:gd name="connsiteY45" fmla="*/ 3437 h 545146"/>
                    <a:gd name="connsiteX46" fmla="*/ 378748 w 695127"/>
                    <a:gd name="connsiteY46" fmla="*/ 35 h 545146"/>
                    <a:gd name="connsiteX47" fmla="*/ 377490 w 695127"/>
                    <a:gd name="connsiteY47" fmla="*/ 4253 h 545146"/>
                    <a:gd name="connsiteX48" fmla="*/ 531556 w 695127"/>
                    <a:gd name="connsiteY48" fmla="*/ 390968 h 545146"/>
                    <a:gd name="connsiteX49" fmla="*/ 509479 w 695127"/>
                    <a:gd name="connsiteY49" fmla="*/ 396615 h 545146"/>
                    <a:gd name="connsiteX50" fmla="*/ 507744 w 695127"/>
                    <a:gd name="connsiteY50" fmla="*/ 404439 h 545146"/>
                    <a:gd name="connsiteX51" fmla="*/ 510023 w 695127"/>
                    <a:gd name="connsiteY51" fmla="*/ 413488 h 545146"/>
                    <a:gd name="connsiteX52" fmla="*/ 528937 w 695127"/>
                    <a:gd name="connsiteY52" fmla="*/ 418761 h 545146"/>
                    <a:gd name="connsiteX53" fmla="*/ 539823 w 695127"/>
                    <a:gd name="connsiteY53" fmla="*/ 408555 h 545146"/>
                    <a:gd name="connsiteX54" fmla="*/ 539006 w 695127"/>
                    <a:gd name="connsiteY54" fmla="*/ 396445 h 545146"/>
                    <a:gd name="connsiteX55" fmla="*/ 531556 w 695127"/>
                    <a:gd name="connsiteY55" fmla="*/ 391036 h 545146"/>
                    <a:gd name="connsiteX56" fmla="*/ 536863 w 695127"/>
                    <a:gd name="connsiteY56" fmla="*/ 250678 h 545146"/>
                    <a:gd name="connsiteX57" fmla="*/ 540843 w 695127"/>
                    <a:gd name="connsiteY57" fmla="*/ 245338 h 545146"/>
                    <a:gd name="connsiteX58" fmla="*/ 536965 w 695127"/>
                    <a:gd name="connsiteY58" fmla="*/ 245031 h 545146"/>
                    <a:gd name="connsiteX59" fmla="*/ 536863 w 695127"/>
                    <a:gd name="connsiteY59" fmla="*/ 250746 h 545146"/>
                    <a:gd name="connsiteX60" fmla="*/ 585645 w 695127"/>
                    <a:gd name="connsiteY60" fmla="*/ 382974 h 545146"/>
                    <a:gd name="connsiteX61" fmla="*/ 584930 w 695127"/>
                    <a:gd name="connsiteY61" fmla="*/ 381205 h 545146"/>
                    <a:gd name="connsiteX62" fmla="*/ 587210 w 695127"/>
                    <a:gd name="connsiteY62" fmla="*/ 368754 h 545146"/>
                    <a:gd name="connsiteX63" fmla="*/ 559689 w 695127"/>
                    <a:gd name="connsiteY63" fmla="*/ 363039 h 545146"/>
                    <a:gd name="connsiteX64" fmla="*/ 557716 w 695127"/>
                    <a:gd name="connsiteY64" fmla="*/ 382226 h 545146"/>
                    <a:gd name="connsiteX65" fmla="*/ 562105 w 695127"/>
                    <a:gd name="connsiteY65" fmla="*/ 386171 h 545146"/>
                    <a:gd name="connsiteX66" fmla="*/ 572956 w 695127"/>
                    <a:gd name="connsiteY66" fmla="*/ 387158 h 545146"/>
                    <a:gd name="connsiteX67" fmla="*/ 572956 w 695127"/>
                    <a:gd name="connsiteY67" fmla="*/ 387940 h 545146"/>
                    <a:gd name="connsiteX68" fmla="*/ 580508 w 695127"/>
                    <a:gd name="connsiteY68" fmla="*/ 387600 h 545146"/>
                    <a:gd name="connsiteX69" fmla="*/ 585645 w 695127"/>
                    <a:gd name="connsiteY69" fmla="*/ 382974 h 545146"/>
                    <a:gd name="connsiteX70" fmla="*/ 658987 w 695127"/>
                    <a:gd name="connsiteY70" fmla="*/ 488021 h 545146"/>
                    <a:gd name="connsiteX71" fmla="*/ 663920 w 695127"/>
                    <a:gd name="connsiteY71" fmla="*/ 489075 h 545146"/>
                    <a:gd name="connsiteX72" fmla="*/ 658987 w 695127"/>
                    <a:gd name="connsiteY72" fmla="*/ 487885 h 545146"/>
                    <a:gd name="connsiteX73" fmla="*/ 682256 w 695127"/>
                    <a:gd name="connsiteY73" fmla="*/ 471828 h 545146"/>
                    <a:gd name="connsiteX74" fmla="*/ 675792 w 695127"/>
                    <a:gd name="connsiteY74" fmla="*/ 472951 h 545146"/>
                    <a:gd name="connsiteX75" fmla="*/ 678174 w 695127"/>
                    <a:gd name="connsiteY75" fmla="*/ 489450 h 545146"/>
                    <a:gd name="connsiteX76" fmla="*/ 682800 w 695127"/>
                    <a:gd name="connsiteY76" fmla="*/ 469039 h 545146"/>
                    <a:gd name="connsiteX77" fmla="*/ 682256 w 695127"/>
                    <a:gd name="connsiteY77" fmla="*/ 471692 h 545146"/>
                    <a:gd name="connsiteX78" fmla="*/ 96 w 695127"/>
                    <a:gd name="connsiteY78" fmla="*/ 230880 h 545146"/>
                    <a:gd name="connsiteX79" fmla="*/ 7171 w 695127"/>
                    <a:gd name="connsiteY79" fmla="*/ 232581 h 545146"/>
                    <a:gd name="connsiteX80" fmla="*/ 8396 w 695127"/>
                    <a:gd name="connsiteY80" fmla="*/ 226492 h 545146"/>
                    <a:gd name="connsiteX81" fmla="*/ 96 w 695127"/>
                    <a:gd name="connsiteY81" fmla="*/ 230744 h 545146"/>
                    <a:gd name="connsiteX82" fmla="*/ 61328 w 695127"/>
                    <a:gd name="connsiteY82" fmla="*/ 197100 h 545146"/>
                    <a:gd name="connsiteX83" fmla="*/ 60375 w 695127"/>
                    <a:gd name="connsiteY83" fmla="*/ 197100 h 545146"/>
                    <a:gd name="connsiteX84" fmla="*/ 61158 w 695127"/>
                    <a:gd name="connsiteY84" fmla="*/ 196012 h 545146"/>
                    <a:gd name="connsiteX85" fmla="*/ 54660 w 695127"/>
                    <a:gd name="connsiteY85" fmla="*/ 198053 h 545146"/>
                    <a:gd name="connsiteX86" fmla="*/ 54286 w 695127"/>
                    <a:gd name="connsiteY86" fmla="*/ 201897 h 545146"/>
                    <a:gd name="connsiteX87" fmla="*/ 57518 w 695127"/>
                    <a:gd name="connsiteY87" fmla="*/ 204210 h 545146"/>
                    <a:gd name="connsiteX88" fmla="*/ 60375 w 695127"/>
                    <a:gd name="connsiteY88" fmla="*/ 203734 h 545146"/>
                    <a:gd name="connsiteX89" fmla="*/ 61260 w 695127"/>
                    <a:gd name="connsiteY89" fmla="*/ 196964 h 545146"/>
                    <a:gd name="connsiteX90" fmla="*/ 121573 w 695127"/>
                    <a:gd name="connsiteY90" fmla="*/ 237479 h 545146"/>
                    <a:gd name="connsiteX91" fmla="*/ 114123 w 695127"/>
                    <a:gd name="connsiteY91" fmla="*/ 226390 h 545146"/>
                    <a:gd name="connsiteX92" fmla="*/ 114123 w 695127"/>
                    <a:gd name="connsiteY92" fmla="*/ 225471 h 545146"/>
                    <a:gd name="connsiteX93" fmla="*/ 100516 w 695127"/>
                    <a:gd name="connsiteY93" fmla="*/ 238160 h 545146"/>
                    <a:gd name="connsiteX94" fmla="*/ 115926 w 695127"/>
                    <a:gd name="connsiteY94" fmla="*/ 244147 h 545146"/>
                    <a:gd name="connsiteX95" fmla="*/ 121505 w 695127"/>
                    <a:gd name="connsiteY95" fmla="*/ 237343 h 545146"/>
                    <a:gd name="connsiteX96" fmla="*/ 325681 w 695127"/>
                    <a:gd name="connsiteY96" fmla="*/ 437402 h 545146"/>
                    <a:gd name="connsiteX97" fmla="*/ 309080 w 695127"/>
                    <a:gd name="connsiteY97" fmla="*/ 455364 h 545146"/>
                    <a:gd name="connsiteX98" fmla="*/ 334933 w 695127"/>
                    <a:gd name="connsiteY98" fmla="*/ 448118 h 545146"/>
                    <a:gd name="connsiteX99" fmla="*/ 325578 w 695127"/>
                    <a:gd name="connsiteY99" fmla="*/ 437402 h 545146"/>
                    <a:gd name="connsiteX100" fmla="*/ 214510 w 695127"/>
                    <a:gd name="connsiteY100" fmla="*/ 226118 h 545146"/>
                    <a:gd name="connsiteX101" fmla="*/ 211687 w 695127"/>
                    <a:gd name="connsiteY101" fmla="*/ 219960 h 545146"/>
                    <a:gd name="connsiteX102" fmla="*/ 191582 w 695127"/>
                    <a:gd name="connsiteY102" fmla="*/ 214722 h 545146"/>
                    <a:gd name="connsiteX103" fmla="*/ 185425 w 695127"/>
                    <a:gd name="connsiteY103" fmla="*/ 218600 h 545146"/>
                    <a:gd name="connsiteX104" fmla="*/ 183010 w 695127"/>
                    <a:gd name="connsiteY104" fmla="*/ 241766 h 545146"/>
                    <a:gd name="connsiteX105" fmla="*/ 213626 w 695127"/>
                    <a:gd name="connsiteY105" fmla="*/ 240473 h 545146"/>
                    <a:gd name="connsiteX106" fmla="*/ 214408 w 695127"/>
                    <a:gd name="connsiteY106" fmla="*/ 225981 h 545146"/>
                    <a:gd name="connsiteX107" fmla="*/ 226246 w 695127"/>
                    <a:gd name="connsiteY107" fmla="*/ 213769 h 545146"/>
                    <a:gd name="connsiteX108" fmla="*/ 221654 w 695127"/>
                    <a:gd name="connsiteY108" fmla="*/ 215470 h 545146"/>
                    <a:gd name="connsiteX109" fmla="*/ 222062 w 695127"/>
                    <a:gd name="connsiteY109" fmla="*/ 218225 h 545146"/>
                    <a:gd name="connsiteX110" fmla="*/ 227709 w 695127"/>
                    <a:gd name="connsiteY110" fmla="*/ 217307 h 545146"/>
                    <a:gd name="connsiteX111" fmla="*/ 226110 w 695127"/>
                    <a:gd name="connsiteY111" fmla="*/ 213633 h 545146"/>
                    <a:gd name="connsiteX112" fmla="*/ 209237 w 695127"/>
                    <a:gd name="connsiteY112" fmla="*/ 99027 h 545146"/>
                    <a:gd name="connsiteX113" fmla="*/ 211925 w 695127"/>
                    <a:gd name="connsiteY113" fmla="*/ 97632 h 545146"/>
                    <a:gd name="connsiteX114" fmla="*/ 209509 w 695127"/>
                    <a:gd name="connsiteY114" fmla="*/ 94230 h 545146"/>
                    <a:gd name="connsiteX115" fmla="*/ 209305 w 695127"/>
                    <a:gd name="connsiteY115" fmla="*/ 98891 h 545146"/>
                    <a:gd name="connsiteX116" fmla="*/ 241214 w 695127"/>
                    <a:gd name="connsiteY116" fmla="*/ 172437 h 545146"/>
                    <a:gd name="connsiteX117" fmla="*/ 244310 w 695127"/>
                    <a:gd name="connsiteY117" fmla="*/ 167198 h 545146"/>
                    <a:gd name="connsiteX118" fmla="*/ 240500 w 695127"/>
                    <a:gd name="connsiteY118" fmla="*/ 154544 h 545146"/>
                    <a:gd name="connsiteX119" fmla="*/ 224647 w 695127"/>
                    <a:gd name="connsiteY119" fmla="*/ 157946 h 545146"/>
                    <a:gd name="connsiteX120" fmla="*/ 241282 w 695127"/>
                    <a:gd name="connsiteY120" fmla="*/ 172301 h 545146"/>
                    <a:gd name="connsiteX121" fmla="*/ 249378 w 695127"/>
                    <a:gd name="connsiteY121" fmla="*/ 260884 h 545146"/>
                    <a:gd name="connsiteX122" fmla="*/ 240636 w 695127"/>
                    <a:gd name="connsiteY122" fmla="*/ 260441 h 545146"/>
                    <a:gd name="connsiteX123" fmla="*/ 247814 w 695127"/>
                    <a:gd name="connsiteY123" fmla="*/ 269660 h 545146"/>
                    <a:gd name="connsiteX124" fmla="*/ 249446 w 695127"/>
                    <a:gd name="connsiteY124" fmla="*/ 260918 h 545146"/>
                    <a:gd name="connsiteX125" fmla="*/ 256182 w 695127"/>
                    <a:gd name="connsiteY125" fmla="*/ 261632 h 545146"/>
                    <a:gd name="connsiteX126" fmla="*/ 261319 w 695127"/>
                    <a:gd name="connsiteY126" fmla="*/ 263639 h 545146"/>
                    <a:gd name="connsiteX127" fmla="*/ 260502 w 695127"/>
                    <a:gd name="connsiteY127" fmla="*/ 258094 h 545146"/>
                    <a:gd name="connsiteX128" fmla="*/ 256318 w 695127"/>
                    <a:gd name="connsiteY128" fmla="*/ 261666 h 545146"/>
                    <a:gd name="connsiteX129" fmla="*/ 272953 w 695127"/>
                    <a:gd name="connsiteY129" fmla="*/ 336471 h 545146"/>
                    <a:gd name="connsiteX130" fmla="*/ 276355 w 695127"/>
                    <a:gd name="connsiteY130" fmla="*/ 352970 h 545146"/>
                    <a:gd name="connsiteX131" fmla="*/ 281015 w 695127"/>
                    <a:gd name="connsiteY131" fmla="*/ 352153 h 545146"/>
                    <a:gd name="connsiteX132" fmla="*/ 305474 w 695127"/>
                    <a:gd name="connsiteY132" fmla="*/ 348071 h 545146"/>
                    <a:gd name="connsiteX133" fmla="*/ 305474 w 695127"/>
                    <a:gd name="connsiteY133" fmla="*/ 340520 h 545146"/>
                    <a:gd name="connsiteX134" fmla="*/ 296085 w 695127"/>
                    <a:gd name="connsiteY134" fmla="*/ 328885 h 545146"/>
                    <a:gd name="connsiteX135" fmla="*/ 279824 w 695127"/>
                    <a:gd name="connsiteY135" fmla="*/ 329668 h 545146"/>
                    <a:gd name="connsiteX136" fmla="*/ 273089 w 695127"/>
                    <a:gd name="connsiteY136" fmla="*/ 336505 h 545146"/>
                    <a:gd name="connsiteX137" fmla="*/ 272442 w 695127"/>
                    <a:gd name="connsiteY137" fmla="*/ 234418 h 545146"/>
                    <a:gd name="connsiteX138" fmla="*/ 269041 w 695127"/>
                    <a:gd name="connsiteY138" fmla="*/ 236901 h 545146"/>
                    <a:gd name="connsiteX139" fmla="*/ 272136 w 695127"/>
                    <a:gd name="connsiteY139" fmla="*/ 238296 h 545146"/>
                    <a:gd name="connsiteX140" fmla="*/ 272578 w 695127"/>
                    <a:gd name="connsiteY140" fmla="*/ 234350 h 545146"/>
                    <a:gd name="connsiteX141" fmla="*/ 276491 w 695127"/>
                    <a:gd name="connsiteY141" fmla="*/ 242276 h 545146"/>
                    <a:gd name="connsiteX142" fmla="*/ 282137 w 695127"/>
                    <a:gd name="connsiteY142" fmla="*/ 247991 h 545146"/>
                    <a:gd name="connsiteX143" fmla="*/ 276627 w 695127"/>
                    <a:gd name="connsiteY143" fmla="*/ 242208 h 545146"/>
                    <a:gd name="connsiteX144" fmla="*/ 287989 w 695127"/>
                    <a:gd name="connsiteY144" fmla="*/ 229009 h 545146"/>
                    <a:gd name="connsiteX145" fmla="*/ 290574 w 695127"/>
                    <a:gd name="connsiteY145" fmla="*/ 233329 h 545146"/>
                    <a:gd name="connsiteX146" fmla="*/ 295405 w 695127"/>
                    <a:gd name="connsiteY146" fmla="*/ 226866 h 545146"/>
                    <a:gd name="connsiteX147" fmla="*/ 288626 w 695127"/>
                    <a:gd name="connsiteY147" fmla="*/ 228040 h 545146"/>
                    <a:gd name="connsiteX148" fmla="*/ 288125 w 695127"/>
                    <a:gd name="connsiteY148" fmla="*/ 228941 h 545146"/>
                    <a:gd name="connsiteX149" fmla="*/ 305338 w 695127"/>
                    <a:gd name="connsiteY149" fmla="*/ 255475 h 545146"/>
                    <a:gd name="connsiteX150" fmla="*/ 301310 w 695127"/>
                    <a:gd name="connsiteY150" fmla="*/ 260570 h 545146"/>
                    <a:gd name="connsiteX151" fmla="*/ 301358 w 695127"/>
                    <a:gd name="connsiteY151" fmla="*/ 260884 h 545146"/>
                    <a:gd name="connsiteX152" fmla="*/ 305474 w 695127"/>
                    <a:gd name="connsiteY152" fmla="*/ 255407 h 545146"/>
                    <a:gd name="connsiteX153" fmla="*/ 318094 w 695127"/>
                    <a:gd name="connsiteY153" fmla="*/ 250508 h 545146"/>
                    <a:gd name="connsiteX154" fmla="*/ 318911 w 695127"/>
                    <a:gd name="connsiteY154" fmla="*/ 242820 h 545146"/>
                    <a:gd name="connsiteX155" fmla="*/ 318231 w 695127"/>
                    <a:gd name="connsiteY155" fmla="*/ 250304 h 545146"/>
                    <a:gd name="connsiteX156" fmla="*/ 360787 w 695127"/>
                    <a:gd name="connsiteY156" fmla="*/ 417196 h 545146"/>
                    <a:gd name="connsiteX157" fmla="*/ 375482 w 695127"/>
                    <a:gd name="connsiteY157" fmla="*/ 392975 h 545146"/>
                    <a:gd name="connsiteX158" fmla="*/ 370924 w 695127"/>
                    <a:gd name="connsiteY158" fmla="*/ 388077 h 545146"/>
                    <a:gd name="connsiteX159" fmla="*/ 346023 w 695127"/>
                    <a:gd name="connsiteY159" fmla="*/ 395152 h 545146"/>
                    <a:gd name="connsiteX160" fmla="*/ 350343 w 695127"/>
                    <a:gd name="connsiteY160" fmla="*/ 411413 h 545146"/>
                    <a:gd name="connsiteX161" fmla="*/ 354085 w 695127"/>
                    <a:gd name="connsiteY161" fmla="*/ 424000 h 545146"/>
                    <a:gd name="connsiteX162" fmla="*/ 360923 w 695127"/>
                    <a:gd name="connsiteY162" fmla="*/ 417264 h 545146"/>
                    <a:gd name="connsiteX163" fmla="*/ 375789 w 695127"/>
                    <a:gd name="connsiteY163" fmla="*/ 342152 h 545146"/>
                    <a:gd name="connsiteX164" fmla="*/ 376537 w 695127"/>
                    <a:gd name="connsiteY164" fmla="*/ 314598 h 545146"/>
                    <a:gd name="connsiteX165" fmla="*/ 372795 w 695127"/>
                    <a:gd name="connsiteY165" fmla="*/ 315210 h 545146"/>
                    <a:gd name="connsiteX166" fmla="*/ 373203 w 695127"/>
                    <a:gd name="connsiteY166" fmla="*/ 311366 h 545146"/>
                    <a:gd name="connsiteX167" fmla="*/ 366400 w 695127"/>
                    <a:gd name="connsiteY167" fmla="*/ 311570 h 545146"/>
                    <a:gd name="connsiteX168" fmla="*/ 350718 w 695127"/>
                    <a:gd name="connsiteY168" fmla="*/ 309461 h 545146"/>
                    <a:gd name="connsiteX169" fmla="*/ 341465 w 695127"/>
                    <a:gd name="connsiteY169" fmla="*/ 318544 h 545146"/>
                    <a:gd name="connsiteX170" fmla="*/ 344016 w 695127"/>
                    <a:gd name="connsiteY170" fmla="*/ 322864 h 545146"/>
                    <a:gd name="connsiteX171" fmla="*/ 340818 w 695127"/>
                    <a:gd name="connsiteY171" fmla="*/ 327184 h 545146"/>
                    <a:gd name="connsiteX172" fmla="*/ 343506 w 695127"/>
                    <a:gd name="connsiteY172" fmla="*/ 332423 h 545146"/>
                    <a:gd name="connsiteX173" fmla="*/ 345003 w 695127"/>
                    <a:gd name="connsiteY173" fmla="*/ 362393 h 545146"/>
                    <a:gd name="connsiteX174" fmla="*/ 358950 w 695127"/>
                    <a:gd name="connsiteY174" fmla="*/ 365795 h 545146"/>
                    <a:gd name="connsiteX175" fmla="*/ 367522 w 695127"/>
                    <a:gd name="connsiteY175" fmla="*/ 358685 h 545146"/>
                    <a:gd name="connsiteX176" fmla="*/ 375789 w 695127"/>
                    <a:gd name="connsiteY176" fmla="*/ 342152 h 545146"/>
                    <a:gd name="connsiteX177" fmla="*/ 356705 w 695127"/>
                    <a:gd name="connsiteY177" fmla="*/ 297147 h 545146"/>
                    <a:gd name="connsiteX178" fmla="*/ 377456 w 695127"/>
                    <a:gd name="connsiteY178" fmla="*/ 287996 h 545146"/>
                    <a:gd name="connsiteX179" fmla="*/ 362826 w 695127"/>
                    <a:gd name="connsiteY179" fmla="*/ 268540 h 545146"/>
                    <a:gd name="connsiteX180" fmla="*/ 358269 w 695127"/>
                    <a:gd name="connsiteY180" fmla="*/ 268504 h 545146"/>
                    <a:gd name="connsiteX181" fmla="*/ 349323 w 695127"/>
                    <a:gd name="connsiteY181" fmla="*/ 272858 h 545146"/>
                    <a:gd name="connsiteX182" fmla="*/ 347724 w 695127"/>
                    <a:gd name="connsiteY182" fmla="*/ 288234 h 545146"/>
                    <a:gd name="connsiteX183" fmla="*/ 356773 w 695127"/>
                    <a:gd name="connsiteY183" fmla="*/ 297011 h 545146"/>
                    <a:gd name="connsiteX184" fmla="*/ 341975 w 695127"/>
                    <a:gd name="connsiteY184" fmla="*/ 183289 h 545146"/>
                    <a:gd name="connsiteX185" fmla="*/ 341431 w 695127"/>
                    <a:gd name="connsiteY185" fmla="*/ 186215 h 545146"/>
                    <a:gd name="connsiteX186" fmla="*/ 346125 w 695127"/>
                    <a:gd name="connsiteY186" fmla="*/ 185466 h 545146"/>
                    <a:gd name="connsiteX187" fmla="*/ 342043 w 695127"/>
                    <a:gd name="connsiteY187" fmla="*/ 183153 h 545146"/>
                    <a:gd name="connsiteX188" fmla="*/ 337417 w 695127"/>
                    <a:gd name="connsiteY188" fmla="*/ 93278 h 545146"/>
                    <a:gd name="connsiteX189" fmla="*/ 336090 w 695127"/>
                    <a:gd name="connsiteY189" fmla="*/ 97292 h 545146"/>
                    <a:gd name="connsiteX190" fmla="*/ 342894 w 695127"/>
                    <a:gd name="connsiteY190" fmla="*/ 97292 h 545146"/>
                    <a:gd name="connsiteX191" fmla="*/ 342247 w 695127"/>
                    <a:gd name="connsiteY191" fmla="*/ 92700 h 545146"/>
                    <a:gd name="connsiteX192" fmla="*/ 337485 w 695127"/>
                    <a:gd name="connsiteY192" fmla="*/ 93142 h 545146"/>
                    <a:gd name="connsiteX193" fmla="*/ 350105 w 695127"/>
                    <a:gd name="connsiteY193" fmla="*/ 173458 h 545146"/>
                    <a:gd name="connsiteX194" fmla="*/ 356909 w 695127"/>
                    <a:gd name="connsiteY194" fmla="*/ 179887 h 545146"/>
                    <a:gd name="connsiteX195" fmla="*/ 359698 w 695127"/>
                    <a:gd name="connsiteY195" fmla="*/ 172811 h 545146"/>
                    <a:gd name="connsiteX196" fmla="*/ 350173 w 695127"/>
                    <a:gd name="connsiteY196" fmla="*/ 173322 h 545146"/>
                    <a:gd name="connsiteX197" fmla="*/ 395485 w 695127"/>
                    <a:gd name="connsiteY197" fmla="*/ 378484 h 545146"/>
                    <a:gd name="connsiteX198" fmla="*/ 395485 w 695127"/>
                    <a:gd name="connsiteY198" fmla="*/ 378484 h 545146"/>
                    <a:gd name="connsiteX199" fmla="*/ 399941 w 695127"/>
                    <a:gd name="connsiteY199" fmla="*/ 408895 h 545146"/>
                    <a:gd name="connsiteX200" fmla="*/ 423754 w 695127"/>
                    <a:gd name="connsiteY200" fmla="*/ 401105 h 545146"/>
                    <a:gd name="connsiteX201" fmla="*/ 418787 w 695127"/>
                    <a:gd name="connsiteY201" fmla="*/ 386852 h 545146"/>
                    <a:gd name="connsiteX202" fmla="*/ 392083 w 695127"/>
                    <a:gd name="connsiteY202" fmla="*/ 400799 h 545146"/>
                    <a:gd name="connsiteX203" fmla="*/ 397016 w 695127"/>
                    <a:gd name="connsiteY203" fmla="*/ 408453 h 545146"/>
                    <a:gd name="connsiteX204" fmla="*/ 395553 w 695127"/>
                    <a:gd name="connsiteY204" fmla="*/ 411549 h 545146"/>
                    <a:gd name="connsiteX205" fmla="*/ 403037 w 695127"/>
                    <a:gd name="connsiteY205" fmla="*/ 416890 h 545146"/>
                    <a:gd name="connsiteX206" fmla="*/ 400009 w 695127"/>
                    <a:gd name="connsiteY206" fmla="*/ 408759 h 545146"/>
                    <a:gd name="connsiteX207" fmla="*/ 420692 w 695127"/>
                    <a:gd name="connsiteY207" fmla="*/ 308169 h 545146"/>
                    <a:gd name="connsiteX208" fmla="*/ 421202 w 695127"/>
                    <a:gd name="connsiteY208" fmla="*/ 311842 h 545146"/>
                    <a:gd name="connsiteX209" fmla="*/ 424162 w 695127"/>
                    <a:gd name="connsiteY209" fmla="*/ 312319 h 545146"/>
                    <a:gd name="connsiteX210" fmla="*/ 420760 w 695127"/>
                    <a:gd name="connsiteY210" fmla="*/ 308135 h 545146"/>
                    <a:gd name="connsiteX211" fmla="*/ 441103 w 695127"/>
                    <a:gd name="connsiteY211" fmla="*/ 73445 h 545146"/>
                    <a:gd name="connsiteX212" fmla="*/ 439504 w 695127"/>
                    <a:gd name="connsiteY212" fmla="*/ 68989 h 545146"/>
                    <a:gd name="connsiteX213" fmla="*/ 431102 w 695127"/>
                    <a:gd name="connsiteY213" fmla="*/ 70350 h 545146"/>
                    <a:gd name="connsiteX214" fmla="*/ 441035 w 695127"/>
                    <a:gd name="connsiteY214" fmla="*/ 73411 h 545146"/>
                    <a:gd name="connsiteX215" fmla="*/ 447226 w 695127"/>
                    <a:gd name="connsiteY215" fmla="*/ 167743 h 545146"/>
                    <a:gd name="connsiteX216" fmla="*/ 452703 w 695127"/>
                    <a:gd name="connsiteY216" fmla="*/ 165906 h 545146"/>
                    <a:gd name="connsiteX217" fmla="*/ 450968 w 695127"/>
                    <a:gd name="connsiteY217" fmla="*/ 160531 h 545146"/>
                    <a:gd name="connsiteX218" fmla="*/ 447226 w 695127"/>
                    <a:gd name="connsiteY218" fmla="*/ 167743 h 545146"/>
                    <a:gd name="connsiteX219" fmla="*/ 485326 w 695127"/>
                    <a:gd name="connsiteY219" fmla="*/ 376408 h 545146"/>
                    <a:gd name="connsiteX220" fmla="*/ 487367 w 695127"/>
                    <a:gd name="connsiteY220" fmla="*/ 383620 h 545146"/>
                    <a:gd name="connsiteX221" fmla="*/ 494545 w 695127"/>
                    <a:gd name="connsiteY221" fmla="*/ 373925 h 545146"/>
                    <a:gd name="connsiteX222" fmla="*/ 485258 w 695127"/>
                    <a:gd name="connsiteY222" fmla="*/ 376408 h 545146"/>
                    <a:gd name="connsiteX223" fmla="*/ 471039 w 695127"/>
                    <a:gd name="connsiteY223" fmla="*/ 179853 h 545146"/>
                    <a:gd name="connsiteX224" fmla="*/ 479577 w 695127"/>
                    <a:gd name="connsiteY224" fmla="*/ 179377 h 545146"/>
                    <a:gd name="connsiteX225" fmla="*/ 482367 w 695127"/>
                    <a:gd name="connsiteY225" fmla="*/ 172335 h 545146"/>
                    <a:gd name="connsiteX226" fmla="*/ 477706 w 695127"/>
                    <a:gd name="connsiteY226" fmla="*/ 166484 h 545146"/>
                    <a:gd name="connsiteX227" fmla="*/ 471039 w 695127"/>
                    <a:gd name="connsiteY227" fmla="*/ 179853 h 545146"/>
                    <a:gd name="connsiteX228" fmla="*/ 491824 w 695127"/>
                    <a:gd name="connsiteY228" fmla="*/ 276362 h 545146"/>
                    <a:gd name="connsiteX229" fmla="*/ 496994 w 695127"/>
                    <a:gd name="connsiteY229" fmla="*/ 272654 h 545146"/>
                    <a:gd name="connsiteX230" fmla="*/ 494477 w 695127"/>
                    <a:gd name="connsiteY230" fmla="*/ 268368 h 545146"/>
                    <a:gd name="connsiteX231" fmla="*/ 488728 w 695127"/>
                    <a:gd name="connsiteY231" fmla="*/ 268368 h 545146"/>
                    <a:gd name="connsiteX232" fmla="*/ 491722 w 695127"/>
                    <a:gd name="connsiteY232" fmla="*/ 276362 h 545146"/>
                    <a:gd name="connsiteX233" fmla="*/ 464133 w 695127"/>
                    <a:gd name="connsiteY233" fmla="*/ 93278 h 545146"/>
                    <a:gd name="connsiteX234" fmla="*/ 476277 w 695127"/>
                    <a:gd name="connsiteY234" fmla="*/ 111103 h 545146"/>
                    <a:gd name="connsiteX235" fmla="*/ 488286 w 695127"/>
                    <a:gd name="connsiteY235" fmla="*/ 101578 h 545146"/>
                    <a:gd name="connsiteX236" fmla="*/ 472536 w 695127"/>
                    <a:gd name="connsiteY236" fmla="*/ 85284 h 545146"/>
                    <a:gd name="connsiteX237" fmla="*/ 464031 w 695127"/>
                    <a:gd name="connsiteY237" fmla="*/ 93278 h 545146"/>
                    <a:gd name="connsiteX238" fmla="*/ 510159 w 695127"/>
                    <a:gd name="connsiteY238" fmla="*/ 244997 h 545146"/>
                    <a:gd name="connsiteX239" fmla="*/ 522304 w 695127"/>
                    <a:gd name="connsiteY239" fmla="*/ 249590 h 545146"/>
                    <a:gd name="connsiteX240" fmla="*/ 510057 w 695127"/>
                    <a:gd name="connsiteY240" fmla="*/ 244997 h 545146"/>
                    <a:gd name="connsiteX241" fmla="*/ 514990 w 695127"/>
                    <a:gd name="connsiteY241" fmla="*/ 153761 h 545146"/>
                    <a:gd name="connsiteX242" fmla="*/ 520569 w 695127"/>
                    <a:gd name="connsiteY242" fmla="*/ 146244 h 545146"/>
                    <a:gd name="connsiteX243" fmla="*/ 507642 w 695127"/>
                    <a:gd name="connsiteY243" fmla="*/ 142842 h 545146"/>
                    <a:gd name="connsiteX244" fmla="*/ 514888 w 695127"/>
                    <a:gd name="connsiteY244" fmla="*/ 153761 h 545146"/>
                    <a:gd name="connsiteX245" fmla="*/ 563057 w 695127"/>
                    <a:gd name="connsiteY245" fmla="*/ 301331 h 545146"/>
                    <a:gd name="connsiteX246" fmla="*/ 538224 w 695127"/>
                    <a:gd name="connsiteY246" fmla="*/ 313986 h 545146"/>
                    <a:gd name="connsiteX247" fmla="*/ 555029 w 695127"/>
                    <a:gd name="connsiteY247" fmla="*/ 330994 h 545146"/>
                    <a:gd name="connsiteX248" fmla="*/ 563057 w 695127"/>
                    <a:gd name="connsiteY248" fmla="*/ 301331 h 545146"/>
                    <a:gd name="connsiteX249" fmla="*/ 516657 w 695127"/>
                    <a:gd name="connsiteY249" fmla="*/ 81065 h 545146"/>
                    <a:gd name="connsiteX250" fmla="*/ 507574 w 695127"/>
                    <a:gd name="connsiteY250" fmla="*/ 71234 h 545146"/>
                    <a:gd name="connsiteX251" fmla="*/ 516657 w 695127"/>
                    <a:gd name="connsiteY251" fmla="*/ 80895 h 545146"/>
                    <a:gd name="connsiteX252" fmla="*/ 529073 w 695127"/>
                    <a:gd name="connsiteY252" fmla="*/ 100694 h 545146"/>
                    <a:gd name="connsiteX253" fmla="*/ 539074 w 695127"/>
                    <a:gd name="connsiteY253" fmla="*/ 103789 h 545146"/>
                    <a:gd name="connsiteX254" fmla="*/ 536251 w 695127"/>
                    <a:gd name="connsiteY254" fmla="*/ 97666 h 545146"/>
                    <a:gd name="connsiteX255" fmla="*/ 529073 w 695127"/>
                    <a:gd name="connsiteY255" fmla="*/ 100626 h 545146"/>
                    <a:gd name="connsiteX256" fmla="*/ 550641 w 695127"/>
                    <a:gd name="connsiteY256" fmla="*/ 222410 h 545146"/>
                    <a:gd name="connsiteX257" fmla="*/ 558328 w 695127"/>
                    <a:gd name="connsiteY257" fmla="*/ 223022 h 545146"/>
                    <a:gd name="connsiteX258" fmla="*/ 559383 w 695127"/>
                    <a:gd name="connsiteY258" fmla="*/ 217205 h 545146"/>
                    <a:gd name="connsiteX259" fmla="*/ 551797 w 695127"/>
                    <a:gd name="connsiteY259" fmla="*/ 217511 h 545146"/>
                    <a:gd name="connsiteX260" fmla="*/ 550641 w 695127"/>
                    <a:gd name="connsiteY260" fmla="*/ 222239 h 545146"/>
                    <a:gd name="connsiteX261" fmla="*/ 578365 w 695127"/>
                    <a:gd name="connsiteY261" fmla="*/ 295004 h 545146"/>
                    <a:gd name="connsiteX262" fmla="*/ 573194 w 695127"/>
                    <a:gd name="connsiteY262" fmla="*/ 305209 h 545146"/>
                    <a:gd name="connsiteX263" fmla="*/ 610240 w 695127"/>
                    <a:gd name="connsiteY263" fmla="*/ 304631 h 545146"/>
                    <a:gd name="connsiteX264" fmla="*/ 605716 w 695127"/>
                    <a:gd name="connsiteY264" fmla="*/ 293167 h 545146"/>
                    <a:gd name="connsiteX265" fmla="*/ 599354 w 695127"/>
                    <a:gd name="connsiteY265" fmla="*/ 288608 h 545146"/>
                    <a:gd name="connsiteX266" fmla="*/ 587924 w 695127"/>
                    <a:gd name="connsiteY266" fmla="*/ 288608 h 545146"/>
                    <a:gd name="connsiteX267" fmla="*/ 578365 w 695127"/>
                    <a:gd name="connsiteY267" fmla="*/ 294833 h 545146"/>
                    <a:gd name="connsiteX268" fmla="*/ 628609 w 695127"/>
                    <a:gd name="connsiteY268" fmla="*/ 358957 h 545146"/>
                    <a:gd name="connsiteX269" fmla="*/ 638815 w 695127"/>
                    <a:gd name="connsiteY269" fmla="*/ 350657 h 545146"/>
                    <a:gd name="connsiteX270" fmla="*/ 631399 w 695127"/>
                    <a:gd name="connsiteY270" fmla="*/ 345350 h 545146"/>
                    <a:gd name="connsiteX271" fmla="*/ 628609 w 695127"/>
                    <a:gd name="connsiteY271" fmla="*/ 358787 h 545146"/>
                    <a:gd name="connsiteX272" fmla="*/ 636434 w 695127"/>
                    <a:gd name="connsiteY272" fmla="*/ 360488 h 545146"/>
                    <a:gd name="connsiteX273" fmla="*/ 657525 w 695127"/>
                    <a:gd name="connsiteY273" fmla="*/ 381341 h 545146"/>
                    <a:gd name="connsiteX274" fmla="*/ 653783 w 695127"/>
                    <a:gd name="connsiteY274" fmla="*/ 355657 h 545146"/>
                    <a:gd name="connsiteX275" fmla="*/ 645278 w 695127"/>
                    <a:gd name="connsiteY275" fmla="*/ 356134 h 545146"/>
                    <a:gd name="connsiteX276" fmla="*/ 636434 w 695127"/>
                    <a:gd name="connsiteY276" fmla="*/ 360318 h 545146"/>
                    <a:gd name="connsiteX277" fmla="*/ 260978 w 695127"/>
                    <a:gd name="connsiteY277" fmla="*/ 352902 h 545146"/>
                    <a:gd name="connsiteX278" fmla="*/ 258155 w 695127"/>
                    <a:gd name="connsiteY278" fmla="*/ 340145 h 545146"/>
                    <a:gd name="connsiteX279" fmla="*/ 252236 w 695127"/>
                    <a:gd name="connsiteY279" fmla="*/ 339227 h 545146"/>
                    <a:gd name="connsiteX280" fmla="*/ 271864 w 695127"/>
                    <a:gd name="connsiteY280" fmla="*/ 328375 h 545146"/>
                    <a:gd name="connsiteX281" fmla="*/ 231893 w 695127"/>
                    <a:gd name="connsiteY281" fmla="*/ 305685 h 545146"/>
                    <a:gd name="connsiteX282" fmla="*/ 230396 w 695127"/>
                    <a:gd name="connsiteY282" fmla="*/ 302284 h 545146"/>
                    <a:gd name="connsiteX283" fmla="*/ 232404 w 695127"/>
                    <a:gd name="connsiteY283" fmla="*/ 296262 h 545146"/>
                    <a:gd name="connsiteX284" fmla="*/ 225260 w 695127"/>
                    <a:gd name="connsiteY284" fmla="*/ 287010 h 545146"/>
                    <a:gd name="connsiteX285" fmla="*/ 212333 w 695127"/>
                    <a:gd name="connsiteY285" fmla="*/ 284424 h 545146"/>
                    <a:gd name="connsiteX286" fmla="*/ 198420 w 695127"/>
                    <a:gd name="connsiteY286" fmla="*/ 293235 h 545146"/>
                    <a:gd name="connsiteX287" fmla="*/ 198420 w 695127"/>
                    <a:gd name="connsiteY287" fmla="*/ 293235 h 545146"/>
                    <a:gd name="connsiteX288" fmla="*/ 195324 w 695127"/>
                    <a:gd name="connsiteY288" fmla="*/ 297827 h 545146"/>
                    <a:gd name="connsiteX289" fmla="*/ 169913 w 695127"/>
                    <a:gd name="connsiteY289" fmla="*/ 298133 h 545146"/>
                    <a:gd name="connsiteX290" fmla="*/ 166171 w 695127"/>
                    <a:gd name="connsiteY290" fmla="*/ 305413 h 545146"/>
                    <a:gd name="connsiteX291" fmla="*/ 195562 w 695127"/>
                    <a:gd name="connsiteY291" fmla="*/ 321368 h 545146"/>
                    <a:gd name="connsiteX292" fmla="*/ 196647 w 695127"/>
                    <a:gd name="connsiteY292" fmla="*/ 317375 h 545146"/>
                    <a:gd name="connsiteX293" fmla="*/ 196685 w 695127"/>
                    <a:gd name="connsiteY293" fmla="*/ 317353 h 545146"/>
                    <a:gd name="connsiteX294" fmla="*/ 200325 w 695127"/>
                    <a:gd name="connsiteY294" fmla="*/ 319462 h 545146"/>
                    <a:gd name="connsiteX295" fmla="*/ 206176 w 695127"/>
                    <a:gd name="connsiteY295" fmla="*/ 316298 h 545146"/>
                    <a:gd name="connsiteX296" fmla="*/ 214170 w 695127"/>
                    <a:gd name="connsiteY296" fmla="*/ 323102 h 545146"/>
                    <a:gd name="connsiteX297" fmla="*/ 207162 w 695127"/>
                    <a:gd name="connsiteY297" fmla="*/ 328069 h 545146"/>
                    <a:gd name="connsiteX298" fmla="*/ 215939 w 695127"/>
                    <a:gd name="connsiteY298" fmla="*/ 341676 h 545146"/>
                    <a:gd name="connsiteX299" fmla="*/ 212163 w 695127"/>
                    <a:gd name="connsiteY299" fmla="*/ 348922 h 545146"/>
                    <a:gd name="connsiteX300" fmla="*/ 212605 w 695127"/>
                    <a:gd name="connsiteY300" fmla="*/ 358345 h 545146"/>
                    <a:gd name="connsiteX301" fmla="*/ 216007 w 695127"/>
                    <a:gd name="connsiteY301" fmla="*/ 360624 h 545146"/>
                    <a:gd name="connsiteX302" fmla="*/ 212605 w 695127"/>
                    <a:gd name="connsiteY302" fmla="*/ 363108 h 545146"/>
                    <a:gd name="connsiteX303" fmla="*/ 227165 w 695127"/>
                    <a:gd name="connsiteY303" fmla="*/ 383518 h 545146"/>
                    <a:gd name="connsiteX304" fmla="*/ 253937 w 695127"/>
                    <a:gd name="connsiteY304" fmla="*/ 375252 h 545146"/>
                    <a:gd name="connsiteX305" fmla="*/ 260978 w 695127"/>
                    <a:gd name="connsiteY305" fmla="*/ 352732 h 545146"/>
                    <a:gd name="connsiteX306" fmla="*/ 420862 w 695127"/>
                    <a:gd name="connsiteY306" fmla="*/ 196794 h 545146"/>
                    <a:gd name="connsiteX307" fmla="*/ 416474 w 695127"/>
                    <a:gd name="connsiteY307" fmla="*/ 199414 h 545146"/>
                    <a:gd name="connsiteX308" fmla="*/ 415283 w 695127"/>
                    <a:gd name="connsiteY308" fmla="*/ 204346 h 545146"/>
                    <a:gd name="connsiteX309" fmla="*/ 397084 w 695127"/>
                    <a:gd name="connsiteY309" fmla="*/ 204346 h 545146"/>
                    <a:gd name="connsiteX310" fmla="*/ 397084 w 695127"/>
                    <a:gd name="connsiteY310" fmla="*/ 210027 h 545146"/>
                    <a:gd name="connsiteX311" fmla="*/ 390280 w 695127"/>
                    <a:gd name="connsiteY311" fmla="*/ 215878 h 545146"/>
                    <a:gd name="connsiteX312" fmla="*/ 380075 w 695127"/>
                    <a:gd name="connsiteY312" fmla="*/ 218498 h 545146"/>
                    <a:gd name="connsiteX313" fmla="*/ 378510 w 695127"/>
                    <a:gd name="connsiteY313" fmla="*/ 233908 h 545146"/>
                    <a:gd name="connsiteX314" fmla="*/ 372217 w 695127"/>
                    <a:gd name="connsiteY314" fmla="*/ 236833 h 545146"/>
                    <a:gd name="connsiteX315" fmla="*/ 377320 w 695127"/>
                    <a:gd name="connsiteY315" fmla="*/ 245439 h 545146"/>
                    <a:gd name="connsiteX316" fmla="*/ 367114 w 695127"/>
                    <a:gd name="connsiteY316" fmla="*/ 255645 h 545146"/>
                    <a:gd name="connsiteX317" fmla="*/ 379327 w 695127"/>
                    <a:gd name="connsiteY317" fmla="*/ 260237 h 545146"/>
                    <a:gd name="connsiteX318" fmla="*/ 375346 w 695127"/>
                    <a:gd name="connsiteY318" fmla="*/ 272280 h 545146"/>
                    <a:gd name="connsiteX319" fmla="*/ 377728 w 695127"/>
                    <a:gd name="connsiteY319" fmla="*/ 275681 h 545146"/>
                    <a:gd name="connsiteX320" fmla="*/ 387355 w 695127"/>
                    <a:gd name="connsiteY320" fmla="*/ 282485 h 545146"/>
                    <a:gd name="connsiteX321" fmla="*/ 397560 w 695127"/>
                    <a:gd name="connsiteY321" fmla="*/ 287384 h 545146"/>
                    <a:gd name="connsiteX322" fmla="*/ 413311 w 695127"/>
                    <a:gd name="connsiteY322" fmla="*/ 290411 h 545146"/>
                    <a:gd name="connsiteX323" fmla="*/ 427122 w 695127"/>
                    <a:gd name="connsiteY323" fmla="*/ 292827 h 545146"/>
                    <a:gd name="connsiteX324" fmla="*/ 440729 w 695127"/>
                    <a:gd name="connsiteY324" fmla="*/ 295276 h 545146"/>
                    <a:gd name="connsiteX325" fmla="*/ 439300 w 695127"/>
                    <a:gd name="connsiteY325" fmla="*/ 324735 h 545146"/>
                    <a:gd name="connsiteX326" fmla="*/ 440593 w 695127"/>
                    <a:gd name="connsiteY326" fmla="*/ 326232 h 545146"/>
                    <a:gd name="connsiteX327" fmla="*/ 423801 w 695127"/>
                    <a:gd name="connsiteY327" fmla="*/ 349056 h 545146"/>
                    <a:gd name="connsiteX328" fmla="*/ 424128 w 695127"/>
                    <a:gd name="connsiteY328" fmla="*/ 350725 h 545146"/>
                    <a:gd name="connsiteX329" fmla="*/ 430557 w 695127"/>
                    <a:gd name="connsiteY329" fmla="*/ 355317 h 545146"/>
                    <a:gd name="connsiteX330" fmla="*/ 439368 w 695127"/>
                    <a:gd name="connsiteY330" fmla="*/ 356678 h 545146"/>
                    <a:gd name="connsiteX331" fmla="*/ 447703 w 695127"/>
                    <a:gd name="connsiteY331" fmla="*/ 331607 h 545146"/>
                    <a:gd name="connsiteX332" fmla="*/ 478795 w 695127"/>
                    <a:gd name="connsiteY332" fmla="*/ 333206 h 545146"/>
                    <a:gd name="connsiteX333" fmla="*/ 492402 w 695127"/>
                    <a:gd name="connsiteY333" fmla="*/ 328103 h 545146"/>
                    <a:gd name="connsiteX334" fmla="*/ 492912 w 695127"/>
                    <a:gd name="connsiteY334" fmla="*/ 325178 h 545146"/>
                    <a:gd name="connsiteX335" fmla="*/ 507438 w 695127"/>
                    <a:gd name="connsiteY335" fmla="*/ 313305 h 545146"/>
                    <a:gd name="connsiteX336" fmla="*/ 505295 w 695127"/>
                    <a:gd name="connsiteY336" fmla="*/ 298575 h 545146"/>
                    <a:gd name="connsiteX337" fmla="*/ 500192 w 695127"/>
                    <a:gd name="connsiteY337" fmla="*/ 290003 h 545146"/>
                    <a:gd name="connsiteX338" fmla="*/ 496790 w 695127"/>
                    <a:gd name="connsiteY338" fmla="*/ 284968 h 545146"/>
                    <a:gd name="connsiteX339" fmla="*/ 491858 w 695127"/>
                    <a:gd name="connsiteY339" fmla="*/ 283914 h 545146"/>
                    <a:gd name="connsiteX340" fmla="*/ 491177 w 695127"/>
                    <a:gd name="connsiteY340" fmla="*/ 279322 h 545146"/>
                    <a:gd name="connsiteX341" fmla="*/ 480972 w 695127"/>
                    <a:gd name="connsiteY341" fmla="*/ 275341 h 545146"/>
                    <a:gd name="connsiteX342" fmla="*/ 472706 w 695127"/>
                    <a:gd name="connsiteY342" fmla="*/ 277655 h 545146"/>
                    <a:gd name="connsiteX343" fmla="*/ 470835 w 695127"/>
                    <a:gd name="connsiteY343" fmla="*/ 271361 h 545146"/>
                    <a:gd name="connsiteX344" fmla="*/ 483217 w 695127"/>
                    <a:gd name="connsiteY344" fmla="*/ 251393 h 545146"/>
                    <a:gd name="connsiteX345" fmla="*/ 482401 w 695127"/>
                    <a:gd name="connsiteY345" fmla="*/ 245882 h 545146"/>
                    <a:gd name="connsiteX346" fmla="*/ 478421 w 695127"/>
                    <a:gd name="connsiteY346" fmla="*/ 244657 h 545146"/>
                    <a:gd name="connsiteX347" fmla="*/ 483455 w 695127"/>
                    <a:gd name="connsiteY347" fmla="*/ 240031 h 545146"/>
                    <a:gd name="connsiteX348" fmla="*/ 477876 w 695127"/>
                    <a:gd name="connsiteY348" fmla="*/ 227784 h 545146"/>
                    <a:gd name="connsiteX349" fmla="*/ 480768 w 695127"/>
                    <a:gd name="connsiteY349" fmla="*/ 221627 h 545146"/>
                    <a:gd name="connsiteX350" fmla="*/ 474372 w 695127"/>
                    <a:gd name="connsiteY350" fmla="*/ 223634 h 545146"/>
                    <a:gd name="connsiteX351" fmla="*/ 470494 w 695127"/>
                    <a:gd name="connsiteY351" fmla="*/ 216831 h 545146"/>
                    <a:gd name="connsiteX352" fmla="*/ 473896 w 695127"/>
                    <a:gd name="connsiteY352" fmla="*/ 206829 h 545146"/>
                    <a:gd name="connsiteX353" fmla="*/ 466821 w 695127"/>
                    <a:gd name="connsiteY353" fmla="*/ 210844 h 545146"/>
                    <a:gd name="connsiteX354" fmla="*/ 467229 w 695127"/>
                    <a:gd name="connsiteY354" fmla="*/ 207000 h 545146"/>
                    <a:gd name="connsiteX355" fmla="*/ 458826 w 695127"/>
                    <a:gd name="connsiteY355" fmla="*/ 208394 h 545146"/>
                    <a:gd name="connsiteX356" fmla="*/ 460255 w 695127"/>
                    <a:gd name="connsiteY356" fmla="*/ 205333 h 545146"/>
                    <a:gd name="connsiteX357" fmla="*/ 437327 w 695127"/>
                    <a:gd name="connsiteY357" fmla="*/ 198733 h 545146"/>
                    <a:gd name="connsiteX358" fmla="*/ 439980 w 695127"/>
                    <a:gd name="connsiteY358" fmla="*/ 197372 h 545146"/>
                    <a:gd name="connsiteX359" fmla="*/ 432122 w 695127"/>
                    <a:gd name="connsiteY359" fmla="*/ 195842 h 545146"/>
                    <a:gd name="connsiteX360" fmla="*/ 426884 w 695127"/>
                    <a:gd name="connsiteY360" fmla="*/ 199515 h 545146"/>
                    <a:gd name="connsiteX361" fmla="*/ 420726 w 695127"/>
                    <a:gd name="connsiteY361" fmla="*/ 196624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695127" h="545146">
                      <a:moveTo>
                        <a:pt x="237166" y="530883"/>
                      </a:moveTo>
                      <a:cubicBezTo>
                        <a:pt x="239182" y="534516"/>
                        <a:pt x="240726" y="538391"/>
                        <a:pt x="241758" y="542416"/>
                      </a:cubicBezTo>
                      <a:cubicBezTo>
                        <a:pt x="243085" y="539932"/>
                        <a:pt x="241214" y="543572"/>
                        <a:pt x="242983" y="544116"/>
                      </a:cubicBezTo>
                      <a:cubicBezTo>
                        <a:pt x="250807" y="545171"/>
                        <a:pt x="254923" y="546362"/>
                        <a:pt x="263938" y="542416"/>
                      </a:cubicBezTo>
                      <a:cubicBezTo>
                        <a:pt x="264993" y="536122"/>
                        <a:pt x="270469" y="531904"/>
                        <a:pt x="271422" y="527856"/>
                      </a:cubicBezTo>
                      <a:cubicBezTo>
                        <a:pt x="269517" y="527550"/>
                        <a:pt x="268905" y="525407"/>
                        <a:pt x="267136" y="524828"/>
                      </a:cubicBezTo>
                      <a:cubicBezTo>
                        <a:pt x="270537" y="524148"/>
                        <a:pt x="266829" y="523161"/>
                        <a:pt x="269585" y="521426"/>
                      </a:cubicBezTo>
                      <a:cubicBezTo>
                        <a:pt x="265435" y="522209"/>
                        <a:pt x="263870" y="520882"/>
                        <a:pt x="266183" y="518229"/>
                      </a:cubicBezTo>
                      <a:cubicBezTo>
                        <a:pt x="262475" y="516936"/>
                        <a:pt x="257849" y="516902"/>
                        <a:pt x="254991" y="514419"/>
                      </a:cubicBezTo>
                      <a:cubicBezTo>
                        <a:pt x="248420" y="516018"/>
                        <a:pt x="242540" y="519692"/>
                        <a:pt x="238221" y="524896"/>
                      </a:cubicBezTo>
                      <a:cubicBezTo>
                        <a:pt x="238595" y="526019"/>
                        <a:pt x="239343" y="529965"/>
                        <a:pt x="237166" y="530883"/>
                      </a:cubicBezTo>
                      <a:close/>
                      <a:moveTo>
                        <a:pt x="300303" y="139678"/>
                      </a:moveTo>
                      <a:lnTo>
                        <a:pt x="289009" y="141549"/>
                      </a:lnTo>
                      <a:cubicBezTo>
                        <a:pt x="287048" y="145119"/>
                        <a:pt x="287048" y="149443"/>
                        <a:pt x="289009" y="153013"/>
                      </a:cubicBezTo>
                      <a:cubicBezTo>
                        <a:pt x="282886" y="153217"/>
                        <a:pt x="276389" y="149101"/>
                        <a:pt x="272511" y="148217"/>
                      </a:cubicBezTo>
                      <a:cubicBezTo>
                        <a:pt x="270742" y="149714"/>
                        <a:pt x="271932" y="153319"/>
                        <a:pt x="269551" y="154340"/>
                      </a:cubicBezTo>
                      <a:cubicBezTo>
                        <a:pt x="260944" y="156449"/>
                        <a:pt x="256250" y="161416"/>
                        <a:pt x="248324" y="167301"/>
                      </a:cubicBezTo>
                      <a:cubicBezTo>
                        <a:pt x="247916" y="170056"/>
                        <a:pt x="249991" y="169512"/>
                        <a:pt x="249957" y="171791"/>
                      </a:cubicBezTo>
                      <a:cubicBezTo>
                        <a:pt x="246181" y="174648"/>
                        <a:pt x="242065" y="177234"/>
                        <a:pt x="241895" y="182575"/>
                      </a:cubicBezTo>
                      <a:cubicBezTo>
                        <a:pt x="243017" y="182575"/>
                        <a:pt x="244514" y="181996"/>
                        <a:pt x="244820" y="183051"/>
                      </a:cubicBezTo>
                      <a:cubicBezTo>
                        <a:pt x="242949" y="185772"/>
                        <a:pt x="241758" y="194413"/>
                        <a:pt x="248630" y="195671"/>
                      </a:cubicBezTo>
                      <a:cubicBezTo>
                        <a:pt x="247143" y="197647"/>
                        <a:pt x="244772" y="198755"/>
                        <a:pt x="242303" y="198631"/>
                      </a:cubicBezTo>
                      <a:cubicBezTo>
                        <a:pt x="242745" y="200332"/>
                        <a:pt x="241520" y="200842"/>
                        <a:pt x="241895" y="202475"/>
                      </a:cubicBezTo>
                      <a:cubicBezTo>
                        <a:pt x="244644" y="203741"/>
                        <a:pt x="247774" y="203899"/>
                        <a:pt x="250637" y="202917"/>
                      </a:cubicBezTo>
                      <a:cubicBezTo>
                        <a:pt x="256488" y="209721"/>
                        <a:pt x="256182" y="213361"/>
                        <a:pt x="262645" y="218940"/>
                      </a:cubicBezTo>
                      <a:cubicBezTo>
                        <a:pt x="267536" y="217376"/>
                        <a:pt x="272875" y="219183"/>
                        <a:pt x="275810" y="223396"/>
                      </a:cubicBezTo>
                      <a:cubicBezTo>
                        <a:pt x="288669" y="222840"/>
                        <a:pt x="301297" y="219790"/>
                        <a:pt x="312992" y="214416"/>
                      </a:cubicBezTo>
                      <a:cubicBezTo>
                        <a:pt x="317314" y="206505"/>
                        <a:pt x="322731" y="199245"/>
                        <a:pt x="329082" y="192848"/>
                      </a:cubicBezTo>
                      <a:cubicBezTo>
                        <a:pt x="328266" y="190603"/>
                        <a:pt x="326123" y="190160"/>
                        <a:pt x="325442" y="187745"/>
                      </a:cubicBezTo>
                      <a:cubicBezTo>
                        <a:pt x="327356" y="179370"/>
                        <a:pt x="324205" y="170648"/>
                        <a:pt x="317380" y="165429"/>
                      </a:cubicBezTo>
                      <a:cubicBezTo>
                        <a:pt x="312573" y="160962"/>
                        <a:pt x="307395" y="156910"/>
                        <a:pt x="301902" y="153319"/>
                      </a:cubicBezTo>
                      <a:cubicBezTo>
                        <a:pt x="302897" y="152078"/>
                        <a:pt x="303807" y="150771"/>
                        <a:pt x="304623" y="149407"/>
                      </a:cubicBezTo>
                      <a:cubicBezTo>
                        <a:pt x="301222" y="148285"/>
                        <a:pt x="303025" y="145427"/>
                        <a:pt x="304623" y="143692"/>
                      </a:cubicBezTo>
                      <a:cubicBezTo>
                        <a:pt x="301800" y="144373"/>
                        <a:pt x="301154" y="141889"/>
                        <a:pt x="300303" y="139712"/>
                      </a:cubicBezTo>
                      <a:close/>
                      <a:moveTo>
                        <a:pt x="391539" y="126649"/>
                      </a:moveTo>
                      <a:cubicBezTo>
                        <a:pt x="393410" y="124098"/>
                        <a:pt x="393444" y="120288"/>
                        <a:pt x="398343" y="119846"/>
                      </a:cubicBezTo>
                      <a:cubicBezTo>
                        <a:pt x="396268" y="116920"/>
                        <a:pt x="397526" y="116716"/>
                        <a:pt x="399499" y="114947"/>
                      </a:cubicBezTo>
                      <a:cubicBezTo>
                        <a:pt x="398479" y="114947"/>
                        <a:pt x="397934" y="114165"/>
                        <a:pt x="397390" y="113416"/>
                      </a:cubicBezTo>
                      <a:cubicBezTo>
                        <a:pt x="400214" y="101884"/>
                        <a:pt x="385280" y="103211"/>
                        <a:pt x="379055" y="106034"/>
                      </a:cubicBezTo>
                      <a:cubicBezTo>
                        <a:pt x="378840" y="108656"/>
                        <a:pt x="377621" y="111093"/>
                        <a:pt x="375653" y="112838"/>
                      </a:cubicBezTo>
                      <a:cubicBezTo>
                        <a:pt x="372421" y="112838"/>
                        <a:pt x="370550" y="114471"/>
                        <a:pt x="369189" y="118247"/>
                      </a:cubicBezTo>
                      <a:cubicBezTo>
                        <a:pt x="372081" y="117669"/>
                        <a:pt x="372285" y="120696"/>
                        <a:pt x="375993" y="118995"/>
                      </a:cubicBezTo>
                      <a:cubicBezTo>
                        <a:pt x="376126" y="118867"/>
                        <a:pt x="376251" y="118731"/>
                        <a:pt x="376367" y="118587"/>
                      </a:cubicBezTo>
                      <a:cubicBezTo>
                        <a:pt x="379191" y="123043"/>
                        <a:pt x="385688" y="125084"/>
                        <a:pt x="391539" y="126683"/>
                      </a:cubicBezTo>
                      <a:close/>
                      <a:moveTo>
                        <a:pt x="377490" y="4185"/>
                      </a:moveTo>
                      <a:cubicBezTo>
                        <a:pt x="379088" y="3369"/>
                        <a:pt x="381776" y="6260"/>
                        <a:pt x="382150" y="3437"/>
                      </a:cubicBezTo>
                      <a:cubicBezTo>
                        <a:pt x="378748" y="5512"/>
                        <a:pt x="381266" y="-509"/>
                        <a:pt x="378748" y="35"/>
                      </a:cubicBezTo>
                      <a:cubicBezTo>
                        <a:pt x="378544" y="1702"/>
                        <a:pt x="377796" y="2824"/>
                        <a:pt x="377490" y="4253"/>
                      </a:cubicBezTo>
                      <a:close/>
                      <a:moveTo>
                        <a:pt x="531556" y="390968"/>
                      </a:moveTo>
                      <a:cubicBezTo>
                        <a:pt x="523664" y="389063"/>
                        <a:pt x="516487" y="392158"/>
                        <a:pt x="509479" y="396615"/>
                      </a:cubicBezTo>
                      <a:cubicBezTo>
                        <a:pt x="509105" y="399711"/>
                        <a:pt x="509819" y="402160"/>
                        <a:pt x="507744" y="404439"/>
                      </a:cubicBezTo>
                      <a:cubicBezTo>
                        <a:pt x="510363" y="406310"/>
                        <a:pt x="510261" y="409474"/>
                        <a:pt x="510023" y="413488"/>
                      </a:cubicBezTo>
                      <a:cubicBezTo>
                        <a:pt x="515296" y="418659"/>
                        <a:pt x="521317" y="418659"/>
                        <a:pt x="528937" y="418761"/>
                      </a:cubicBezTo>
                      <a:cubicBezTo>
                        <a:pt x="532268" y="415054"/>
                        <a:pt x="535910" y="411640"/>
                        <a:pt x="539823" y="408555"/>
                      </a:cubicBezTo>
                      <a:cubicBezTo>
                        <a:pt x="537748" y="404507"/>
                        <a:pt x="539245" y="401275"/>
                        <a:pt x="539006" y="396445"/>
                      </a:cubicBezTo>
                      <a:cubicBezTo>
                        <a:pt x="535673" y="395901"/>
                        <a:pt x="532271" y="395084"/>
                        <a:pt x="531556" y="391036"/>
                      </a:cubicBezTo>
                      <a:close/>
                      <a:moveTo>
                        <a:pt x="536863" y="250678"/>
                      </a:moveTo>
                      <a:cubicBezTo>
                        <a:pt x="540809" y="250678"/>
                        <a:pt x="541422" y="248467"/>
                        <a:pt x="540843" y="245338"/>
                      </a:cubicBezTo>
                      <a:cubicBezTo>
                        <a:pt x="539109" y="245814"/>
                        <a:pt x="538632" y="244623"/>
                        <a:pt x="536965" y="245031"/>
                      </a:cubicBezTo>
                      <a:cubicBezTo>
                        <a:pt x="537650" y="246882"/>
                        <a:pt x="537614" y="248922"/>
                        <a:pt x="536863" y="250746"/>
                      </a:cubicBezTo>
                      <a:close/>
                      <a:moveTo>
                        <a:pt x="585645" y="382974"/>
                      </a:moveTo>
                      <a:cubicBezTo>
                        <a:pt x="585561" y="382333"/>
                        <a:pt x="585315" y="381724"/>
                        <a:pt x="584930" y="381205"/>
                      </a:cubicBezTo>
                      <a:cubicBezTo>
                        <a:pt x="587455" y="377580"/>
                        <a:pt x="588286" y="373039"/>
                        <a:pt x="587210" y="368754"/>
                      </a:cubicBezTo>
                      <a:cubicBezTo>
                        <a:pt x="581937" y="357460"/>
                        <a:pt x="568092" y="359807"/>
                        <a:pt x="559689" y="363039"/>
                      </a:cubicBezTo>
                      <a:cubicBezTo>
                        <a:pt x="554893" y="370897"/>
                        <a:pt x="557818" y="372258"/>
                        <a:pt x="557716" y="382226"/>
                      </a:cubicBezTo>
                      <a:cubicBezTo>
                        <a:pt x="561118" y="381001"/>
                        <a:pt x="562037" y="382974"/>
                        <a:pt x="562105" y="386171"/>
                      </a:cubicBezTo>
                      <a:cubicBezTo>
                        <a:pt x="565625" y="387195"/>
                        <a:pt x="569309" y="387530"/>
                        <a:pt x="572956" y="387158"/>
                      </a:cubicBezTo>
                      <a:cubicBezTo>
                        <a:pt x="572982" y="387418"/>
                        <a:pt x="572982" y="387680"/>
                        <a:pt x="572956" y="387940"/>
                      </a:cubicBezTo>
                      <a:cubicBezTo>
                        <a:pt x="577106" y="387056"/>
                        <a:pt x="577413" y="386036"/>
                        <a:pt x="580508" y="387600"/>
                      </a:cubicBezTo>
                      <a:cubicBezTo>
                        <a:pt x="580134" y="384369"/>
                        <a:pt x="584624" y="384845"/>
                        <a:pt x="585645" y="382974"/>
                      </a:cubicBezTo>
                      <a:close/>
                      <a:moveTo>
                        <a:pt x="658987" y="488021"/>
                      </a:moveTo>
                      <a:cubicBezTo>
                        <a:pt x="660348" y="488769"/>
                        <a:pt x="662389" y="488327"/>
                        <a:pt x="663920" y="489075"/>
                      </a:cubicBezTo>
                      <a:cubicBezTo>
                        <a:pt x="664328" y="483224"/>
                        <a:pt x="659736" y="484551"/>
                        <a:pt x="658987" y="487885"/>
                      </a:cubicBezTo>
                      <a:close/>
                      <a:moveTo>
                        <a:pt x="682256" y="471828"/>
                      </a:moveTo>
                      <a:cubicBezTo>
                        <a:pt x="680487" y="470468"/>
                        <a:pt x="679296" y="473155"/>
                        <a:pt x="675792" y="472951"/>
                      </a:cubicBezTo>
                      <a:cubicBezTo>
                        <a:pt x="669805" y="479754"/>
                        <a:pt x="672390" y="483939"/>
                        <a:pt x="678174" y="489450"/>
                      </a:cubicBezTo>
                      <a:cubicBezTo>
                        <a:pt x="698584" y="492477"/>
                        <a:pt x="701102" y="467610"/>
                        <a:pt x="682800" y="469039"/>
                      </a:cubicBezTo>
                      <a:cubicBezTo>
                        <a:pt x="682800" y="469890"/>
                        <a:pt x="683344" y="471420"/>
                        <a:pt x="682256" y="471692"/>
                      </a:cubicBezTo>
                      <a:close/>
                      <a:moveTo>
                        <a:pt x="96" y="230880"/>
                      </a:moveTo>
                      <a:cubicBezTo>
                        <a:pt x="5062" y="231697"/>
                        <a:pt x="1286" y="233057"/>
                        <a:pt x="7171" y="232581"/>
                      </a:cubicBezTo>
                      <a:cubicBezTo>
                        <a:pt x="7882" y="230624"/>
                        <a:pt x="8294" y="228571"/>
                        <a:pt x="8396" y="226492"/>
                      </a:cubicBezTo>
                      <a:cubicBezTo>
                        <a:pt x="6525" y="224553"/>
                        <a:pt x="-925" y="226083"/>
                        <a:pt x="96" y="230744"/>
                      </a:cubicBezTo>
                      <a:close/>
                      <a:moveTo>
                        <a:pt x="61328" y="197100"/>
                      </a:moveTo>
                      <a:cubicBezTo>
                        <a:pt x="61328" y="197611"/>
                        <a:pt x="60681" y="198257"/>
                        <a:pt x="60375" y="197100"/>
                      </a:cubicBezTo>
                      <a:cubicBezTo>
                        <a:pt x="60919" y="197100"/>
                        <a:pt x="61430" y="196760"/>
                        <a:pt x="61158" y="196012"/>
                      </a:cubicBezTo>
                      <a:cubicBezTo>
                        <a:pt x="57756" y="195808"/>
                        <a:pt x="57756" y="197985"/>
                        <a:pt x="54660" y="198053"/>
                      </a:cubicBezTo>
                      <a:cubicBezTo>
                        <a:pt x="55136" y="199754"/>
                        <a:pt x="53912" y="200264"/>
                        <a:pt x="54286" y="201897"/>
                      </a:cubicBezTo>
                      <a:cubicBezTo>
                        <a:pt x="56089" y="201897"/>
                        <a:pt x="55375" y="204856"/>
                        <a:pt x="57518" y="204210"/>
                      </a:cubicBezTo>
                      <a:cubicBezTo>
                        <a:pt x="57518" y="202747"/>
                        <a:pt x="59525" y="203224"/>
                        <a:pt x="60375" y="203734"/>
                      </a:cubicBezTo>
                      <a:cubicBezTo>
                        <a:pt x="56769" y="196080"/>
                        <a:pt x="63777" y="203393"/>
                        <a:pt x="61260" y="196964"/>
                      </a:cubicBezTo>
                      <a:close/>
                      <a:moveTo>
                        <a:pt x="121573" y="237479"/>
                      </a:moveTo>
                      <a:cubicBezTo>
                        <a:pt x="122152" y="229689"/>
                        <a:pt x="115756" y="231254"/>
                        <a:pt x="114123" y="226390"/>
                      </a:cubicBezTo>
                      <a:cubicBezTo>
                        <a:pt x="114668" y="226390"/>
                        <a:pt x="115076" y="225471"/>
                        <a:pt x="114123" y="225471"/>
                      </a:cubicBezTo>
                      <a:cubicBezTo>
                        <a:pt x="108681" y="227138"/>
                        <a:pt x="100142" y="228873"/>
                        <a:pt x="100516" y="238160"/>
                      </a:cubicBezTo>
                      <a:cubicBezTo>
                        <a:pt x="104462" y="242752"/>
                        <a:pt x="108817" y="246630"/>
                        <a:pt x="115926" y="244147"/>
                      </a:cubicBezTo>
                      <a:cubicBezTo>
                        <a:pt x="117729" y="240949"/>
                        <a:pt x="119668" y="236119"/>
                        <a:pt x="121505" y="237343"/>
                      </a:cubicBezTo>
                      <a:close/>
                      <a:moveTo>
                        <a:pt x="325681" y="437402"/>
                      </a:moveTo>
                      <a:cubicBezTo>
                        <a:pt x="315169" y="437402"/>
                        <a:pt x="308910" y="447846"/>
                        <a:pt x="309080" y="455364"/>
                      </a:cubicBezTo>
                      <a:cubicBezTo>
                        <a:pt x="318673" y="462576"/>
                        <a:pt x="330715" y="460364"/>
                        <a:pt x="334933" y="448118"/>
                      </a:cubicBezTo>
                      <a:cubicBezTo>
                        <a:pt x="331055" y="444206"/>
                        <a:pt x="328980" y="439137"/>
                        <a:pt x="325578" y="437402"/>
                      </a:cubicBezTo>
                      <a:close/>
                      <a:moveTo>
                        <a:pt x="214510" y="226118"/>
                      </a:moveTo>
                      <a:cubicBezTo>
                        <a:pt x="211414" y="224961"/>
                        <a:pt x="211312" y="223906"/>
                        <a:pt x="211687" y="219960"/>
                      </a:cubicBezTo>
                      <a:cubicBezTo>
                        <a:pt x="205257" y="216184"/>
                        <a:pt x="199882" y="216831"/>
                        <a:pt x="191582" y="214722"/>
                      </a:cubicBezTo>
                      <a:cubicBezTo>
                        <a:pt x="191820" y="219008"/>
                        <a:pt x="189133" y="218770"/>
                        <a:pt x="185425" y="218600"/>
                      </a:cubicBezTo>
                      <a:cubicBezTo>
                        <a:pt x="182737" y="226118"/>
                        <a:pt x="177499" y="232717"/>
                        <a:pt x="183010" y="241766"/>
                      </a:cubicBezTo>
                      <a:cubicBezTo>
                        <a:pt x="192581" y="247392"/>
                        <a:pt x="204562" y="246886"/>
                        <a:pt x="213626" y="240473"/>
                      </a:cubicBezTo>
                      <a:cubicBezTo>
                        <a:pt x="212503" y="234622"/>
                        <a:pt x="215327" y="231594"/>
                        <a:pt x="214408" y="225981"/>
                      </a:cubicBezTo>
                      <a:close/>
                      <a:moveTo>
                        <a:pt x="226246" y="213769"/>
                      </a:moveTo>
                      <a:cubicBezTo>
                        <a:pt x="224551" y="213708"/>
                        <a:pt x="222900" y="214319"/>
                        <a:pt x="221654" y="215470"/>
                      </a:cubicBezTo>
                      <a:lnTo>
                        <a:pt x="222062" y="218225"/>
                      </a:lnTo>
                      <a:cubicBezTo>
                        <a:pt x="224341" y="219926"/>
                        <a:pt x="224681" y="217341"/>
                        <a:pt x="227709" y="217307"/>
                      </a:cubicBezTo>
                      <a:cubicBezTo>
                        <a:pt x="227573" y="215402"/>
                        <a:pt x="226110" y="215300"/>
                        <a:pt x="226110" y="213633"/>
                      </a:cubicBezTo>
                      <a:close/>
                      <a:moveTo>
                        <a:pt x="209237" y="99027"/>
                      </a:moveTo>
                      <a:cubicBezTo>
                        <a:pt x="210259" y="98862"/>
                        <a:pt x="211201" y="98373"/>
                        <a:pt x="211925" y="97632"/>
                      </a:cubicBezTo>
                      <a:cubicBezTo>
                        <a:pt x="211811" y="96139"/>
                        <a:pt x="210882" y="94830"/>
                        <a:pt x="209509" y="94230"/>
                      </a:cubicBezTo>
                      <a:cubicBezTo>
                        <a:pt x="209101" y="95863"/>
                        <a:pt x="206958" y="97224"/>
                        <a:pt x="209305" y="98891"/>
                      </a:cubicBezTo>
                      <a:close/>
                      <a:moveTo>
                        <a:pt x="241214" y="172437"/>
                      </a:moveTo>
                      <a:cubicBezTo>
                        <a:pt x="240024" y="169035"/>
                        <a:pt x="243221" y="169035"/>
                        <a:pt x="244310" y="167198"/>
                      </a:cubicBezTo>
                      <a:cubicBezTo>
                        <a:pt x="243801" y="162788"/>
                        <a:pt x="242510" y="158502"/>
                        <a:pt x="240500" y="154544"/>
                      </a:cubicBezTo>
                      <a:cubicBezTo>
                        <a:pt x="235975" y="155633"/>
                        <a:pt x="229988" y="154544"/>
                        <a:pt x="224647" y="157946"/>
                      </a:cubicBezTo>
                      <a:cubicBezTo>
                        <a:pt x="220803" y="168049"/>
                        <a:pt x="227675" y="174886"/>
                        <a:pt x="241282" y="172301"/>
                      </a:cubicBezTo>
                      <a:close/>
                      <a:moveTo>
                        <a:pt x="249378" y="260884"/>
                      </a:moveTo>
                      <a:cubicBezTo>
                        <a:pt x="245636" y="259591"/>
                        <a:pt x="245670" y="260033"/>
                        <a:pt x="240636" y="260441"/>
                      </a:cubicBezTo>
                      <a:cubicBezTo>
                        <a:pt x="238186" y="266089"/>
                        <a:pt x="244038" y="269082"/>
                        <a:pt x="247814" y="269660"/>
                      </a:cubicBezTo>
                      <a:cubicBezTo>
                        <a:pt x="249931" y="267271"/>
                        <a:pt x="250559" y="263910"/>
                        <a:pt x="249446" y="260918"/>
                      </a:cubicBezTo>
                      <a:close/>
                      <a:moveTo>
                        <a:pt x="256182" y="261632"/>
                      </a:moveTo>
                      <a:cubicBezTo>
                        <a:pt x="258461" y="261632"/>
                        <a:pt x="258393" y="264557"/>
                        <a:pt x="261319" y="263639"/>
                      </a:cubicBezTo>
                      <a:lnTo>
                        <a:pt x="260502" y="258094"/>
                      </a:lnTo>
                      <a:cubicBezTo>
                        <a:pt x="259108" y="259251"/>
                        <a:pt x="255570" y="258945"/>
                        <a:pt x="256318" y="261666"/>
                      </a:cubicBezTo>
                      <a:close/>
                      <a:moveTo>
                        <a:pt x="272953" y="336471"/>
                      </a:moveTo>
                      <a:cubicBezTo>
                        <a:pt x="272170" y="344499"/>
                        <a:pt x="276355" y="348786"/>
                        <a:pt x="276355" y="352970"/>
                      </a:cubicBezTo>
                      <a:lnTo>
                        <a:pt x="281015" y="352153"/>
                      </a:lnTo>
                      <a:cubicBezTo>
                        <a:pt x="287546" y="361475"/>
                        <a:pt x="297139" y="352153"/>
                        <a:pt x="305474" y="348071"/>
                      </a:cubicBezTo>
                      <a:cubicBezTo>
                        <a:pt x="303569" y="345418"/>
                        <a:pt x="305474" y="343955"/>
                        <a:pt x="305474" y="340520"/>
                      </a:cubicBezTo>
                      <a:cubicBezTo>
                        <a:pt x="302072" y="337118"/>
                        <a:pt x="303229" y="329362"/>
                        <a:pt x="296085" y="328885"/>
                      </a:cubicBezTo>
                      <a:cubicBezTo>
                        <a:pt x="290683" y="327799"/>
                        <a:pt x="285097" y="328067"/>
                        <a:pt x="279824" y="329668"/>
                      </a:cubicBezTo>
                      <a:cubicBezTo>
                        <a:pt x="279452" y="333241"/>
                        <a:pt x="276656" y="336080"/>
                        <a:pt x="273089" y="336505"/>
                      </a:cubicBezTo>
                      <a:close/>
                      <a:moveTo>
                        <a:pt x="272442" y="234418"/>
                      </a:moveTo>
                      <a:cubicBezTo>
                        <a:pt x="270265" y="234418"/>
                        <a:pt x="269041" y="235234"/>
                        <a:pt x="269041" y="236901"/>
                      </a:cubicBezTo>
                      <a:cubicBezTo>
                        <a:pt x="270401" y="236901"/>
                        <a:pt x="270844" y="238194"/>
                        <a:pt x="272136" y="238296"/>
                      </a:cubicBezTo>
                      <a:cubicBezTo>
                        <a:pt x="272306" y="236935"/>
                        <a:pt x="273259" y="236221"/>
                        <a:pt x="272578" y="234350"/>
                      </a:cubicBezTo>
                      <a:close/>
                      <a:moveTo>
                        <a:pt x="276491" y="242276"/>
                      </a:moveTo>
                      <a:cubicBezTo>
                        <a:pt x="274246" y="246256"/>
                        <a:pt x="278328" y="251767"/>
                        <a:pt x="282137" y="247991"/>
                      </a:cubicBezTo>
                      <a:cubicBezTo>
                        <a:pt x="282750" y="242820"/>
                        <a:pt x="279280" y="243058"/>
                        <a:pt x="276627" y="242208"/>
                      </a:cubicBezTo>
                      <a:close/>
                      <a:moveTo>
                        <a:pt x="287989" y="229009"/>
                      </a:moveTo>
                      <a:cubicBezTo>
                        <a:pt x="289996" y="229009"/>
                        <a:pt x="288873" y="233023"/>
                        <a:pt x="290574" y="233329"/>
                      </a:cubicBezTo>
                      <a:cubicBezTo>
                        <a:pt x="294894" y="233125"/>
                        <a:pt x="296493" y="230948"/>
                        <a:pt x="295405" y="226866"/>
                      </a:cubicBezTo>
                      <a:cubicBezTo>
                        <a:pt x="293208" y="225318"/>
                        <a:pt x="290174" y="225844"/>
                        <a:pt x="288626" y="228040"/>
                      </a:cubicBezTo>
                      <a:cubicBezTo>
                        <a:pt x="288427" y="228322"/>
                        <a:pt x="288259" y="228624"/>
                        <a:pt x="288125" y="228941"/>
                      </a:cubicBezTo>
                      <a:close/>
                      <a:moveTo>
                        <a:pt x="305338" y="255475"/>
                      </a:moveTo>
                      <a:cubicBezTo>
                        <a:pt x="302819" y="255769"/>
                        <a:pt x="301015" y="258050"/>
                        <a:pt x="301310" y="260570"/>
                      </a:cubicBezTo>
                      <a:cubicBezTo>
                        <a:pt x="301322" y="260675"/>
                        <a:pt x="301338" y="260780"/>
                        <a:pt x="301358" y="260884"/>
                      </a:cubicBezTo>
                      <a:cubicBezTo>
                        <a:pt x="305372" y="260850"/>
                        <a:pt x="306733" y="259013"/>
                        <a:pt x="305474" y="255407"/>
                      </a:cubicBezTo>
                      <a:close/>
                      <a:moveTo>
                        <a:pt x="318094" y="250508"/>
                      </a:moveTo>
                      <a:cubicBezTo>
                        <a:pt x="319622" y="248239"/>
                        <a:pt x="319928" y="245360"/>
                        <a:pt x="318911" y="242820"/>
                      </a:cubicBezTo>
                      <a:cubicBezTo>
                        <a:pt x="309624" y="235438"/>
                        <a:pt x="304521" y="253944"/>
                        <a:pt x="318231" y="250304"/>
                      </a:cubicBezTo>
                      <a:close/>
                      <a:moveTo>
                        <a:pt x="360787" y="417196"/>
                      </a:moveTo>
                      <a:cubicBezTo>
                        <a:pt x="375142" y="416787"/>
                        <a:pt x="380891" y="405460"/>
                        <a:pt x="375482" y="392975"/>
                      </a:cubicBezTo>
                      <a:cubicBezTo>
                        <a:pt x="372591" y="393179"/>
                        <a:pt x="369325" y="390594"/>
                        <a:pt x="370924" y="388077"/>
                      </a:cubicBezTo>
                      <a:cubicBezTo>
                        <a:pt x="361991" y="386712"/>
                        <a:pt x="352905" y="389294"/>
                        <a:pt x="346023" y="395152"/>
                      </a:cubicBezTo>
                      <a:cubicBezTo>
                        <a:pt x="346465" y="398214"/>
                        <a:pt x="343166" y="413046"/>
                        <a:pt x="350343" y="411413"/>
                      </a:cubicBezTo>
                      <a:cubicBezTo>
                        <a:pt x="350343" y="416107"/>
                        <a:pt x="350071" y="420087"/>
                        <a:pt x="354085" y="424000"/>
                      </a:cubicBezTo>
                      <a:cubicBezTo>
                        <a:pt x="358780" y="423353"/>
                        <a:pt x="359698" y="420393"/>
                        <a:pt x="360923" y="417264"/>
                      </a:cubicBezTo>
                      <a:close/>
                      <a:moveTo>
                        <a:pt x="375789" y="342152"/>
                      </a:moveTo>
                      <a:cubicBezTo>
                        <a:pt x="383579" y="338308"/>
                        <a:pt x="377558" y="321742"/>
                        <a:pt x="376537" y="314598"/>
                      </a:cubicBezTo>
                      <a:cubicBezTo>
                        <a:pt x="373986" y="314972"/>
                        <a:pt x="374870" y="316469"/>
                        <a:pt x="372795" y="315210"/>
                      </a:cubicBezTo>
                      <a:cubicBezTo>
                        <a:pt x="374156" y="313067"/>
                        <a:pt x="371809" y="313543"/>
                        <a:pt x="373203" y="311366"/>
                      </a:cubicBezTo>
                      <a:cubicBezTo>
                        <a:pt x="370550" y="311741"/>
                        <a:pt x="368679" y="308577"/>
                        <a:pt x="366400" y="311570"/>
                      </a:cubicBezTo>
                      <a:cubicBezTo>
                        <a:pt x="362658" y="304767"/>
                        <a:pt x="356841" y="309597"/>
                        <a:pt x="350718" y="309461"/>
                      </a:cubicBezTo>
                      <a:cubicBezTo>
                        <a:pt x="349391" y="313714"/>
                        <a:pt x="343608" y="314836"/>
                        <a:pt x="341465" y="318544"/>
                      </a:cubicBezTo>
                      <a:cubicBezTo>
                        <a:pt x="341090" y="321640"/>
                        <a:pt x="343404" y="321163"/>
                        <a:pt x="344016" y="322864"/>
                      </a:cubicBezTo>
                      <a:cubicBezTo>
                        <a:pt x="343132" y="324429"/>
                        <a:pt x="340308" y="324599"/>
                        <a:pt x="340818" y="327184"/>
                      </a:cubicBezTo>
                      <a:cubicBezTo>
                        <a:pt x="338641" y="330110"/>
                        <a:pt x="343608" y="329090"/>
                        <a:pt x="343506" y="332423"/>
                      </a:cubicBezTo>
                      <a:cubicBezTo>
                        <a:pt x="343948" y="346779"/>
                        <a:pt x="334627" y="355794"/>
                        <a:pt x="345003" y="362393"/>
                      </a:cubicBezTo>
                      <a:cubicBezTo>
                        <a:pt x="349153" y="365046"/>
                        <a:pt x="355208" y="364230"/>
                        <a:pt x="358950" y="365795"/>
                      </a:cubicBezTo>
                      <a:cubicBezTo>
                        <a:pt x="361437" y="363010"/>
                        <a:pt x="364326" y="360614"/>
                        <a:pt x="367522" y="358685"/>
                      </a:cubicBezTo>
                      <a:cubicBezTo>
                        <a:pt x="366332" y="348956"/>
                        <a:pt x="377286" y="349943"/>
                        <a:pt x="375789" y="342152"/>
                      </a:cubicBezTo>
                      <a:close/>
                      <a:moveTo>
                        <a:pt x="356705" y="297147"/>
                      </a:moveTo>
                      <a:cubicBezTo>
                        <a:pt x="363985" y="295276"/>
                        <a:pt x="372387" y="293337"/>
                        <a:pt x="377456" y="287996"/>
                      </a:cubicBezTo>
                      <a:cubicBezTo>
                        <a:pt x="378788" y="278583"/>
                        <a:pt x="372238" y="269872"/>
                        <a:pt x="362826" y="268540"/>
                      </a:cubicBezTo>
                      <a:cubicBezTo>
                        <a:pt x="361315" y="268326"/>
                        <a:pt x="359783" y="268314"/>
                        <a:pt x="358269" y="268504"/>
                      </a:cubicBezTo>
                      <a:cubicBezTo>
                        <a:pt x="355153" y="269660"/>
                        <a:pt x="352156" y="271119"/>
                        <a:pt x="349323" y="272858"/>
                      </a:cubicBezTo>
                      <a:cubicBezTo>
                        <a:pt x="345921" y="276464"/>
                        <a:pt x="349323" y="282519"/>
                        <a:pt x="347724" y="288234"/>
                      </a:cubicBezTo>
                      <a:cubicBezTo>
                        <a:pt x="350956" y="290786"/>
                        <a:pt x="354902" y="292520"/>
                        <a:pt x="356773" y="297011"/>
                      </a:cubicBezTo>
                      <a:close/>
                      <a:moveTo>
                        <a:pt x="341975" y="183289"/>
                      </a:moveTo>
                      <a:cubicBezTo>
                        <a:pt x="342123" y="184298"/>
                        <a:pt x="341932" y="185327"/>
                        <a:pt x="341431" y="186215"/>
                      </a:cubicBezTo>
                      <a:cubicBezTo>
                        <a:pt x="342077" y="186657"/>
                        <a:pt x="346193" y="187643"/>
                        <a:pt x="346125" y="185466"/>
                      </a:cubicBezTo>
                      <a:cubicBezTo>
                        <a:pt x="344220" y="185364"/>
                        <a:pt x="343982" y="183119"/>
                        <a:pt x="342043" y="183153"/>
                      </a:cubicBezTo>
                      <a:close/>
                      <a:moveTo>
                        <a:pt x="337417" y="93278"/>
                      </a:moveTo>
                      <a:cubicBezTo>
                        <a:pt x="337145" y="94707"/>
                        <a:pt x="336396" y="95829"/>
                        <a:pt x="336090" y="97292"/>
                      </a:cubicBezTo>
                      <a:cubicBezTo>
                        <a:pt x="338607" y="99163"/>
                        <a:pt x="339322" y="98210"/>
                        <a:pt x="342894" y="97292"/>
                      </a:cubicBezTo>
                      <a:cubicBezTo>
                        <a:pt x="343166" y="94366"/>
                        <a:pt x="343302" y="95421"/>
                        <a:pt x="342247" y="92700"/>
                      </a:cubicBezTo>
                      <a:cubicBezTo>
                        <a:pt x="339117" y="92325"/>
                        <a:pt x="339560" y="94570"/>
                        <a:pt x="337485" y="93142"/>
                      </a:cubicBezTo>
                      <a:close/>
                      <a:moveTo>
                        <a:pt x="350105" y="173458"/>
                      </a:moveTo>
                      <a:cubicBezTo>
                        <a:pt x="350105" y="178696"/>
                        <a:pt x="353507" y="179003"/>
                        <a:pt x="356909" y="179887"/>
                      </a:cubicBezTo>
                      <a:cubicBezTo>
                        <a:pt x="357555" y="177336"/>
                        <a:pt x="359800" y="175907"/>
                        <a:pt x="359698" y="172811"/>
                      </a:cubicBezTo>
                      <a:cubicBezTo>
                        <a:pt x="356916" y="170355"/>
                        <a:pt x="352678" y="170582"/>
                        <a:pt x="350173" y="173322"/>
                      </a:cubicBezTo>
                      <a:close/>
                      <a:moveTo>
                        <a:pt x="395485" y="378484"/>
                      </a:moveTo>
                      <a:cubicBezTo>
                        <a:pt x="377251" y="372020"/>
                        <a:pt x="395791" y="395493"/>
                        <a:pt x="395485" y="378484"/>
                      </a:cubicBezTo>
                      <a:close/>
                      <a:moveTo>
                        <a:pt x="399941" y="408895"/>
                      </a:moveTo>
                      <a:cubicBezTo>
                        <a:pt x="407323" y="415086"/>
                        <a:pt x="417835" y="407092"/>
                        <a:pt x="423754" y="401105"/>
                      </a:cubicBezTo>
                      <a:cubicBezTo>
                        <a:pt x="424775" y="394574"/>
                        <a:pt x="418957" y="392941"/>
                        <a:pt x="418787" y="386852"/>
                      </a:cubicBezTo>
                      <a:cubicBezTo>
                        <a:pt x="407970" y="379300"/>
                        <a:pt x="389736" y="386308"/>
                        <a:pt x="392083" y="400799"/>
                      </a:cubicBezTo>
                      <a:cubicBezTo>
                        <a:pt x="392355" y="402704"/>
                        <a:pt x="397492" y="404439"/>
                        <a:pt x="397016" y="408453"/>
                      </a:cubicBezTo>
                      <a:cubicBezTo>
                        <a:pt x="397016" y="409916"/>
                        <a:pt x="394771" y="409576"/>
                        <a:pt x="395553" y="411549"/>
                      </a:cubicBezTo>
                      <a:cubicBezTo>
                        <a:pt x="397764" y="413726"/>
                        <a:pt x="399567" y="416447"/>
                        <a:pt x="403037" y="416890"/>
                      </a:cubicBezTo>
                      <a:cubicBezTo>
                        <a:pt x="404976" y="413590"/>
                        <a:pt x="398921" y="414202"/>
                        <a:pt x="400009" y="408759"/>
                      </a:cubicBezTo>
                      <a:close/>
                      <a:moveTo>
                        <a:pt x="420692" y="308169"/>
                      </a:moveTo>
                      <a:lnTo>
                        <a:pt x="421202" y="311842"/>
                      </a:lnTo>
                      <a:cubicBezTo>
                        <a:pt x="422214" y="311658"/>
                        <a:pt x="423259" y="311825"/>
                        <a:pt x="424162" y="312319"/>
                      </a:cubicBezTo>
                      <a:cubicBezTo>
                        <a:pt x="424672" y="309733"/>
                        <a:pt x="424740" y="307046"/>
                        <a:pt x="420760" y="308135"/>
                      </a:cubicBezTo>
                      <a:close/>
                      <a:moveTo>
                        <a:pt x="441103" y="73445"/>
                      </a:moveTo>
                      <a:cubicBezTo>
                        <a:pt x="441103" y="71132"/>
                        <a:pt x="439096" y="71710"/>
                        <a:pt x="439504" y="68989"/>
                      </a:cubicBezTo>
                      <a:cubicBezTo>
                        <a:pt x="436631" y="68616"/>
                        <a:pt x="433711" y="69088"/>
                        <a:pt x="431102" y="70350"/>
                      </a:cubicBezTo>
                      <a:cubicBezTo>
                        <a:pt x="431136" y="75384"/>
                        <a:pt x="437769" y="76167"/>
                        <a:pt x="441035" y="73411"/>
                      </a:cubicBezTo>
                      <a:close/>
                      <a:moveTo>
                        <a:pt x="447226" y="167743"/>
                      </a:moveTo>
                      <a:cubicBezTo>
                        <a:pt x="450186" y="168389"/>
                        <a:pt x="450458" y="167471"/>
                        <a:pt x="452703" y="165906"/>
                      </a:cubicBezTo>
                      <a:cubicBezTo>
                        <a:pt x="452941" y="162980"/>
                        <a:pt x="451274" y="162708"/>
                        <a:pt x="450968" y="160531"/>
                      </a:cubicBezTo>
                      <a:cubicBezTo>
                        <a:pt x="447396" y="161313"/>
                        <a:pt x="446206" y="163763"/>
                        <a:pt x="447226" y="167743"/>
                      </a:cubicBezTo>
                      <a:close/>
                      <a:moveTo>
                        <a:pt x="485326" y="376408"/>
                      </a:moveTo>
                      <a:cubicBezTo>
                        <a:pt x="485486" y="378930"/>
                        <a:pt x="486182" y="381389"/>
                        <a:pt x="487367" y="383620"/>
                      </a:cubicBezTo>
                      <a:cubicBezTo>
                        <a:pt x="491888" y="382701"/>
                        <a:pt x="494986" y="378517"/>
                        <a:pt x="494545" y="373925"/>
                      </a:cubicBezTo>
                      <a:cubicBezTo>
                        <a:pt x="489034" y="373483"/>
                        <a:pt x="490531" y="375490"/>
                        <a:pt x="485258" y="376408"/>
                      </a:cubicBezTo>
                      <a:close/>
                      <a:moveTo>
                        <a:pt x="471039" y="179853"/>
                      </a:moveTo>
                      <a:cubicBezTo>
                        <a:pt x="474679" y="178595"/>
                        <a:pt x="476516" y="179853"/>
                        <a:pt x="479577" y="179377"/>
                      </a:cubicBezTo>
                      <a:cubicBezTo>
                        <a:pt x="476175" y="175601"/>
                        <a:pt x="480938" y="174920"/>
                        <a:pt x="482367" y="172335"/>
                      </a:cubicBezTo>
                      <a:cubicBezTo>
                        <a:pt x="482707" y="167845"/>
                        <a:pt x="479543" y="168049"/>
                        <a:pt x="477706" y="166484"/>
                      </a:cubicBezTo>
                      <a:cubicBezTo>
                        <a:pt x="473896" y="170736"/>
                        <a:pt x="465426" y="173628"/>
                        <a:pt x="471039" y="179853"/>
                      </a:cubicBezTo>
                      <a:close/>
                      <a:moveTo>
                        <a:pt x="491824" y="276362"/>
                      </a:moveTo>
                      <a:cubicBezTo>
                        <a:pt x="492300" y="274219"/>
                        <a:pt x="496518" y="274763"/>
                        <a:pt x="496994" y="272654"/>
                      </a:cubicBezTo>
                      <a:cubicBezTo>
                        <a:pt x="495498" y="272110"/>
                        <a:pt x="494647" y="270681"/>
                        <a:pt x="494477" y="268368"/>
                      </a:cubicBezTo>
                      <a:cubicBezTo>
                        <a:pt x="491722" y="269490"/>
                        <a:pt x="491075" y="267993"/>
                        <a:pt x="488728" y="268368"/>
                      </a:cubicBezTo>
                      <a:cubicBezTo>
                        <a:pt x="487367" y="271327"/>
                        <a:pt x="487061" y="276464"/>
                        <a:pt x="491722" y="276362"/>
                      </a:cubicBezTo>
                      <a:close/>
                      <a:moveTo>
                        <a:pt x="464133" y="93278"/>
                      </a:moveTo>
                      <a:cubicBezTo>
                        <a:pt x="464592" y="101001"/>
                        <a:pt x="469257" y="107849"/>
                        <a:pt x="476277" y="111103"/>
                      </a:cubicBezTo>
                      <a:cubicBezTo>
                        <a:pt x="481346" y="108688"/>
                        <a:pt x="483081" y="103993"/>
                        <a:pt x="488286" y="101578"/>
                      </a:cubicBezTo>
                      <a:cubicBezTo>
                        <a:pt x="487980" y="91883"/>
                        <a:pt x="483115" y="84161"/>
                        <a:pt x="472536" y="85284"/>
                      </a:cubicBezTo>
                      <a:cubicBezTo>
                        <a:pt x="468691" y="87290"/>
                        <a:pt x="467637" y="91237"/>
                        <a:pt x="464031" y="93278"/>
                      </a:cubicBezTo>
                      <a:close/>
                      <a:moveTo>
                        <a:pt x="510159" y="244997"/>
                      </a:moveTo>
                      <a:cubicBezTo>
                        <a:pt x="512677" y="248399"/>
                        <a:pt x="517201" y="249488"/>
                        <a:pt x="522304" y="249590"/>
                      </a:cubicBezTo>
                      <a:cubicBezTo>
                        <a:pt x="529107" y="239623"/>
                        <a:pt x="512438" y="234452"/>
                        <a:pt x="510057" y="244997"/>
                      </a:cubicBezTo>
                      <a:close/>
                      <a:moveTo>
                        <a:pt x="514990" y="153761"/>
                      </a:moveTo>
                      <a:cubicBezTo>
                        <a:pt x="515432" y="149169"/>
                        <a:pt x="520943" y="152197"/>
                        <a:pt x="520569" y="146244"/>
                      </a:cubicBezTo>
                      <a:cubicBezTo>
                        <a:pt x="517167" y="143794"/>
                        <a:pt x="514446" y="140494"/>
                        <a:pt x="507642" y="142842"/>
                      </a:cubicBezTo>
                      <a:cubicBezTo>
                        <a:pt x="506383" y="148591"/>
                        <a:pt x="508458" y="155054"/>
                        <a:pt x="514888" y="153761"/>
                      </a:cubicBezTo>
                      <a:close/>
                      <a:moveTo>
                        <a:pt x="563057" y="301331"/>
                      </a:moveTo>
                      <a:cubicBezTo>
                        <a:pt x="552239" y="298508"/>
                        <a:pt x="538326" y="304120"/>
                        <a:pt x="538224" y="313986"/>
                      </a:cubicBezTo>
                      <a:cubicBezTo>
                        <a:pt x="540979" y="323477"/>
                        <a:pt x="547579" y="327593"/>
                        <a:pt x="555029" y="330994"/>
                      </a:cubicBezTo>
                      <a:cubicBezTo>
                        <a:pt x="570099" y="327797"/>
                        <a:pt x="577889" y="311230"/>
                        <a:pt x="563057" y="301331"/>
                      </a:cubicBezTo>
                      <a:close/>
                      <a:moveTo>
                        <a:pt x="516657" y="81065"/>
                      </a:moveTo>
                      <a:cubicBezTo>
                        <a:pt x="519004" y="74636"/>
                        <a:pt x="513051" y="70860"/>
                        <a:pt x="507574" y="71234"/>
                      </a:cubicBezTo>
                      <a:cubicBezTo>
                        <a:pt x="505295" y="77459"/>
                        <a:pt x="509921" y="83106"/>
                        <a:pt x="516657" y="80895"/>
                      </a:cubicBezTo>
                      <a:close/>
                      <a:moveTo>
                        <a:pt x="529073" y="100694"/>
                      </a:moveTo>
                      <a:cubicBezTo>
                        <a:pt x="529073" y="107974"/>
                        <a:pt x="535230" y="106817"/>
                        <a:pt x="539074" y="103789"/>
                      </a:cubicBezTo>
                      <a:cubicBezTo>
                        <a:pt x="539585" y="99809"/>
                        <a:pt x="536557" y="100388"/>
                        <a:pt x="536251" y="97666"/>
                      </a:cubicBezTo>
                      <a:cubicBezTo>
                        <a:pt x="531829" y="97224"/>
                        <a:pt x="532951" y="100626"/>
                        <a:pt x="529073" y="100626"/>
                      </a:cubicBezTo>
                      <a:close/>
                      <a:moveTo>
                        <a:pt x="550641" y="222410"/>
                      </a:moveTo>
                      <a:cubicBezTo>
                        <a:pt x="553600" y="223872"/>
                        <a:pt x="554553" y="224791"/>
                        <a:pt x="558328" y="223022"/>
                      </a:cubicBezTo>
                      <a:cubicBezTo>
                        <a:pt x="558955" y="221143"/>
                        <a:pt x="559311" y="219184"/>
                        <a:pt x="559383" y="217205"/>
                      </a:cubicBezTo>
                      <a:cubicBezTo>
                        <a:pt x="556861" y="216775"/>
                        <a:pt x="554276" y="216880"/>
                        <a:pt x="551797" y="217511"/>
                      </a:cubicBezTo>
                      <a:cubicBezTo>
                        <a:pt x="552920" y="220062"/>
                        <a:pt x="549518" y="219688"/>
                        <a:pt x="550641" y="222239"/>
                      </a:cubicBezTo>
                      <a:close/>
                      <a:moveTo>
                        <a:pt x="578365" y="295004"/>
                      </a:moveTo>
                      <a:cubicBezTo>
                        <a:pt x="578365" y="299698"/>
                        <a:pt x="573943" y="301127"/>
                        <a:pt x="573194" y="305209"/>
                      </a:cubicBezTo>
                      <a:cubicBezTo>
                        <a:pt x="576290" y="324531"/>
                        <a:pt x="606804" y="326742"/>
                        <a:pt x="610240" y="304631"/>
                      </a:cubicBezTo>
                      <a:cubicBezTo>
                        <a:pt x="608471" y="300140"/>
                        <a:pt x="606056" y="297589"/>
                        <a:pt x="605716" y="293167"/>
                      </a:cubicBezTo>
                      <a:cubicBezTo>
                        <a:pt x="601327" y="292622"/>
                        <a:pt x="599592" y="292792"/>
                        <a:pt x="599354" y="288608"/>
                      </a:cubicBezTo>
                      <a:cubicBezTo>
                        <a:pt x="595238" y="290683"/>
                        <a:pt x="592176" y="289017"/>
                        <a:pt x="587924" y="288608"/>
                      </a:cubicBezTo>
                      <a:cubicBezTo>
                        <a:pt x="584046" y="290241"/>
                        <a:pt x="583298" y="296228"/>
                        <a:pt x="578365" y="294833"/>
                      </a:cubicBezTo>
                      <a:close/>
                      <a:moveTo>
                        <a:pt x="628609" y="358957"/>
                      </a:moveTo>
                      <a:cubicBezTo>
                        <a:pt x="633338" y="357188"/>
                        <a:pt x="637726" y="355113"/>
                        <a:pt x="638815" y="350657"/>
                      </a:cubicBezTo>
                      <a:cubicBezTo>
                        <a:pt x="636037" y="349360"/>
                        <a:pt x="633523" y="347560"/>
                        <a:pt x="631399" y="345350"/>
                      </a:cubicBezTo>
                      <a:cubicBezTo>
                        <a:pt x="623065" y="347493"/>
                        <a:pt x="620955" y="355249"/>
                        <a:pt x="628609" y="358787"/>
                      </a:cubicBezTo>
                      <a:close/>
                      <a:moveTo>
                        <a:pt x="636434" y="360488"/>
                      </a:moveTo>
                      <a:cubicBezTo>
                        <a:pt x="631875" y="371578"/>
                        <a:pt x="643986" y="387974"/>
                        <a:pt x="657525" y="381341"/>
                      </a:cubicBezTo>
                      <a:cubicBezTo>
                        <a:pt x="668444" y="376000"/>
                        <a:pt x="664328" y="360182"/>
                        <a:pt x="653783" y="355657"/>
                      </a:cubicBezTo>
                      <a:cubicBezTo>
                        <a:pt x="651017" y="356438"/>
                        <a:pt x="648113" y="356600"/>
                        <a:pt x="645278" y="356134"/>
                      </a:cubicBezTo>
                      <a:cubicBezTo>
                        <a:pt x="644292" y="358821"/>
                        <a:pt x="640890" y="359944"/>
                        <a:pt x="636434" y="360318"/>
                      </a:cubicBezTo>
                      <a:close/>
                      <a:moveTo>
                        <a:pt x="260978" y="352902"/>
                      </a:moveTo>
                      <a:cubicBezTo>
                        <a:pt x="256080" y="348106"/>
                        <a:pt x="260366" y="342323"/>
                        <a:pt x="258155" y="340145"/>
                      </a:cubicBezTo>
                      <a:cubicBezTo>
                        <a:pt x="255536" y="341812"/>
                        <a:pt x="253631" y="341744"/>
                        <a:pt x="252236" y="339227"/>
                      </a:cubicBezTo>
                      <a:cubicBezTo>
                        <a:pt x="260196" y="336404"/>
                        <a:pt x="266353" y="335383"/>
                        <a:pt x="271864" y="328375"/>
                      </a:cubicBezTo>
                      <a:cubicBezTo>
                        <a:pt x="274279" y="303406"/>
                        <a:pt x="251454" y="296092"/>
                        <a:pt x="231893" y="305685"/>
                      </a:cubicBezTo>
                      <a:cubicBezTo>
                        <a:pt x="231893" y="303916"/>
                        <a:pt x="230532" y="303848"/>
                        <a:pt x="230396" y="302284"/>
                      </a:cubicBezTo>
                      <a:cubicBezTo>
                        <a:pt x="231397" y="300403"/>
                        <a:pt x="232076" y="298368"/>
                        <a:pt x="232404" y="296262"/>
                      </a:cubicBezTo>
                      <a:cubicBezTo>
                        <a:pt x="228015" y="297521"/>
                        <a:pt x="225600" y="291296"/>
                        <a:pt x="225260" y="287010"/>
                      </a:cubicBezTo>
                      <a:cubicBezTo>
                        <a:pt x="219477" y="286601"/>
                        <a:pt x="215599" y="288234"/>
                        <a:pt x="212333" y="284424"/>
                      </a:cubicBezTo>
                      <a:cubicBezTo>
                        <a:pt x="206380" y="286703"/>
                        <a:pt x="201447" y="288710"/>
                        <a:pt x="198420" y="293235"/>
                      </a:cubicBezTo>
                      <a:lnTo>
                        <a:pt x="198420" y="293235"/>
                      </a:lnTo>
                      <a:cubicBezTo>
                        <a:pt x="197433" y="294833"/>
                        <a:pt x="196311" y="296330"/>
                        <a:pt x="195324" y="297827"/>
                      </a:cubicBezTo>
                      <a:cubicBezTo>
                        <a:pt x="187398" y="290241"/>
                        <a:pt x="177567" y="294936"/>
                        <a:pt x="169913" y="298133"/>
                      </a:cubicBezTo>
                      <a:cubicBezTo>
                        <a:pt x="173314" y="300515"/>
                        <a:pt x="168246" y="304087"/>
                        <a:pt x="166171" y="305413"/>
                      </a:cubicBezTo>
                      <a:cubicBezTo>
                        <a:pt x="166171" y="321470"/>
                        <a:pt x="182159" y="326708"/>
                        <a:pt x="195562" y="321368"/>
                      </a:cubicBezTo>
                      <a:cubicBezTo>
                        <a:pt x="194759" y="319966"/>
                        <a:pt x="195245" y="318178"/>
                        <a:pt x="196647" y="317375"/>
                      </a:cubicBezTo>
                      <a:cubicBezTo>
                        <a:pt x="196659" y="317368"/>
                        <a:pt x="196672" y="317360"/>
                        <a:pt x="196685" y="317353"/>
                      </a:cubicBezTo>
                      <a:lnTo>
                        <a:pt x="200325" y="319462"/>
                      </a:lnTo>
                      <a:cubicBezTo>
                        <a:pt x="202210" y="318291"/>
                        <a:pt x="204164" y="317235"/>
                        <a:pt x="206176" y="316298"/>
                      </a:cubicBezTo>
                      <a:cubicBezTo>
                        <a:pt x="209578" y="317319"/>
                        <a:pt x="213251" y="318442"/>
                        <a:pt x="214170" y="323102"/>
                      </a:cubicBezTo>
                      <a:cubicBezTo>
                        <a:pt x="210496" y="323783"/>
                        <a:pt x="209305" y="326266"/>
                        <a:pt x="207162" y="328069"/>
                      </a:cubicBezTo>
                      <a:cubicBezTo>
                        <a:pt x="212129" y="333240"/>
                        <a:pt x="211857" y="336879"/>
                        <a:pt x="215939" y="341676"/>
                      </a:cubicBezTo>
                      <a:cubicBezTo>
                        <a:pt x="214059" y="343713"/>
                        <a:pt x="212756" y="346214"/>
                        <a:pt x="212163" y="348922"/>
                      </a:cubicBezTo>
                      <a:cubicBezTo>
                        <a:pt x="216381" y="350623"/>
                        <a:pt x="214136" y="355997"/>
                        <a:pt x="212605" y="358345"/>
                      </a:cubicBezTo>
                      <a:cubicBezTo>
                        <a:pt x="213626" y="359161"/>
                        <a:pt x="216007" y="358039"/>
                        <a:pt x="216007" y="360624"/>
                      </a:cubicBezTo>
                      <a:cubicBezTo>
                        <a:pt x="216007" y="363209"/>
                        <a:pt x="212605" y="361475"/>
                        <a:pt x="212605" y="363108"/>
                      </a:cubicBezTo>
                      <a:cubicBezTo>
                        <a:pt x="210258" y="373109"/>
                        <a:pt x="222640" y="375966"/>
                        <a:pt x="227165" y="383518"/>
                      </a:cubicBezTo>
                      <a:cubicBezTo>
                        <a:pt x="236625" y="382965"/>
                        <a:pt x="245811" y="380129"/>
                        <a:pt x="253937" y="375252"/>
                      </a:cubicBezTo>
                      <a:cubicBezTo>
                        <a:pt x="252338" y="368312"/>
                        <a:pt x="256318" y="358855"/>
                        <a:pt x="260978" y="352732"/>
                      </a:cubicBezTo>
                      <a:close/>
                      <a:moveTo>
                        <a:pt x="420862" y="196794"/>
                      </a:moveTo>
                      <a:cubicBezTo>
                        <a:pt x="420284" y="198291"/>
                        <a:pt x="418073" y="198631"/>
                        <a:pt x="416474" y="199414"/>
                      </a:cubicBezTo>
                      <a:cubicBezTo>
                        <a:pt x="416950" y="201693"/>
                        <a:pt x="417291" y="203870"/>
                        <a:pt x="415283" y="204346"/>
                      </a:cubicBezTo>
                      <a:cubicBezTo>
                        <a:pt x="408854" y="204856"/>
                        <a:pt x="404908" y="202101"/>
                        <a:pt x="397084" y="204346"/>
                      </a:cubicBezTo>
                      <a:cubicBezTo>
                        <a:pt x="397084" y="207748"/>
                        <a:pt x="394839" y="207034"/>
                        <a:pt x="397084" y="210027"/>
                      </a:cubicBezTo>
                      <a:cubicBezTo>
                        <a:pt x="393682" y="208564"/>
                        <a:pt x="392015" y="213735"/>
                        <a:pt x="390280" y="215878"/>
                      </a:cubicBezTo>
                      <a:cubicBezTo>
                        <a:pt x="385926" y="213122"/>
                        <a:pt x="384191" y="219858"/>
                        <a:pt x="380075" y="218498"/>
                      </a:cubicBezTo>
                      <a:cubicBezTo>
                        <a:pt x="382524" y="225777"/>
                        <a:pt x="377150" y="227410"/>
                        <a:pt x="378510" y="233908"/>
                      </a:cubicBezTo>
                      <a:cubicBezTo>
                        <a:pt x="376273" y="234549"/>
                        <a:pt x="374149" y="235536"/>
                        <a:pt x="372217" y="236833"/>
                      </a:cubicBezTo>
                      <a:cubicBezTo>
                        <a:pt x="377762" y="238126"/>
                        <a:pt x="371911" y="242650"/>
                        <a:pt x="377320" y="245439"/>
                      </a:cubicBezTo>
                      <a:cubicBezTo>
                        <a:pt x="370516" y="248297"/>
                        <a:pt x="371401" y="251325"/>
                        <a:pt x="367114" y="255645"/>
                      </a:cubicBezTo>
                      <a:cubicBezTo>
                        <a:pt x="370609" y="258408"/>
                        <a:pt x="374877" y="260013"/>
                        <a:pt x="379327" y="260237"/>
                      </a:cubicBezTo>
                      <a:cubicBezTo>
                        <a:pt x="377728" y="265272"/>
                        <a:pt x="379327" y="268266"/>
                        <a:pt x="375346" y="272280"/>
                      </a:cubicBezTo>
                      <a:cubicBezTo>
                        <a:pt x="376639" y="272620"/>
                        <a:pt x="377354" y="273946"/>
                        <a:pt x="377728" y="275681"/>
                      </a:cubicBezTo>
                      <a:cubicBezTo>
                        <a:pt x="385722" y="273198"/>
                        <a:pt x="386402" y="277893"/>
                        <a:pt x="387355" y="282485"/>
                      </a:cubicBezTo>
                      <a:cubicBezTo>
                        <a:pt x="392594" y="281737"/>
                        <a:pt x="397560" y="281328"/>
                        <a:pt x="397560" y="287384"/>
                      </a:cubicBezTo>
                      <a:cubicBezTo>
                        <a:pt x="402731" y="286805"/>
                        <a:pt x="406065" y="294187"/>
                        <a:pt x="413311" y="290411"/>
                      </a:cubicBezTo>
                      <a:cubicBezTo>
                        <a:pt x="416270" y="294459"/>
                        <a:pt x="421339" y="295412"/>
                        <a:pt x="427122" y="292827"/>
                      </a:cubicBezTo>
                      <a:cubicBezTo>
                        <a:pt x="429775" y="296228"/>
                        <a:pt x="437327" y="296466"/>
                        <a:pt x="440729" y="295276"/>
                      </a:cubicBezTo>
                      <a:cubicBezTo>
                        <a:pt x="435932" y="304699"/>
                        <a:pt x="439708" y="312931"/>
                        <a:pt x="439300" y="324735"/>
                      </a:cubicBezTo>
                      <a:cubicBezTo>
                        <a:pt x="439742" y="325280"/>
                        <a:pt x="440150" y="325756"/>
                        <a:pt x="440593" y="326232"/>
                      </a:cubicBezTo>
                      <a:cubicBezTo>
                        <a:pt x="429653" y="327898"/>
                        <a:pt x="422135" y="338117"/>
                        <a:pt x="423801" y="349056"/>
                      </a:cubicBezTo>
                      <a:cubicBezTo>
                        <a:pt x="423887" y="349617"/>
                        <a:pt x="423996" y="350174"/>
                        <a:pt x="424128" y="350725"/>
                      </a:cubicBezTo>
                      <a:cubicBezTo>
                        <a:pt x="428244" y="349772"/>
                        <a:pt x="426135" y="354773"/>
                        <a:pt x="430557" y="355317"/>
                      </a:cubicBezTo>
                      <a:cubicBezTo>
                        <a:pt x="433449" y="351473"/>
                        <a:pt x="436715" y="356474"/>
                        <a:pt x="439368" y="356678"/>
                      </a:cubicBezTo>
                      <a:cubicBezTo>
                        <a:pt x="455118" y="350691"/>
                        <a:pt x="454812" y="340962"/>
                        <a:pt x="447703" y="331607"/>
                      </a:cubicBezTo>
                      <a:cubicBezTo>
                        <a:pt x="457023" y="335791"/>
                        <a:pt x="467739" y="331607"/>
                        <a:pt x="478795" y="333206"/>
                      </a:cubicBezTo>
                      <a:cubicBezTo>
                        <a:pt x="480904" y="328579"/>
                        <a:pt x="489510" y="332117"/>
                        <a:pt x="492402" y="328103"/>
                      </a:cubicBezTo>
                      <a:cubicBezTo>
                        <a:pt x="490089" y="328375"/>
                        <a:pt x="491756" y="325075"/>
                        <a:pt x="492912" y="325178"/>
                      </a:cubicBezTo>
                      <a:cubicBezTo>
                        <a:pt x="502437" y="324939"/>
                        <a:pt x="500192" y="309972"/>
                        <a:pt x="507438" y="313305"/>
                      </a:cubicBezTo>
                      <a:cubicBezTo>
                        <a:pt x="507438" y="309121"/>
                        <a:pt x="503049" y="305617"/>
                        <a:pt x="505295" y="298575"/>
                      </a:cubicBezTo>
                      <a:cubicBezTo>
                        <a:pt x="502378" y="296643"/>
                        <a:pt x="500500" y="293488"/>
                        <a:pt x="500192" y="290003"/>
                      </a:cubicBezTo>
                      <a:cubicBezTo>
                        <a:pt x="495532" y="290615"/>
                        <a:pt x="496076" y="287111"/>
                        <a:pt x="496790" y="284968"/>
                      </a:cubicBezTo>
                      <a:cubicBezTo>
                        <a:pt x="494511" y="285479"/>
                        <a:pt x="492266" y="285887"/>
                        <a:pt x="491858" y="283914"/>
                      </a:cubicBezTo>
                      <a:cubicBezTo>
                        <a:pt x="492651" y="282397"/>
                        <a:pt x="492376" y="280543"/>
                        <a:pt x="491177" y="279322"/>
                      </a:cubicBezTo>
                      <a:cubicBezTo>
                        <a:pt x="490293" y="278981"/>
                        <a:pt x="482843" y="278063"/>
                        <a:pt x="480972" y="275341"/>
                      </a:cubicBezTo>
                      <a:cubicBezTo>
                        <a:pt x="477026" y="275341"/>
                        <a:pt x="476380" y="277553"/>
                        <a:pt x="472706" y="277655"/>
                      </a:cubicBezTo>
                      <a:cubicBezTo>
                        <a:pt x="471923" y="273538"/>
                        <a:pt x="470052" y="275988"/>
                        <a:pt x="470835" y="271361"/>
                      </a:cubicBezTo>
                      <a:cubicBezTo>
                        <a:pt x="481516" y="267585"/>
                        <a:pt x="476890" y="257414"/>
                        <a:pt x="483217" y="251393"/>
                      </a:cubicBezTo>
                      <a:cubicBezTo>
                        <a:pt x="483523" y="247991"/>
                        <a:pt x="480870" y="247787"/>
                        <a:pt x="482401" y="245882"/>
                      </a:cubicBezTo>
                      <a:cubicBezTo>
                        <a:pt x="480326" y="246494"/>
                        <a:pt x="478999" y="246222"/>
                        <a:pt x="478421" y="244657"/>
                      </a:cubicBezTo>
                      <a:cubicBezTo>
                        <a:pt x="482265" y="244657"/>
                        <a:pt x="480121" y="240371"/>
                        <a:pt x="483455" y="240031"/>
                      </a:cubicBezTo>
                      <a:cubicBezTo>
                        <a:pt x="480462" y="234622"/>
                        <a:pt x="481278" y="234044"/>
                        <a:pt x="477876" y="227784"/>
                      </a:cubicBezTo>
                      <a:cubicBezTo>
                        <a:pt x="480700" y="226355"/>
                        <a:pt x="483115" y="224655"/>
                        <a:pt x="480768" y="221627"/>
                      </a:cubicBezTo>
                      <a:cubicBezTo>
                        <a:pt x="477672" y="221627"/>
                        <a:pt x="476516" y="222954"/>
                        <a:pt x="474372" y="223634"/>
                      </a:cubicBezTo>
                      <a:cubicBezTo>
                        <a:pt x="473737" y="221050"/>
                        <a:pt x="472394" y="218694"/>
                        <a:pt x="470494" y="216831"/>
                      </a:cubicBezTo>
                      <a:cubicBezTo>
                        <a:pt x="475257" y="214790"/>
                        <a:pt x="471821" y="211218"/>
                        <a:pt x="473896" y="206829"/>
                      </a:cubicBezTo>
                      <a:cubicBezTo>
                        <a:pt x="469882" y="207578"/>
                        <a:pt x="471209" y="212613"/>
                        <a:pt x="466821" y="210844"/>
                      </a:cubicBezTo>
                      <a:cubicBezTo>
                        <a:pt x="468181" y="208700"/>
                        <a:pt x="465868" y="209177"/>
                        <a:pt x="467229" y="207000"/>
                      </a:cubicBezTo>
                      <a:cubicBezTo>
                        <a:pt x="463385" y="205639"/>
                        <a:pt x="461480" y="209857"/>
                        <a:pt x="458826" y="208394"/>
                      </a:cubicBezTo>
                      <a:cubicBezTo>
                        <a:pt x="458282" y="206625"/>
                        <a:pt x="459813" y="206353"/>
                        <a:pt x="460255" y="205333"/>
                      </a:cubicBezTo>
                      <a:cubicBezTo>
                        <a:pt x="454812" y="199243"/>
                        <a:pt x="440185" y="205333"/>
                        <a:pt x="437327" y="198733"/>
                      </a:cubicBezTo>
                      <a:cubicBezTo>
                        <a:pt x="438824" y="199549"/>
                        <a:pt x="439742" y="199380"/>
                        <a:pt x="439980" y="197372"/>
                      </a:cubicBezTo>
                      <a:cubicBezTo>
                        <a:pt x="436817" y="197372"/>
                        <a:pt x="433755" y="197645"/>
                        <a:pt x="432122" y="195842"/>
                      </a:cubicBezTo>
                      <a:cubicBezTo>
                        <a:pt x="431068" y="197577"/>
                        <a:pt x="428176" y="197951"/>
                        <a:pt x="426884" y="199515"/>
                      </a:cubicBezTo>
                      <a:cubicBezTo>
                        <a:pt x="424264" y="199277"/>
                        <a:pt x="423992" y="195876"/>
                        <a:pt x="420726" y="196624"/>
                      </a:cubicBezTo>
                      <a:close/>
                    </a:path>
                  </a:pathLst>
                </a:custGeom>
                <a:solidFill>
                  <a:srgbClr val="9F1531"/>
                </a:solidFill>
                <a:ln w="34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C6C768-E87B-49B4-8E7F-7A317898561F}"/>
                    </a:ext>
                  </a:extLst>
                </p:cNvPr>
                <p:cNvSpPr/>
                <p:nvPr/>
              </p:nvSpPr>
              <p:spPr>
                <a:xfrm>
                  <a:off x="4535396" y="4110867"/>
                  <a:ext cx="3182391" cy="1097725"/>
                </a:xfrm>
                <a:custGeom>
                  <a:avLst/>
                  <a:gdLst>
                    <a:gd name="connsiteX0" fmla="*/ 0 w 3182391"/>
                    <a:gd name="connsiteY0" fmla="*/ 452390 h 1097725"/>
                    <a:gd name="connsiteX1" fmla="*/ 541836 w 3182391"/>
                    <a:gd name="connsiteY1" fmla="*/ 595265 h 1097725"/>
                    <a:gd name="connsiteX2" fmla="*/ 809897 w 3182391"/>
                    <a:gd name="connsiteY2" fmla="*/ 517874 h 1097725"/>
                    <a:gd name="connsiteX3" fmla="*/ 910590 w 3182391"/>
                    <a:gd name="connsiteY3" fmla="*/ 619485 h 1097725"/>
                    <a:gd name="connsiteX4" fmla="*/ 923925 w 3182391"/>
                    <a:gd name="connsiteY4" fmla="*/ 476610 h 1097725"/>
                    <a:gd name="connsiteX5" fmla="*/ 1837645 w 3182391"/>
                    <a:gd name="connsiteY5" fmla="*/ 133030 h 1097725"/>
                    <a:gd name="connsiteX6" fmla="*/ 2347368 w 3182391"/>
                    <a:gd name="connsiteY6" fmla="*/ 18220 h 1097725"/>
                    <a:gd name="connsiteX7" fmla="*/ 2417853 w 3182391"/>
                    <a:gd name="connsiteY7" fmla="*/ 72376 h 1097725"/>
                    <a:gd name="connsiteX8" fmla="*/ 2521914 w 3182391"/>
                    <a:gd name="connsiteY8" fmla="*/ 2333 h 1097725"/>
                    <a:gd name="connsiteX9" fmla="*/ 2675641 w 3182391"/>
                    <a:gd name="connsiteY9" fmla="*/ 1211 h 1097725"/>
                    <a:gd name="connsiteX10" fmla="*/ 2707515 w 3182391"/>
                    <a:gd name="connsiteY10" fmla="*/ 50809 h 1097725"/>
                    <a:gd name="connsiteX11" fmla="*/ 2738335 w 3182391"/>
                    <a:gd name="connsiteY11" fmla="*/ 4987 h 1097725"/>
                    <a:gd name="connsiteX12" fmla="*/ 2982992 w 3182391"/>
                    <a:gd name="connsiteY12" fmla="*/ 55639 h 1097725"/>
                    <a:gd name="connsiteX13" fmla="*/ 3004593 w 3182391"/>
                    <a:gd name="connsiteY13" fmla="*/ 350642 h 1097725"/>
                    <a:gd name="connsiteX14" fmla="*/ 3121274 w 3182391"/>
                    <a:gd name="connsiteY14" fmla="*/ 914148 h 1097725"/>
                    <a:gd name="connsiteX15" fmla="*/ 3055960 w 3182391"/>
                    <a:gd name="connsiteY15" fmla="*/ 544068 h 1097725"/>
                    <a:gd name="connsiteX16" fmla="*/ 2250826 w 3182391"/>
                    <a:gd name="connsiteY16" fmla="*/ 567880 h 1097725"/>
                    <a:gd name="connsiteX17" fmla="*/ 2186430 w 3182391"/>
                    <a:gd name="connsiteY17" fmla="*/ 551416 h 1097725"/>
                    <a:gd name="connsiteX18" fmla="*/ 2157719 w 3182391"/>
                    <a:gd name="connsiteY18" fmla="*/ 601524 h 1097725"/>
                    <a:gd name="connsiteX19" fmla="*/ 2022260 w 3182391"/>
                    <a:gd name="connsiteY19" fmla="*/ 659354 h 1097725"/>
                    <a:gd name="connsiteX20" fmla="*/ 656034 w 3182391"/>
                    <a:gd name="connsiteY20" fmla="*/ 1050355 h 1097725"/>
                    <a:gd name="connsiteX21" fmla="*/ 595721 w 3182391"/>
                    <a:gd name="connsiteY21" fmla="*/ 782125 h 1097725"/>
                    <a:gd name="connsiteX22" fmla="*/ 0 w 3182391"/>
                    <a:gd name="connsiteY22" fmla="*/ 452390 h 10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2391" h="1097725">
                      <a:moveTo>
                        <a:pt x="0" y="452390"/>
                      </a:moveTo>
                      <a:cubicBezTo>
                        <a:pt x="0" y="452390"/>
                        <a:pt x="170974" y="675479"/>
                        <a:pt x="541836" y="595265"/>
                      </a:cubicBezTo>
                      <a:cubicBezTo>
                        <a:pt x="627629" y="576657"/>
                        <a:pt x="716960" y="549919"/>
                        <a:pt x="809897" y="517874"/>
                      </a:cubicBezTo>
                      <a:cubicBezTo>
                        <a:pt x="827757" y="511717"/>
                        <a:pt x="868816" y="508315"/>
                        <a:pt x="910590" y="619485"/>
                      </a:cubicBezTo>
                      <a:cubicBezTo>
                        <a:pt x="886301" y="508723"/>
                        <a:pt x="903786" y="484332"/>
                        <a:pt x="923925" y="476610"/>
                      </a:cubicBezTo>
                      <a:cubicBezTo>
                        <a:pt x="1198041" y="374081"/>
                        <a:pt x="1501752" y="237567"/>
                        <a:pt x="1837645" y="133030"/>
                      </a:cubicBezTo>
                      <a:cubicBezTo>
                        <a:pt x="2024743" y="74621"/>
                        <a:pt x="2195683" y="37780"/>
                        <a:pt x="2347368" y="18220"/>
                      </a:cubicBezTo>
                      <a:cubicBezTo>
                        <a:pt x="2334748" y="58531"/>
                        <a:pt x="2395605" y="74281"/>
                        <a:pt x="2417853" y="72376"/>
                      </a:cubicBezTo>
                      <a:cubicBezTo>
                        <a:pt x="2496774" y="65572"/>
                        <a:pt x="2513103" y="34752"/>
                        <a:pt x="2521914" y="2333"/>
                      </a:cubicBezTo>
                      <a:cubicBezTo>
                        <a:pt x="2576342" y="-343"/>
                        <a:pt x="2627585" y="-717"/>
                        <a:pt x="2675641" y="1211"/>
                      </a:cubicBezTo>
                      <a:cubicBezTo>
                        <a:pt x="2686492" y="1619"/>
                        <a:pt x="2697004" y="50196"/>
                        <a:pt x="2707515" y="50809"/>
                      </a:cubicBezTo>
                      <a:cubicBezTo>
                        <a:pt x="2718027" y="51421"/>
                        <a:pt x="2728300" y="4170"/>
                        <a:pt x="2738335" y="4987"/>
                      </a:cubicBezTo>
                      <a:cubicBezTo>
                        <a:pt x="2837191" y="13219"/>
                        <a:pt x="2919379" y="31112"/>
                        <a:pt x="2982992" y="55639"/>
                      </a:cubicBezTo>
                      <a:cubicBezTo>
                        <a:pt x="2982992" y="55639"/>
                        <a:pt x="2893559" y="188003"/>
                        <a:pt x="3004593" y="350642"/>
                      </a:cubicBezTo>
                      <a:cubicBezTo>
                        <a:pt x="3115151" y="512567"/>
                        <a:pt x="3269592" y="725587"/>
                        <a:pt x="3121274" y="914148"/>
                      </a:cubicBezTo>
                      <a:cubicBezTo>
                        <a:pt x="3121274" y="914148"/>
                        <a:pt x="3252413" y="722219"/>
                        <a:pt x="3055960" y="544068"/>
                      </a:cubicBezTo>
                      <a:cubicBezTo>
                        <a:pt x="2903594" y="405887"/>
                        <a:pt x="2537732" y="470861"/>
                        <a:pt x="2250826" y="567880"/>
                      </a:cubicBezTo>
                      <a:cubicBezTo>
                        <a:pt x="2242729" y="544884"/>
                        <a:pt x="2205037" y="544612"/>
                        <a:pt x="2186430" y="551416"/>
                      </a:cubicBezTo>
                      <a:cubicBezTo>
                        <a:pt x="2174183" y="555906"/>
                        <a:pt x="2151051" y="580637"/>
                        <a:pt x="2157719" y="601524"/>
                      </a:cubicBezTo>
                      <a:cubicBezTo>
                        <a:pt x="2107848" y="620710"/>
                        <a:pt x="2062060" y="640338"/>
                        <a:pt x="2022260" y="659354"/>
                      </a:cubicBezTo>
                      <a:cubicBezTo>
                        <a:pt x="1743313" y="791718"/>
                        <a:pt x="1110581" y="1243611"/>
                        <a:pt x="656034" y="1050355"/>
                      </a:cubicBezTo>
                      <a:cubicBezTo>
                        <a:pt x="656034" y="1050355"/>
                        <a:pt x="717267" y="856454"/>
                        <a:pt x="595721" y="782125"/>
                      </a:cubicBezTo>
                      <a:cubicBezTo>
                        <a:pt x="473495" y="707047"/>
                        <a:pt x="137636" y="697012"/>
                        <a:pt x="0" y="452390"/>
                      </a:cubicBezTo>
                      <a:close/>
                    </a:path>
                  </a:pathLst>
                </a:custGeom>
                <a:solidFill>
                  <a:srgbClr val="9F1531"/>
                </a:solidFill>
                <a:ln w="34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D078FA-943D-4CEB-9687-50ED760CFCA1}"/>
                    </a:ext>
                  </a:extLst>
                </p:cNvPr>
                <p:cNvSpPr/>
                <p:nvPr/>
              </p:nvSpPr>
              <p:spPr>
                <a:xfrm>
                  <a:off x="7180726" y="4605456"/>
                  <a:ext cx="259352" cy="194395"/>
                </a:xfrm>
                <a:custGeom>
                  <a:avLst/>
                  <a:gdLst>
                    <a:gd name="connsiteX0" fmla="*/ 59633 w 259352"/>
                    <a:gd name="connsiteY0" fmla="*/ 12468 h 194395"/>
                    <a:gd name="connsiteX1" fmla="*/ 0 w 259352"/>
                    <a:gd name="connsiteY1" fmla="*/ 194396 h 194395"/>
                    <a:gd name="connsiteX2" fmla="*/ 255474 w 259352"/>
                    <a:gd name="connsiteY2" fmla="*/ 175890 h 194395"/>
                    <a:gd name="connsiteX3" fmla="*/ 259352 w 259352"/>
                    <a:gd name="connsiteY3" fmla="*/ 11515 h 194395"/>
                    <a:gd name="connsiteX4" fmla="*/ 59633 w 259352"/>
                    <a:gd name="connsiteY4" fmla="*/ 12468 h 19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52" h="194395">
                      <a:moveTo>
                        <a:pt x="59633" y="12468"/>
                      </a:moveTo>
                      <a:cubicBezTo>
                        <a:pt x="59633" y="12468"/>
                        <a:pt x="66131" y="105235"/>
                        <a:pt x="0" y="194396"/>
                      </a:cubicBezTo>
                      <a:cubicBezTo>
                        <a:pt x="0" y="194396"/>
                        <a:pt x="124539" y="118672"/>
                        <a:pt x="255474" y="175890"/>
                      </a:cubicBezTo>
                      <a:cubicBezTo>
                        <a:pt x="255474" y="175890"/>
                        <a:pt x="229076" y="95029"/>
                        <a:pt x="259352" y="11515"/>
                      </a:cubicBezTo>
                      <a:cubicBezTo>
                        <a:pt x="259352" y="11515"/>
                        <a:pt x="164578" y="-15018"/>
                        <a:pt x="59633" y="12468"/>
                      </a:cubicBezTo>
                      <a:close/>
                    </a:path>
                  </a:pathLst>
                </a:custGeom>
                <a:solidFill>
                  <a:srgbClr val="9F1531"/>
                </a:solidFill>
                <a:ln w="34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E09405-9FDD-4C29-A740-A1EF95D01D1C}"/>
                    </a:ext>
                  </a:extLst>
                </p:cNvPr>
                <p:cNvSpPr/>
                <p:nvPr/>
              </p:nvSpPr>
              <p:spPr>
                <a:xfrm>
                  <a:off x="7278256" y="4804176"/>
                  <a:ext cx="154441" cy="182909"/>
                </a:xfrm>
                <a:custGeom>
                  <a:avLst/>
                  <a:gdLst>
                    <a:gd name="connsiteX0" fmla="*/ 49394 w 154441"/>
                    <a:gd name="connsiteY0" fmla="*/ 6935 h 182909"/>
                    <a:gd name="connsiteX1" fmla="*/ 0 w 154441"/>
                    <a:gd name="connsiteY1" fmla="*/ 182909 h 182909"/>
                    <a:gd name="connsiteX2" fmla="*/ 151345 w 154441"/>
                    <a:gd name="connsiteY2" fmla="*/ 53233 h 182909"/>
                    <a:gd name="connsiteX3" fmla="*/ 49394 w 154441"/>
                    <a:gd name="connsiteY3" fmla="*/ 6935 h 182909"/>
                  </a:gdLst>
                  <a:ahLst/>
                  <a:cxnLst>
                    <a:cxn ang="0">
                      <a:pos x="connsiteX0" y="connsiteY0"/>
                    </a:cxn>
                    <a:cxn ang="0">
                      <a:pos x="connsiteX1" y="connsiteY1"/>
                    </a:cxn>
                    <a:cxn ang="0">
                      <a:pos x="connsiteX2" y="connsiteY2"/>
                    </a:cxn>
                    <a:cxn ang="0">
                      <a:pos x="connsiteX3" y="connsiteY3"/>
                    </a:cxn>
                  </a:cxnLst>
                  <a:rect l="l" t="t" r="r" b="b"/>
                  <a:pathLst>
                    <a:path w="154441" h="182909">
                      <a:moveTo>
                        <a:pt x="49394" y="6935"/>
                      </a:moveTo>
                      <a:cubicBezTo>
                        <a:pt x="49394" y="6935"/>
                        <a:pt x="61198" y="115792"/>
                        <a:pt x="0" y="182909"/>
                      </a:cubicBezTo>
                      <a:cubicBezTo>
                        <a:pt x="0" y="182909"/>
                        <a:pt x="121648" y="150762"/>
                        <a:pt x="151345" y="53233"/>
                      </a:cubicBezTo>
                      <a:cubicBezTo>
                        <a:pt x="175600" y="-26437"/>
                        <a:pt x="49394" y="6935"/>
                        <a:pt x="49394" y="6935"/>
                      </a:cubicBezTo>
                      <a:close/>
                    </a:path>
                  </a:pathLst>
                </a:custGeom>
                <a:solidFill>
                  <a:srgbClr val="9F1531"/>
                </a:solidFill>
                <a:ln w="34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C6233E5-B100-420F-B2FA-495B3E7170B6}"/>
                    </a:ext>
                  </a:extLst>
                </p:cNvPr>
                <p:cNvSpPr/>
                <p:nvPr/>
              </p:nvSpPr>
              <p:spPr>
                <a:xfrm>
                  <a:off x="4660071" y="1106879"/>
                  <a:ext cx="2543037" cy="1444460"/>
                </a:xfrm>
                <a:custGeom>
                  <a:avLst/>
                  <a:gdLst>
                    <a:gd name="connsiteX0" fmla="*/ 0 w 2543037"/>
                    <a:gd name="connsiteY0" fmla="*/ 743692 h 1444460"/>
                    <a:gd name="connsiteX1" fmla="*/ 1478960 w 2543037"/>
                    <a:gd name="connsiteY1" fmla="*/ 547409 h 1444460"/>
                    <a:gd name="connsiteX2" fmla="*/ 2038146 w 2543037"/>
                    <a:gd name="connsiteY2" fmla="*/ 762776 h 1444460"/>
                    <a:gd name="connsiteX3" fmla="*/ 2103392 w 2543037"/>
                    <a:gd name="connsiteY3" fmla="*/ 711341 h 1444460"/>
                    <a:gd name="connsiteX4" fmla="*/ 2113597 w 2543037"/>
                    <a:gd name="connsiteY4" fmla="*/ 808462 h 1444460"/>
                    <a:gd name="connsiteX5" fmla="*/ 2537834 w 2543037"/>
                    <a:gd name="connsiteY5" fmla="*/ 1444460 h 1444460"/>
                    <a:gd name="connsiteX6" fmla="*/ 2501877 w 2543037"/>
                    <a:gd name="connsiteY6" fmla="*/ 1125475 h 1444460"/>
                    <a:gd name="connsiteX7" fmla="*/ 2500891 w 2543037"/>
                    <a:gd name="connsiteY7" fmla="*/ 601055 h 1444460"/>
                    <a:gd name="connsiteX8" fmla="*/ 1496718 w 2543037"/>
                    <a:gd name="connsiteY8" fmla="*/ 60648 h 1444460"/>
                    <a:gd name="connsiteX9" fmla="*/ 808128 w 2543037"/>
                    <a:gd name="connsiteY9" fmla="*/ 6049 h 1444460"/>
                    <a:gd name="connsiteX10" fmla="*/ 753700 w 2543037"/>
                    <a:gd name="connsiteY10" fmla="*/ 87386 h 1444460"/>
                    <a:gd name="connsiteX11" fmla="*/ 697570 w 2543037"/>
                    <a:gd name="connsiteY11" fmla="*/ 17241 h 1444460"/>
                    <a:gd name="connsiteX12" fmla="*/ 330926 w 2543037"/>
                    <a:gd name="connsiteY12" fmla="*/ 104565 h 1444460"/>
                    <a:gd name="connsiteX13" fmla="*/ 273095 w 2543037"/>
                    <a:gd name="connsiteY13" fmla="*/ 390961 h 1444460"/>
                    <a:gd name="connsiteX14" fmla="*/ 0 w 2543037"/>
                    <a:gd name="connsiteY14" fmla="*/ 743692 h 14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037" h="1444460">
                      <a:moveTo>
                        <a:pt x="0" y="743692"/>
                      </a:moveTo>
                      <a:cubicBezTo>
                        <a:pt x="0" y="743692"/>
                        <a:pt x="366406" y="259856"/>
                        <a:pt x="1478960" y="547409"/>
                      </a:cubicBezTo>
                      <a:cubicBezTo>
                        <a:pt x="1714670" y="608335"/>
                        <a:pt x="1896904" y="682902"/>
                        <a:pt x="2038146" y="762776"/>
                      </a:cubicBezTo>
                      <a:cubicBezTo>
                        <a:pt x="2051039" y="770056"/>
                        <a:pt x="2083968" y="730867"/>
                        <a:pt x="2103392" y="711341"/>
                      </a:cubicBezTo>
                      <a:cubicBezTo>
                        <a:pt x="2091146" y="763014"/>
                        <a:pt x="2101453" y="800536"/>
                        <a:pt x="2113597" y="808462"/>
                      </a:cubicBezTo>
                      <a:cubicBezTo>
                        <a:pt x="2514294" y="1067542"/>
                        <a:pt x="2531847" y="1370471"/>
                        <a:pt x="2537834" y="1444460"/>
                      </a:cubicBezTo>
                      <a:cubicBezTo>
                        <a:pt x="2537834" y="1444460"/>
                        <a:pt x="2563211" y="1341386"/>
                        <a:pt x="2501877" y="1125475"/>
                      </a:cubicBezTo>
                      <a:cubicBezTo>
                        <a:pt x="2440441" y="909019"/>
                        <a:pt x="2438672" y="737263"/>
                        <a:pt x="2500891" y="601055"/>
                      </a:cubicBezTo>
                      <a:cubicBezTo>
                        <a:pt x="2500891" y="601055"/>
                        <a:pt x="2162073" y="213864"/>
                        <a:pt x="1496718" y="60648"/>
                      </a:cubicBezTo>
                      <a:cubicBezTo>
                        <a:pt x="1230732" y="-584"/>
                        <a:pt x="996111" y="-8000"/>
                        <a:pt x="808128" y="6049"/>
                      </a:cubicBezTo>
                      <a:cubicBezTo>
                        <a:pt x="785914" y="7716"/>
                        <a:pt x="753223" y="39761"/>
                        <a:pt x="753700" y="87386"/>
                      </a:cubicBezTo>
                      <a:cubicBezTo>
                        <a:pt x="737983" y="89053"/>
                        <a:pt x="712504" y="15336"/>
                        <a:pt x="697570" y="17241"/>
                      </a:cubicBezTo>
                      <a:cubicBezTo>
                        <a:pt x="466249" y="47007"/>
                        <a:pt x="330926" y="104565"/>
                        <a:pt x="330926" y="104565"/>
                      </a:cubicBezTo>
                      <a:cubicBezTo>
                        <a:pt x="330926" y="104565"/>
                        <a:pt x="311467" y="314863"/>
                        <a:pt x="273095" y="390961"/>
                      </a:cubicBezTo>
                      <a:cubicBezTo>
                        <a:pt x="217034" y="501111"/>
                        <a:pt x="38780" y="665451"/>
                        <a:pt x="0" y="743692"/>
                      </a:cubicBezTo>
                      <a:close/>
                    </a:path>
                  </a:pathLst>
                </a:custGeom>
                <a:solidFill>
                  <a:srgbClr val="9F1531"/>
                </a:solidFill>
                <a:ln w="340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32B954-48CF-472C-817F-DC9C5B39DD55}"/>
                    </a:ext>
                  </a:extLst>
                </p:cNvPr>
                <p:cNvSpPr/>
                <p:nvPr/>
              </p:nvSpPr>
              <p:spPr>
                <a:xfrm>
                  <a:off x="4859303" y="1642516"/>
                  <a:ext cx="484805" cy="471999"/>
                </a:xfrm>
                <a:custGeom>
                  <a:avLst/>
                  <a:gdLst>
                    <a:gd name="connsiteX0" fmla="*/ 73932 w 484805"/>
                    <a:gd name="connsiteY0" fmla="*/ 63683 h 471999"/>
                    <a:gd name="connsiteX1" fmla="*/ 56685 w 484805"/>
                    <a:gd name="connsiteY1" fmla="*/ 193937 h 471999"/>
                    <a:gd name="connsiteX2" fmla="*/ 2256 w 484805"/>
                    <a:gd name="connsiteY2" fmla="*/ 379471 h 471999"/>
                    <a:gd name="connsiteX3" fmla="*/ 262731 w 484805"/>
                    <a:gd name="connsiteY3" fmla="*/ 247481 h 471999"/>
                    <a:gd name="connsiteX4" fmla="*/ 469356 w 484805"/>
                    <a:gd name="connsiteY4" fmla="*/ 471999 h 471999"/>
                    <a:gd name="connsiteX5" fmla="*/ 436971 w 484805"/>
                    <a:gd name="connsiteY5" fmla="*/ 258537 h 471999"/>
                    <a:gd name="connsiteX6" fmla="*/ 400333 w 484805"/>
                    <a:gd name="connsiteY6" fmla="*/ 1 h 471999"/>
                    <a:gd name="connsiteX7" fmla="*/ 73932 w 484805"/>
                    <a:gd name="connsiteY7" fmla="*/ 63683 h 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05" h="471999">
                      <a:moveTo>
                        <a:pt x="73932" y="63683"/>
                      </a:moveTo>
                      <a:cubicBezTo>
                        <a:pt x="73932" y="63683"/>
                        <a:pt x="97336" y="142332"/>
                        <a:pt x="56685" y="193937"/>
                      </a:cubicBezTo>
                      <a:cubicBezTo>
                        <a:pt x="16034" y="245542"/>
                        <a:pt x="-7677" y="357665"/>
                        <a:pt x="2256" y="379471"/>
                      </a:cubicBezTo>
                      <a:cubicBezTo>
                        <a:pt x="2256" y="379471"/>
                        <a:pt x="40629" y="217988"/>
                        <a:pt x="262731" y="247481"/>
                      </a:cubicBezTo>
                      <a:cubicBezTo>
                        <a:pt x="482963" y="276703"/>
                        <a:pt x="469356" y="471999"/>
                        <a:pt x="469356" y="471999"/>
                      </a:cubicBezTo>
                      <a:cubicBezTo>
                        <a:pt x="469356" y="471999"/>
                        <a:pt x="520382" y="404712"/>
                        <a:pt x="436971" y="258537"/>
                      </a:cubicBezTo>
                      <a:cubicBezTo>
                        <a:pt x="353559" y="112362"/>
                        <a:pt x="400333" y="1"/>
                        <a:pt x="400333" y="1"/>
                      </a:cubicBezTo>
                      <a:cubicBezTo>
                        <a:pt x="400333" y="1"/>
                        <a:pt x="183742" y="-1155"/>
                        <a:pt x="73932" y="63683"/>
                      </a:cubicBezTo>
                      <a:close/>
                    </a:path>
                  </a:pathLst>
                </a:custGeom>
                <a:solidFill>
                  <a:srgbClr val="9F1531"/>
                </a:solidFill>
                <a:ln w="34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B17ABDC-FB28-4ABF-9F6D-2317DC1B84CF}"/>
                    </a:ext>
                  </a:extLst>
                </p:cNvPr>
                <p:cNvSpPr/>
                <p:nvPr/>
              </p:nvSpPr>
              <p:spPr>
                <a:xfrm>
                  <a:off x="4882208" y="1929969"/>
                  <a:ext cx="273775" cy="163891"/>
                </a:xfrm>
                <a:custGeom>
                  <a:avLst/>
                  <a:gdLst>
                    <a:gd name="connsiteX0" fmla="*/ 0 w 273775"/>
                    <a:gd name="connsiteY0" fmla="*/ 104061 h 163891"/>
                    <a:gd name="connsiteX1" fmla="*/ 273776 w 273775"/>
                    <a:gd name="connsiteY1" fmla="*/ 139711 h 163891"/>
                    <a:gd name="connsiteX2" fmla="*/ 150631 w 273775"/>
                    <a:gd name="connsiteY2" fmla="*/ 0 h 163891"/>
                    <a:gd name="connsiteX3" fmla="*/ 0 w 273775"/>
                    <a:gd name="connsiteY3" fmla="*/ 104061 h 163891"/>
                  </a:gdLst>
                  <a:ahLst/>
                  <a:cxnLst>
                    <a:cxn ang="0">
                      <a:pos x="connsiteX0" y="connsiteY0"/>
                    </a:cxn>
                    <a:cxn ang="0">
                      <a:pos x="connsiteX1" y="connsiteY1"/>
                    </a:cxn>
                    <a:cxn ang="0">
                      <a:pos x="connsiteX2" y="connsiteY2"/>
                    </a:cxn>
                    <a:cxn ang="0">
                      <a:pos x="connsiteX3" y="connsiteY3"/>
                    </a:cxn>
                  </a:cxnLst>
                  <a:rect l="l" t="t" r="r" b="b"/>
                  <a:pathLst>
                    <a:path w="273775" h="163891">
                      <a:moveTo>
                        <a:pt x="0" y="104061"/>
                      </a:moveTo>
                      <a:cubicBezTo>
                        <a:pt x="0" y="104061"/>
                        <a:pt x="115423" y="210230"/>
                        <a:pt x="273776" y="139711"/>
                      </a:cubicBezTo>
                      <a:cubicBezTo>
                        <a:pt x="273776" y="139711"/>
                        <a:pt x="156618" y="98141"/>
                        <a:pt x="150631" y="0"/>
                      </a:cubicBezTo>
                      <a:cubicBezTo>
                        <a:pt x="150631" y="0"/>
                        <a:pt x="60212" y="5851"/>
                        <a:pt x="0" y="104061"/>
                      </a:cubicBezTo>
                      <a:close/>
                    </a:path>
                  </a:pathLst>
                </a:custGeom>
                <a:solidFill>
                  <a:srgbClr val="9F1531"/>
                </a:solidFill>
                <a:ln w="34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092EE21-1D42-4C94-ADAB-C3ACA5E01628}"/>
                    </a:ext>
                  </a:extLst>
                </p:cNvPr>
                <p:cNvSpPr/>
                <p:nvPr/>
              </p:nvSpPr>
              <p:spPr>
                <a:xfrm>
                  <a:off x="5260583" y="5171231"/>
                  <a:ext cx="236804" cy="623621"/>
                </a:xfrm>
                <a:custGeom>
                  <a:avLst/>
                  <a:gdLst>
                    <a:gd name="connsiteX0" fmla="*/ 1469 w 236804"/>
                    <a:gd name="connsiteY0" fmla="*/ 1252 h 623621"/>
                    <a:gd name="connsiteX1" fmla="*/ 66409 w 236804"/>
                    <a:gd name="connsiteY1" fmla="*/ 48639 h 623621"/>
                    <a:gd name="connsiteX2" fmla="*/ 120123 w 236804"/>
                    <a:gd name="connsiteY2" fmla="*/ 68165 h 623621"/>
                    <a:gd name="connsiteX3" fmla="*/ 207515 w 236804"/>
                    <a:gd name="connsiteY3" fmla="*/ 67757 h 623621"/>
                    <a:gd name="connsiteX4" fmla="*/ 186866 w 236804"/>
                    <a:gd name="connsiteY4" fmla="*/ 19928 h 623621"/>
                    <a:gd name="connsiteX5" fmla="*/ 168224 w 236804"/>
                    <a:gd name="connsiteY5" fmla="*/ 38672 h 623621"/>
                    <a:gd name="connsiteX6" fmla="*/ 176691 w 236804"/>
                    <a:gd name="connsiteY6" fmla="*/ 68224 h 623621"/>
                    <a:gd name="connsiteX7" fmla="*/ 198466 w 236804"/>
                    <a:gd name="connsiteY7" fmla="*/ 67825 h 623621"/>
                    <a:gd name="connsiteX8" fmla="*/ 196799 w 236804"/>
                    <a:gd name="connsiteY8" fmla="*/ 166987 h 623621"/>
                    <a:gd name="connsiteX9" fmla="*/ 207515 w 236804"/>
                    <a:gd name="connsiteY9" fmla="*/ 306834 h 623621"/>
                    <a:gd name="connsiteX10" fmla="*/ 191356 w 236804"/>
                    <a:gd name="connsiteY10" fmla="*/ 602790 h 623621"/>
                    <a:gd name="connsiteX11" fmla="*/ 235954 w 236804"/>
                    <a:gd name="connsiteY11" fmla="*/ 595238 h 623621"/>
                    <a:gd name="connsiteX12" fmla="*/ 235001 w 236804"/>
                    <a:gd name="connsiteY12" fmla="*/ 590884 h 623621"/>
                    <a:gd name="connsiteX13" fmla="*/ 224558 w 236804"/>
                    <a:gd name="connsiteY13" fmla="*/ 580916 h 623621"/>
                    <a:gd name="connsiteX14" fmla="*/ 220101 w 236804"/>
                    <a:gd name="connsiteY14" fmla="*/ 580100 h 623621"/>
                    <a:gd name="connsiteX15" fmla="*/ 236804 w 236804"/>
                    <a:gd name="connsiteY15" fmla="*/ 601191 h 623621"/>
                    <a:gd name="connsiteX16" fmla="*/ 220510 w 236804"/>
                    <a:gd name="connsiteY16" fmla="*/ 432394 h 623621"/>
                    <a:gd name="connsiteX17" fmla="*/ 216666 w 236804"/>
                    <a:gd name="connsiteY17" fmla="*/ 255502 h 623621"/>
                    <a:gd name="connsiteX18" fmla="*/ 215883 w 236804"/>
                    <a:gd name="connsiteY18" fmla="*/ 99019 h 623621"/>
                    <a:gd name="connsiteX19" fmla="*/ 208603 w 236804"/>
                    <a:gd name="connsiteY19" fmla="*/ 42822 h 623621"/>
                    <a:gd name="connsiteX20" fmla="*/ 193193 w 236804"/>
                    <a:gd name="connsiteY20" fmla="*/ 70036 h 623621"/>
                    <a:gd name="connsiteX21" fmla="*/ 200405 w 236804"/>
                    <a:gd name="connsiteY21" fmla="*/ 68744 h 623621"/>
                    <a:gd name="connsiteX22" fmla="*/ 200405 w 236804"/>
                    <a:gd name="connsiteY22" fmla="*/ 15880 h 623621"/>
                    <a:gd name="connsiteX23" fmla="*/ 128287 w 236804"/>
                    <a:gd name="connsiteY23" fmla="*/ 9451 h 623621"/>
                    <a:gd name="connsiteX24" fmla="*/ 98454 w 236804"/>
                    <a:gd name="connsiteY24" fmla="*/ 16254 h 623621"/>
                    <a:gd name="connsiteX25" fmla="*/ 5143 w 236804"/>
                    <a:gd name="connsiteY25" fmla="*/ 1694 h 623621"/>
                    <a:gd name="connsiteX26" fmla="*/ 3104 w 236804"/>
                    <a:gd name="connsiteY26" fmla="*/ 8 h 623621"/>
                    <a:gd name="connsiteX27" fmla="*/ 1503 w 236804"/>
                    <a:gd name="connsiteY27" fmla="*/ 1286 h 6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804" h="623621">
                      <a:moveTo>
                        <a:pt x="1469" y="1252"/>
                      </a:moveTo>
                      <a:cubicBezTo>
                        <a:pt x="-9655" y="42074"/>
                        <a:pt x="45386" y="27684"/>
                        <a:pt x="66409" y="48639"/>
                      </a:cubicBezTo>
                      <a:cubicBezTo>
                        <a:pt x="82533" y="64627"/>
                        <a:pt x="97025" y="75649"/>
                        <a:pt x="120123" y="68165"/>
                      </a:cubicBezTo>
                      <a:cubicBezTo>
                        <a:pt x="131349" y="64525"/>
                        <a:pt x="176014" y="79425"/>
                        <a:pt x="207515" y="67757"/>
                      </a:cubicBezTo>
                      <a:cubicBezTo>
                        <a:pt x="200711" y="51882"/>
                        <a:pt x="193828" y="35939"/>
                        <a:pt x="186866" y="19928"/>
                      </a:cubicBezTo>
                      <a:cubicBezTo>
                        <a:pt x="178652" y="23804"/>
                        <a:pt x="172056" y="30437"/>
                        <a:pt x="168224" y="38672"/>
                      </a:cubicBezTo>
                      <a:cubicBezTo>
                        <a:pt x="162402" y="49170"/>
                        <a:pt x="166192" y="62402"/>
                        <a:pt x="176691" y="68224"/>
                      </a:cubicBezTo>
                      <a:cubicBezTo>
                        <a:pt x="183497" y="71999"/>
                        <a:pt x="191803" y="71847"/>
                        <a:pt x="198466" y="67825"/>
                      </a:cubicBezTo>
                      <a:cubicBezTo>
                        <a:pt x="193091" y="70887"/>
                        <a:pt x="196663" y="162055"/>
                        <a:pt x="196799" y="166987"/>
                      </a:cubicBezTo>
                      <a:cubicBezTo>
                        <a:pt x="198160" y="213625"/>
                        <a:pt x="204862" y="260196"/>
                        <a:pt x="207515" y="306834"/>
                      </a:cubicBezTo>
                      <a:cubicBezTo>
                        <a:pt x="213264" y="407153"/>
                        <a:pt x="193363" y="503424"/>
                        <a:pt x="191356" y="602790"/>
                      </a:cubicBezTo>
                      <a:cubicBezTo>
                        <a:pt x="190676" y="634937"/>
                        <a:pt x="243268" y="627895"/>
                        <a:pt x="235954" y="595238"/>
                      </a:cubicBezTo>
                      <a:lnTo>
                        <a:pt x="235001" y="590884"/>
                      </a:lnTo>
                      <a:cubicBezTo>
                        <a:pt x="233644" y="585878"/>
                        <a:pt x="229621" y="582039"/>
                        <a:pt x="224558" y="580916"/>
                      </a:cubicBezTo>
                      <a:lnTo>
                        <a:pt x="220101" y="580100"/>
                      </a:lnTo>
                      <a:cubicBezTo>
                        <a:pt x="225646" y="587142"/>
                        <a:pt x="231225" y="594150"/>
                        <a:pt x="236804" y="601191"/>
                      </a:cubicBezTo>
                      <a:cubicBezTo>
                        <a:pt x="235512" y="544585"/>
                        <a:pt x="223810" y="488932"/>
                        <a:pt x="220510" y="432394"/>
                      </a:cubicBezTo>
                      <a:cubicBezTo>
                        <a:pt x="217108" y="373714"/>
                        <a:pt x="219625" y="314420"/>
                        <a:pt x="216666" y="255502"/>
                      </a:cubicBezTo>
                      <a:cubicBezTo>
                        <a:pt x="214012" y="202740"/>
                        <a:pt x="203365" y="151543"/>
                        <a:pt x="215883" y="99019"/>
                      </a:cubicBezTo>
                      <a:cubicBezTo>
                        <a:pt x="221496" y="75479"/>
                        <a:pt x="214488" y="64151"/>
                        <a:pt x="208603" y="42822"/>
                      </a:cubicBezTo>
                      <a:lnTo>
                        <a:pt x="193193" y="70036"/>
                      </a:lnTo>
                      <a:lnTo>
                        <a:pt x="200405" y="68744"/>
                      </a:lnTo>
                      <a:cubicBezTo>
                        <a:pt x="234899" y="67315"/>
                        <a:pt x="234763" y="15948"/>
                        <a:pt x="200405" y="15880"/>
                      </a:cubicBezTo>
                      <a:cubicBezTo>
                        <a:pt x="175198" y="15880"/>
                        <a:pt x="153597" y="7817"/>
                        <a:pt x="128287" y="9451"/>
                      </a:cubicBezTo>
                      <a:cubicBezTo>
                        <a:pt x="115054" y="10267"/>
                        <a:pt x="106822" y="22547"/>
                        <a:pt x="98454" y="16254"/>
                      </a:cubicBezTo>
                      <a:cubicBezTo>
                        <a:pt x="83078" y="4450"/>
                        <a:pt x="7014" y="16254"/>
                        <a:pt x="5143" y="1694"/>
                      </a:cubicBezTo>
                      <a:cubicBezTo>
                        <a:pt x="5045" y="666"/>
                        <a:pt x="4132" y="-89"/>
                        <a:pt x="3104" y="8"/>
                      </a:cubicBezTo>
                      <a:cubicBezTo>
                        <a:pt x="2364" y="79"/>
                        <a:pt x="1735" y="580"/>
                        <a:pt x="1503" y="1286"/>
                      </a:cubicBezTo>
                      <a:close/>
                    </a:path>
                  </a:pathLst>
                </a:custGeom>
                <a:solidFill>
                  <a:srgbClr val="9F1531"/>
                </a:solidFill>
                <a:ln w="34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94492-F571-4C66-8C30-C822CC946695}"/>
                    </a:ext>
                  </a:extLst>
                </p:cNvPr>
                <p:cNvSpPr/>
                <p:nvPr/>
              </p:nvSpPr>
              <p:spPr>
                <a:xfrm>
                  <a:off x="5465556" y="5141962"/>
                  <a:ext cx="208668" cy="242824"/>
                </a:xfrm>
                <a:custGeom>
                  <a:avLst/>
                  <a:gdLst>
                    <a:gd name="connsiteX0" fmla="*/ 2712 w 208668"/>
                    <a:gd name="connsiteY0" fmla="*/ 220613 h 242824"/>
                    <a:gd name="connsiteX1" fmla="*/ 42887 w 208668"/>
                    <a:gd name="connsiteY1" fmla="*/ 108898 h 242824"/>
                    <a:gd name="connsiteX2" fmla="*/ 47479 w 208668"/>
                    <a:gd name="connsiteY2" fmla="*/ 56000 h 242824"/>
                    <a:gd name="connsiteX3" fmla="*/ 39485 w 208668"/>
                    <a:gd name="connsiteY3" fmla="*/ 86616 h 242824"/>
                    <a:gd name="connsiteX4" fmla="*/ 116195 w 208668"/>
                    <a:gd name="connsiteY4" fmla="*/ 70084 h 242824"/>
                    <a:gd name="connsiteX5" fmla="*/ 174400 w 208668"/>
                    <a:gd name="connsiteY5" fmla="*/ 50115 h 242824"/>
                    <a:gd name="connsiteX6" fmla="*/ 156405 w 208668"/>
                    <a:gd name="connsiteY6" fmla="*/ 19091 h 242824"/>
                    <a:gd name="connsiteX7" fmla="*/ 151676 w 208668"/>
                    <a:gd name="connsiteY7" fmla="*/ 85596 h 242824"/>
                    <a:gd name="connsiteX8" fmla="*/ 155384 w 208668"/>
                    <a:gd name="connsiteY8" fmla="*/ 153631 h 242824"/>
                    <a:gd name="connsiteX9" fmla="*/ 153819 w 208668"/>
                    <a:gd name="connsiteY9" fmla="*/ 229321 h 242824"/>
                    <a:gd name="connsiteX10" fmla="*/ 182564 w 208668"/>
                    <a:gd name="connsiteY10" fmla="*/ 224661 h 242824"/>
                    <a:gd name="connsiteX11" fmla="*/ 172087 w 208668"/>
                    <a:gd name="connsiteY11" fmla="*/ 168701 h 242824"/>
                    <a:gd name="connsiteX12" fmla="*/ 170046 w 208668"/>
                    <a:gd name="connsiteY12" fmla="*/ 94781 h 242824"/>
                    <a:gd name="connsiteX13" fmla="*/ 203825 w 208668"/>
                    <a:gd name="connsiteY13" fmla="*/ 57361 h 242824"/>
                    <a:gd name="connsiteX14" fmla="*/ 206036 w 208668"/>
                    <a:gd name="connsiteY14" fmla="*/ 17934 h 242824"/>
                    <a:gd name="connsiteX15" fmla="*/ 155486 w 208668"/>
                    <a:gd name="connsiteY15" fmla="*/ 25894 h 242824"/>
                    <a:gd name="connsiteX16" fmla="*/ 94696 w 208668"/>
                    <a:gd name="connsiteY16" fmla="*/ 40964 h 242824"/>
                    <a:gd name="connsiteX17" fmla="*/ 22136 w 208668"/>
                    <a:gd name="connsiteY17" fmla="*/ 46373 h 242824"/>
                    <a:gd name="connsiteX18" fmla="*/ 6454 w 208668"/>
                    <a:gd name="connsiteY18" fmla="*/ 74132 h 242824"/>
                    <a:gd name="connsiteX19" fmla="*/ 5331 w 208668"/>
                    <a:gd name="connsiteY19" fmla="*/ 141861 h 242824"/>
                    <a:gd name="connsiteX20" fmla="*/ 1521 w 208668"/>
                    <a:gd name="connsiteY20" fmla="*/ 220613 h 242824"/>
                    <a:gd name="connsiteX21" fmla="*/ 2712 w 208668"/>
                    <a:gd name="connsiteY21" fmla="*/ 220613 h 24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668" h="242824">
                      <a:moveTo>
                        <a:pt x="2712" y="220613"/>
                      </a:moveTo>
                      <a:cubicBezTo>
                        <a:pt x="11454" y="181118"/>
                        <a:pt x="16863" y="141895"/>
                        <a:pt x="42887" y="108898"/>
                      </a:cubicBezTo>
                      <a:cubicBezTo>
                        <a:pt x="57685" y="90154"/>
                        <a:pt x="59045" y="77125"/>
                        <a:pt x="47479" y="56000"/>
                      </a:cubicBezTo>
                      <a:cubicBezTo>
                        <a:pt x="44826" y="66206"/>
                        <a:pt x="42138" y="76411"/>
                        <a:pt x="39485" y="86616"/>
                      </a:cubicBezTo>
                      <a:cubicBezTo>
                        <a:pt x="60508" y="75254"/>
                        <a:pt x="92791" y="75935"/>
                        <a:pt x="116195" y="70084"/>
                      </a:cubicBezTo>
                      <a:cubicBezTo>
                        <a:pt x="128680" y="66954"/>
                        <a:pt x="162970" y="46679"/>
                        <a:pt x="174400" y="50115"/>
                      </a:cubicBezTo>
                      <a:lnTo>
                        <a:pt x="156405" y="19091"/>
                      </a:lnTo>
                      <a:cubicBezTo>
                        <a:pt x="147968" y="41338"/>
                        <a:pt x="152084" y="62906"/>
                        <a:pt x="151676" y="85596"/>
                      </a:cubicBezTo>
                      <a:cubicBezTo>
                        <a:pt x="151268" y="108286"/>
                        <a:pt x="154772" y="130976"/>
                        <a:pt x="155384" y="153631"/>
                      </a:cubicBezTo>
                      <a:cubicBezTo>
                        <a:pt x="156064" y="179111"/>
                        <a:pt x="151642" y="204148"/>
                        <a:pt x="153819" y="229321"/>
                      </a:cubicBezTo>
                      <a:cubicBezTo>
                        <a:pt x="155622" y="250310"/>
                        <a:pt x="186544" y="245344"/>
                        <a:pt x="182564" y="224661"/>
                      </a:cubicBezTo>
                      <a:cubicBezTo>
                        <a:pt x="178890" y="205713"/>
                        <a:pt x="172359" y="188364"/>
                        <a:pt x="172087" y="168701"/>
                      </a:cubicBezTo>
                      <a:cubicBezTo>
                        <a:pt x="171542" y="144038"/>
                        <a:pt x="171338" y="119410"/>
                        <a:pt x="170046" y="94781"/>
                      </a:cubicBezTo>
                      <a:cubicBezTo>
                        <a:pt x="169025" y="74846"/>
                        <a:pt x="195729" y="71376"/>
                        <a:pt x="203825" y="57361"/>
                      </a:cubicBezTo>
                      <a:cubicBezTo>
                        <a:pt x="210935" y="45081"/>
                        <a:pt x="208894" y="30725"/>
                        <a:pt x="206036" y="17934"/>
                      </a:cubicBezTo>
                      <a:cubicBezTo>
                        <a:pt x="199233" y="-11899"/>
                        <a:pt x="157969" y="-1218"/>
                        <a:pt x="155486" y="25894"/>
                      </a:cubicBezTo>
                      <a:cubicBezTo>
                        <a:pt x="155214" y="28616"/>
                        <a:pt x="100275" y="39774"/>
                        <a:pt x="94696" y="40964"/>
                      </a:cubicBezTo>
                      <a:cubicBezTo>
                        <a:pt x="69931" y="46203"/>
                        <a:pt x="46629" y="39127"/>
                        <a:pt x="22136" y="46373"/>
                      </a:cubicBezTo>
                      <a:cubicBezTo>
                        <a:pt x="10842" y="49775"/>
                        <a:pt x="2474" y="62736"/>
                        <a:pt x="6454" y="74132"/>
                      </a:cubicBezTo>
                      <a:cubicBezTo>
                        <a:pt x="12645" y="91923"/>
                        <a:pt x="7814" y="123560"/>
                        <a:pt x="5331" y="141861"/>
                      </a:cubicBezTo>
                      <a:cubicBezTo>
                        <a:pt x="1929" y="168293"/>
                        <a:pt x="-2323" y="194249"/>
                        <a:pt x="1521" y="220613"/>
                      </a:cubicBezTo>
                      <a:cubicBezTo>
                        <a:pt x="1521" y="221225"/>
                        <a:pt x="2576" y="221157"/>
                        <a:pt x="2712" y="220613"/>
                      </a:cubicBezTo>
                      <a:close/>
                    </a:path>
                  </a:pathLst>
                </a:custGeom>
                <a:solidFill>
                  <a:srgbClr val="9F1531"/>
                </a:solidFill>
                <a:ln w="34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4423D-EE9E-4127-9489-1F6C317147FE}"/>
                    </a:ext>
                  </a:extLst>
                </p:cNvPr>
                <p:cNvSpPr/>
                <p:nvPr/>
              </p:nvSpPr>
              <p:spPr>
                <a:xfrm>
                  <a:off x="5673573" y="5097065"/>
                  <a:ext cx="173735" cy="93059"/>
                </a:xfrm>
                <a:custGeom>
                  <a:avLst/>
                  <a:gdLst>
                    <a:gd name="connsiteX0" fmla="*/ 10368 w 173735"/>
                    <a:gd name="connsiteY0" fmla="*/ 91984 h 93059"/>
                    <a:gd name="connsiteX1" fmla="*/ 86704 w 173735"/>
                    <a:gd name="connsiteY1" fmla="*/ 64566 h 93059"/>
                    <a:gd name="connsiteX2" fmla="*/ 172055 w 173735"/>
                    <a:gd name="connsiteY2" fmla="*/ 4354 h 93059"/>
                    <a:gd name="connsiteX3" fmla="*/ 173671 w 173735"/>
                    <a:gd name="connsiteY3" fmla="*/ 1677 h 93059"/>
                    <a:gd name="connsiteX4" fmla="*/ 171647 w 173735"/>
                    <a:gd name="connsiteY4" fmla="*/ 0 h 93059"/>
                    <a:gd name="connsiteX5" fmla="*/ 73709 w 173735"/>
                    <a:gd name="connsiteY5" fmla="*/ 40821 h 93059"/>
                    <a:gd name="connsiteX6" fmla="*/ 367 w 173735"/>
                    <a:gd name="connsiteY6" fmla="*/ 84058 h 93059"/>
                    <a:gd name="connsiteX7" fmla="*/ 4608 w 173735"/>
                    <a:gd name="connsiteY7" fmla="*/ 92695 h 93059"/>
                    <a:gd name="connsiteX8" fmla="*/ 10368 w 173735"/>
                    <a:gd name="connsiteY8" fmla="*/ 92053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5" h="93059">
                      <a:moveTo>
                        <a:pt x="10368" y="91984"/>
                      </a:moveTo>
                      <a:cubicBezTo>
                        <a:pt x="32990" y="78207"/>
                        <a:pt x="62925" y="77867"/>
                        <a:pt x="86704" y="64566"/>
                      </a:cubicBezTo>
                      <a:cubicBezTo>
                        <a:pt x="118545" y="46706"/>
                        <a:pt x="134329" y="12893"/>
                        <a:pt x="172055" y="4354"/>
                      </a:cubicBezTo>
                      <a:cubicBezTo>
                        <a:pt x="173240" y="4061"/>
                        <a:pt x="173964" y="2863"/>
                        <a:pt x="173671" y="1677"/>
                      </a:cubicBezTo>
                      <a:cubicBezTo>
                        <a:pt x="173437" y="734"/>
                        <a:pt x="172616" y="54"/>
                        <a:pt x="171647" y="0"/>
                      </a:cubicBezTo>
                      <a:cubicBezTo>
                        <a:pt x="134907" y="442"/>
                        <a:pt x="103611" y="20411"/>
                        <a:pt x="73709" y="40821"/>
                      </a:cubicBezTo>
                      <a:cubicBezTo>
                        <a:pt x="53298" y="54701"/>
                        <a:pt x="8531" y="57422"/>
                        <a:pt x="367" y="84058"/>
                      </a:cubicBezTo>
                      <a:cubicBezTo>
                        <a:pt x="-847" y="87614"/>
                        <a:pt x="1052" y="91481"/>
                        <a:pt x="4608" y="92695"/>
                      </a:cubicBezTo>
                      <a:cubicBezTo>
                        <a:pt x="6528" y="93350"/>
                        <a:pt x="8640" y="93115"/>
                        <a:pt x="10368" y="92053"/>
                      </a:cubicBezTo>
                      <a:close/>
                    </a:path>
                  </a:pathLst>
                </a:custGeom>
                <a:solidFill>
                  <a:srgbClr val="9F1531"/>
                </a:solidFill>
                <a:ln w="34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1427CC1-CD46-48EC-86EC-8915534A2440}"/>
                    </a:ext>
                  </a:extLst>
                </p:cNvPr>
                <p:cNvSpPr/>
                <p:nvPr/>
              </p:nvSpPr>
              <p:spPr>
                <a:xfrm>
                  <a:off x="5438486" y="5681904"/>
                  <a:ext cx="49234" cy="117253"/>
                </a:xfrm>
                <a:custGeom>
                  <a:avLst/>
                  <a:gdLst>
                    <a:gd name="connsiteX0" fmla="*/ 17433 w 49234"/>
                    <a:gd name="connsiteY0" fmla="*/ 812 h 117253"/>
                    <a:gd name="connsiteX1" fmla="*/ 50 w 49234"/>
                    <a:gd name="connsiteY1" fmla="*/ 75856 h 117253"/>
                    <a:gd name="connsiteX2" fmla="*/ 23863 w 49234"/>
                    <a:gd name="connsiteY2" fmla="*/ 117119 h 117253"/>
                    <a:gd name="connsiteX3" fmla="*/ 48594 w 49234"/>
                    <a:gd name="connsiteY3" fmla="*/ 76298 h 117253"/>
                    <a:gd name="connsiteX4" fmla="*/ 30326 w 49234"/>
                    <a:gd name="connsiteY4" fmla="*/ 21495 h 117253"/>
                    <a:gd name="connsiteX5" fmla="*/ 21389 w 49234"/>
                    <a:gd name="connsiteY5" fmla="*/ 24013 h 117253"/>
                    <a:gd name="connsiteX6" fmla="*/ 20869 w 49234"/>
                    <a:gd name="connsiteY6" fmla="*/ 25203 h 117253"/>
                    <a:gd name="connsiteX7" fmla="*/ 21379 w 49234"/>
                    <a:gd name="connsiteY7" fmla="*/ 58609 h 117253"/>
                    <a:gd name="connsiteX8" fmla="*/ 12433 w 49234"/>
                    <a:gd name="connsiteY8" fmla="*/ 102832 h 117253"/>
                    <a:gd name="connsiteX9" fmla="*/ 27809 w 49234"/>
                    <a:gd name="connsiteY9" fmla="*/ 100927 h 117253"/>
                    <a:gd name="connsiteX10" fmla="*/ 18862 w 49234"/>
                    <a:gd name="connsiteY10" fmla="*/ 574 h 117253"/>
                    <a:gd name="connsiteX11" fmla="*/ 17297 w 49234"/>
                    <a:gd name="connsiteY11" fmla="*/ 574 h 1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34" h="117253">
                      <a:moveTo>
                        <a:pt x="17433" y="812"/>
                      </a:moveTo>
                      <a:cubicBezTo>
                        <a:pt x="11378" y="25713"/>
                        <a:pt x="1377" y="50172"/>
                        <a:pt x="50" y="75856"/>
                      </a:cubicBezTo>
                      <a:cubicBezTo>
                        <a:pt x="-630" y="89463"/>
                        <a:pt x="5527" y="119501"/>
                        <a:pt x="23863" y="117119"/>
                      </a:cubicBezTo>
                      <a:cubicBezTo>
                        <a:pt x="41722" y="114806"/>
                        <a:pt x="46995" y="90586"/>
                        <a:pt x="48594" y="76298"/>
                      </a:cubicBezTo>
                      <a:cubicBezTo>
                        <a:pt x="50907" y="55887"/>
                        <a:pt x="47437" y="33776"/>
                        <a:pt x="30326" y="21495"/>
                      </a:cubicBezTo>
                      <a:cubicBezTo>
                        <a:pt x="27163" y="19722"/>
                        <a:pt x="23162" y="20849"/>
                        <a:pt x="21389" y="24013"/>
                      </a:cubicBezTo>
                      <a:cubicBezTo>
                        <a:pt x="21177" y="24392"/>
                        <a:pt x="21003" y="24790"/>
                        <a:pt x="20869" y="25203"/>
                      </a:cubicBezTo>
                      <a:cubicBezTo>
                        <a:pt x="18366" y="36219"/>
                        <a:pt x="18541" y="47675"/>
                        <a:pt x="21379" y="58609"/>
                      </a:cubicBezTo>
                      <a:cubicBezTo>
                        <a:pt x="25292" y="77114"/>
                        <a:pt x="21175" y="87218"/>
                        <a:pt x="12433" y="102832"/>
                      </a:cubicBezTo>
                      <a:lnTo>
                        <a:pt x="27809" y="100927"/>
                      </a:lnTo>
                      <a:cubicBezTo>
                        <a:pt x="1377" y="73168"/>
                        <a:pt x="22400" y="34456"/>
                        <a:pt x="18862" y="574"/>
                      </a:cubicBezTo>
                      <a:cubicBezTo>
                        <a:pt x="18862" y="-208"/>
                        <a:pt x="17467" y="-174"/>
                        <a:pt x="17297" y="574"/>
                      </a:cubicBezTo>
                      <a:close/>
                    </a:path>
                  </a:pathLst>
                </a:custGeom>
                <a:solidFill>
                  <a:srgbClr val="9F1531"/>
                </a:solidFill>
                <a:ln w="34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60C75B9-8021-4696-B0B7-C4C406B47634}"/>
                    </a:ext>
                  </a:extLst>
                </p:cNvPr>
                <p:cNvSpPr/>
                <p:nvPr/>
              </p:nvSpPr>
              <p:spPr>
                <a:xfrm>
                  <a:off x="5497318" y="5187874"/>
                  <a:ext cx="142222" cy="69062"/>
                </a:xfrm>
                <a:custGeom>
                  <a:avLst/>
                  <a:gdLst>
                    <a:gd name="connsiteX0" fmla="*/ 2314 w 142222"/>
                    <a:gd name="connsiteY0" fmla="*/ 68531 h 69062"/>
                    <a:gd name="connsiteX1" fmla="*/ 68479 w 142222"/>
                    <a:gd name="connsiteY1" fmla="*/ 37711 h 69062"/>
                    <a:gd name="connsiteX2" fmla="*/ 93924 w 142222"/>
                    <a:gd name="connsiteY2" fmla="*/ 25600 h 69062"/>
                    <a:gd name="connsiteX3" fmla="*/ 129847 w 142222"/>
                    <a:gd name="connsiteY3" fmla="*/ 27709 h 69062"/>
                    <a:gd name="connsiteX4" fmla="*/ 120526 w 142222"/>
                    <a:gd name="connsiteY4" fmla="*/ 20328 h 69062"/>
                    <a:gd name="connsiteX5" fmla="*/ 136345 w 142222"/>
                    <a:gd name="connsiteY5" fmla="*/ 54754 h 69062"/>
                    <a:gd name="connsiteX6" fmla="*/ 140045 w 142222"/>
                    <a:gd name="connsiteY6" fmla="*/ 55621 h 69062"/>
                    <a:gd name="connsiteX7" fmla="*/ 141311 w 142222"/>
                    <a:gd name="connsiteY7" fmla="*/ 53495 h 69062"/>
                    <a:gd name="connsiteX8" fmla="*/ 139917 w 142222"/>
                    <a:gd name="connsiteY8" fmla="*/ 15361 h 69062"/>
                    <a:gd name="connsiteX9" fmla="*/ 130562 w 142222"/>
                    <a:gd name="connsiteY9" fmla="*/ 7945 h 69062"/>
                    <a:gd name="connsiteX10" fmla="*/ 83617 w 142222"/>
                    <a:gd name="connsiteY10" fmla="*/ 2672 h 69062"/>
                    <a:gd name="connsiteX11" fmla="*/ 50143 w 142222"/>
                    <a:gd name="connsiteY11" fmla="*/ 4271 h 69062"/>
                    <a:gd name="connsiteX12" fmla="*/ 103 w 142222"/>
                    <a:gd name="connsiteY12" fmla="*/ 67578 h 69062"/>
                    <a:gd name="connsiteX13" fmla="*/ 2314 w 142222"/>
                    <a:gd name="connsiteY13" fmla="*/ 68531 h 6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222" h="69062">
                      <a:moveTo>
                        <a:pt x="2314" y="68531"/>
                      </a:moveTo>
                      <a:cubicBezTo>
                        <a:pt x="16942" y="48120"/>
                        <a:pt x="47218" y="48869"/>
                        <a:pt x="68479" y="37711"/>
                      </a:cubicBezTo>
                      <a:cubicBezTo>
                        <a:pt x="75283" y="34105"/>
                        <a:pt x="84944" y="21314"/>
                        <a:pt x="93924" y="25600"/>
                      </a:cubicBezTo>
                      <a:cubicBezTo>
                        <a:pt x="104640" y="30737"/>
                        <a:pt x="118417" y="27811"/>
                        <a:pt x="129847" y="27709"/>
                      </a:cubicBezTo>
                      <a:lnTo>
                        <a:pt x="120526" y="20328"/>
                      </a:lnTo>
                      <a:cubicBezTo>
                        <a:pt x="123928" y="32710"/>
                        <a:pt x="130290" y="43528"/>
                        <a:pt x="136345" y="54754"/>
                      </a:cubicBezTo>
                      <a:cubicBezTo>
                        <a:pt x="137127" y="56015"/>
                        <a:pt x="138784" y="56403"/>
                        <a:pt x="140045" y="55621"/>
                      </a:cubicBezTo>
                      <a:cubicBezTo>
                        <a:pt x="140788" y="55161"/>
                        <a:pt x="141260" y="54367"/>
                        <a:pt x="141311" y="53495"/>
                      </a:cubicBezTo>
                      <a:cubicBezTo>
                        <a:pt x="142162" y="40432"/>
                        <a:pt x="143352" y="27913"/>
                        <a:pt x="139917" y="15361"/>
                      </a:cubicBezTo>
                      <a:cubicBezTo>
                        <a:pt x="138870" y="11035"/>
                        <a:pt x="135013" y="7977"/>
                        <a:pt x="130562" y="7945"/>
                      </a:cubicBezTo>
                      <a:cubicBezTo>
                        <a:pt x="111920" y="9101"/>
                        <a:pt x="100626" y="12197"/>
                        <a:pt x="83617" y="2672"/>
                      </a:cubicBezTo>
                      <a:cubicBezTo>
                        <a:pt x="74772" y="-2226"/>
                        <a:pt x="59056" y="393"/>
                        <a:pt x="50143" y="4271"/>
                      </a:cubicBezTo>
                      <a:cubicBezTo>
                        <a:pt x="24936" y="15259"/>
                        <a:pt x="10343" y="43493"/>
                        <a:pt x="103" y="67578"/>
                      </a:cubicBezTo>
                      <a:cubicBezTo>
                        <a:pt x="-475" y="68905"/>
                        <a:pt x="1532" y="69619"/>
                        <a:pt x="2314" y="68531"/>
                      </a:cubicBezTo>
                      <a:close/>
                    </a:path>
                  </a:pathLst>
                </a:custGeom>
                <a:solidFill>
                  <a:srgbClr val="9F1531"/>
                </a:solidFill>
                <a:ln w="34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4BB1368-C6B6-4170-8FBA-515DB678F435}"/>
                    </a:ext>
                  </a:extLst>
                </p:cNvPr>
                <p:cNvSpPr/>
                <p:nvPr/>
              </p:nvSpPr>
              <p:spPr>
                <a:xfrm>
                  <a:off x="5427020" y="5223512"/>
                  <a:ext cx="44283" cy="60914"/>
                </a:xfrm>
                <a:custGeom>
                  <a:avLst/>
                  <a:gdLst>
                    <a:gd name="connsiteX0" fmla="*/ 1243 w 44283"/>
                    <a:gd name="connsiteY0" fmla="*/ 11598 h 60914"/>
                    <a:gd name="connsiteX1" fmla="*/ 19374 w 44283"/>
                    <a:gd name="connsiteY1" fmla="*/ 21157 h 60914"/>
                    <a:gd name="connsiteX2" fmla="*/ 16449 w 44283"/>
                    <a:gd name="connsiteY2" fmla="*/ 10237 h 60914"/>
                    <a:gd name="connsiteX3" fmla="*/ 21518 w 44283"/>
                    <a:gd name="connsiteY3" fmla="*/ 43881 h 60914"/>
                    <a:gd name="connsiteX4" fmla="*/ 40568 w 44283"/>
                    <a:gd name="connsiteY4" fmla="*/ 60890 h 60914"/>
                    <a:gd name="connsiteX5" fmla="*/ 43527 w 44283"/>
                    <a:gd name="connsiteY5" fmla="*/ 58610 h 60914"/>
                    <a:gd name="connsiteX6" fmla="*/ 41452 w 44283"/>
                    <a:gd name="connsiteY6" fmla="*/ 37928 h 60914"/>
                    <a:gd name="connsiteX7" fmla="*/ 38390 w 44283"/>
                    <a:gd name="connsiteY7" fmla="*/ 9625 h 60914"/>
                    <a:gd name="connsiteX8" fmla="*/ 30430 w 44283"/>
                    <a:gd name="connsiteY8" fmla="*/ 1937 h 60914"/>
                    <a:gd name="connsiteX9" fmla="*/ 11108 w 44283"/>
                    <a:gd name="connsiteY9" fmla="*/ 916 h 60914"/>
                    <a:gd name="connsiteX10" fmla="*/ 358 w 44283"/>
                    <a:gd name="connsiteY10" fmla="*/ 9455 h 60914"/>
                    <a:gd name="connsiteX11" fmla="*/ 339 w 44283"/>
                    <a:gd name="connsiteY11" fmla="*/ 11139 h 60914"/>
                    <a:gd name="connsiteX12" fmla="*/ 1243 w 44283"/>
                    <a:gd name="connsiteY12" fmla="*/ 11496 h 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83" h="60914">
                      <a:moveTo>
                        <a:pt x="1243" y="11598"/>
                      </a:moveTo>
                      <a:cubicBezTo>
                        <a:pt x="7230" y="11870"/>
                        <a:pt x="15258" y="17278"/>
                        <a:pt x="19374" y="21157"/>
                      </a:cubicBezTo>
                      <a:cubicBezTo>
                        <a:pt x="18388" y="17517"/>
                        <a:pt x="17401" y="13877"/>
                        <a:pt x="16449" y="10237"/>
                      </a:cubicBezTo>
                      <a:cubicBezTo>
                        <a:pt x="14089" y="21698"/>
                        <a:pt x="15886" y="33624"/>
                        <a:pt x="21518" y="43881"/>
                      </a:cubicBezTo>
                      <a:cubicBezTo>
                        <a:pt x="24919" y="50684"/>
                        <a:pt x="31995" y="61502"/>
                        <a:pt x="40568" y="60890"/>
                      </a:cubicBezTo>
                      <a:cubicBezTo>
                        <a:pt x="41920" y="60788"/>
                        <a:pt x="43083" y="59892"/>
                        <a:pt x="43527" y="58610"/>
                      </a:cubicBezTo>
                      <a:cubicBezTo>
                        <a:pt x="45874" y="52453"/>
                        <a:pt x="42064" y="44323"/>
                        <a:pt x="41452" y="37928"/>
                      </a:cubicBezTo>
                      <a:cubicBezTo>
                        <a:pt x="40976" y="28442"/>
                        <a:pt x="39954" y="18992"/>
                        <a:pt x="38390" y="9625"/>
                      </a:cubicBezTo>
                      <a:cubicBezTo>
                        <a:pt x="37328" y="5808"/>
                        <a:pt x="34282" y="2866"/>
                        <a:pt x="30430" y="1937"/>
                      </a:cubicBezTo>
                      <a:cubicBezTo>
                        <a:pt x="24218" y="-234"/>
                        <a:pt x="17515" y="-588"/>
                        <a:pt x="11108" y="916"/>
                      </a:cubicBezTo>
                      <a:cubicBezTo>
                        <a:pt x="5461" y="2447"/>
                        <a:pt x="3590" y="5508"/>
                        <a:pt x="358" y="9455"/>
                      </a:cubicBezTo>
                      <a:cubicBezTo>
                        <a:pt x="-112" y="9914"/>
                        <a:pt x="-120" y="10668"/>
                        <a:pt x="339" y="11139"/>
                      </a:cubicBezTo>
                      <a:cubicBezTo>
                        <a:pt x="576" y="11381"/>
                        <a:pt x="905" y="11511"/>
                        <a:pt x="1243" y="11496"/>
                      </a:cubicBezTo>
                      <a:close/>
                    </a:path>
                  </a:pathLst>
                </a:custGeom>
                <a:solidFill>
                  <a:srgbClr val="9F1531"/>
                </a:solidFill>
                <a:ln w="34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C64455F-407B-4D1D-9386-B05BE7999BD2}"/>
                    </a:ext>
                  </a:extLst>
                </p:cNvPr>
                <p:cNvSpPr/>
                <p:nvPr/>
              </p:nvSpPr>
              <p:spPr>
                <a:xfrm>
                  <a:off x="5475275" y="5221533"/>
                  <a:ext cx="60069" cy="375934"/>
                </a:xfrm>
                <a:custGeom>
                  <a:avLst/>
                  <a:gdLst>
                    <a:gd name="connsiteX0" fmla="*/ 36603 w 60069"/>
                    <a:gd name="connsiteY0" fmla="*/ 11943 h 375934"/>
                    <a:gd name="connsiteX1" fmla="*/ 27418 w 60069"/>
                    <a:gd name="connsiteY1" fmla="*/ 208056 h 375934"/>
                    <a:gd name="connsiteX2" fmla="*/ 3027 w 60069"/>
                    <a:gd name="connsiteY2" fmla="*/ 266805 h 375934"/>
                    <a:gd name="connsiteX3" fmla="*/ 0 w 60069"/>
                    <a:gd name="connsiteY3" fmla="*/ 375322 h 375934"/>
                    <a:gd name="connsiteX4" fmla="*/ 1055 w 60069"/>
                    <a:gd name="connsiteY4" fmla="*/ 375901 h 375934"/>
                    <a:gd name="connsiteX5" fmla="*/ 1633 w 60069"/>
                    <a:gd name="connsiteY5" fmla="*/ 375322 h 375934"/>
                    <a:gd name="connsiteX6" fmla="*/ 20411 w 60069"/>
                    <a:gd name="connsiteY6" fmla="*/ 303306 h 375934"/>
                    <a:gd name="connsiteX7" fmla="*/ 14764 w 60069"/>
                    <a:gd name="connsiteY7" fmla="*/ 283372 h 375934"/>
                    <a:gd name="connsiteX8" fmla="*/ 27078 w 60069"/>
                    <a:gd name="connsiteY8" fmla="*/ 229692 h 375934"/>
                    <a:gd name="connsiteX9" fmla="*/ 58647 w 60069"/>
                    <a:gd name="connsiteY9" fmla="*/ 18781 h 375934"/>
                    <a:gd name="connsiteX10" fmla="*/ 56776 w 60069"/>
                    <a:gd name="connsiteY10" fmla="*/ 4629 h 375934"/>
                    <a:gd name="connsiteX11" fmla="*/ 55755 w 60069"/>
                    <a:gd name="connsiteY11" fmla="*/ 3337 h 375934"/>
                    <a:gd name="connsiteX12" fmla="*/ 36603 w 60069"/>
                    <a:gd name="connsiteY12" fmla="*/ 11671 h 3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69" h="375934">
                      <a:moveTo>
                        <a:pt x="36603" y="11943"/>
                      </a:moveTo>
                      <a:cubicBezTo>
                        <a:pt x="36603" y="75353"/>
                        <a:pt x="40005" y="145396"/>
                        <a:pt x="27418" y="208056"/>
                      </a:cubicBezTo>
                      <a:cubicBezTo>
                        <a:pt x="23404" y="227855"/>
                        <a:pt x="2823" y="245476"/>
                        <a:pt x="3027" y="266805"/>
                      </a:cubicBezTo>
                      <a:cubicBezTo>
                        <a:pt x="3470" y="302728"/>
                        <a:pt x="748" y="339229"/>
                        <a:pt x="0" y="375322"/>
                      </a:cubicBezTo>
                      <a:cubicBezTo>
                        <a:pt x="131" y="375773"/>
                        <a:pt x="604" y="376032"/>
                        <a:pt x="1055" y="375901"/>
                      </a:cubicBezTo>
                      <a:cubicBezTo>
                        <a:pt x="1333" y="375819"/>
                        <a:pt x="1552" y="375601"/>
                        <a:pt x="1633" y="375322"/>
                      </a:cubicBezTo>
                      <a:cubicBezTo>
                        <a:pt x="16873" y="316369"/>
                        <a:pt x="15546" y="348108"/>
                        <a:pt x="20411" y="303306"/>
                      </a:cubicBezTo>
                      <a:cubicBezTo>
                        <a:pt x="19583" y="296407"/>
                        <a:pt x="17677" y="289680"/>
                        <a:pt x="14764" y="283372"/>
                      </a:cubicBezTo>
                      <a:cubicBezTo>
                        <a:pt x="2143" y="241496"/>
                        <a:pt x="19118" y="252756"/>
                        <a:pt x="27078" y="229692"/>
                      </a:cubicBezTo>
                      <a:cubicBezTo>
                        <a:pt x="51129" y="159581"/>
                        <a:pt x="29595" y="87361"/>
                        <a:pt x="58647" y="18781"/>
                      </a:cubicBezTo>
                      <a:cubicBezTo>
                        <a:pt x="61089" y="14145"/>
                        <a:pt x="60339" y="8472"/>
                        <a:pt x="56776" y="4629"/>
                      </a:cubicBezTo>
                      <a:lnTo>
                        <a:pt x="55755" y="3337"/>
                      </a:lnTo>
                      <a:cubicBezTo>
                        <a:pt x="49428" y="-4521"/>
                        <a:pt x="36603" y="2827"/>
                        <a:pt x="36603" y="11671"/>
                      </a:cubicBezTo>
                      <a:close/>
                    </a:path>
                  </a:pathLst>
                </a:custGeom>
                <a:solidFill>
                  <a:srgbClr val="9F1531"/>
                </a:solidFill>
                <a:ln w="34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5B6AF4-2624-4411-9961-060AC77037C2}"/>
                    </a:ext>
                  </a:extLst>
                </p:cNvPr>
                <p:cNvSpPr/>
                <p:nvPr/>
              </p:nvSpPr>
              <p:spPr>
                <a:xfrm>
                  <a:off x="5543101" y="5204376"/>
                  <a:ext cx="95255" cy="143176"/>
                </a:xfrm>
                <a:custGeom>
                  <a:avLst/>
                  <a:gdLst>
                    <a:gd name="connsiteX0" fmla="*/ 856 w 95255"/>
                    <a:gd name="connsiteY0" fmla="*/ 18147 h 143176"/>
                    <a:gd name="connsiteX1" fmla="*/ 22389 w 95255"/>
                    <a:gd name="connsiteY1" fmla="*/ 20563 h 143176"/>
                    <a:gd name="connsiteX2" fmla="*/ 13341 w 95255"/>
                    <a:gd name="connsiteY2" fmla="*/ 11854 h 143176"/>
                    <a:gd name="connsiteX3" fmla="*/ 17219 w 95255"/>
                    <a:gd name="connsiteY3" fmla="*/ 21685 h 143176"/>
                    <a:gd name="connsiteX4" fmla="*/ 28887 w 95255"/>
                    <a:gd name="connsiteY4" fmla="*/ 22910 h 143176"/>
                    <a:gd name="connsiteX5" fmla="*/ 54434 w 95255"/>
                    <a:gd name="connsiteY5" fmla="*/ 39919 h 143176"/>
                    <a:gd name="connsiteX6" fmla="*/ 58448 w 95255"/>
                    <a:gd name="connsiteY6" fmla="*/ 44988 h 143176"/>
                    <a:gd name="connsiteX7" fmla="*/ 70525 w 95255"/>
                    <a:gd name="connsiteY7" fmla="*/ 76896 h 143176"/>
                    <a:gd name="connsiteX8" fmla="*/ 85186 w 95255"/>
                    <a:gd name="connsiteY8" fmla="*/ 140816 h 143176"/>
                    <a:gd name="connsiteX9" fmla="*/ 89983 w 95255"/>
                    <a:gd name="connsiteY9" fmla="*/ 141326 h 143176"/>
                    <a:gd name="connsiteX10" fmla="*/ 95255 w 95255"/>
                    <a:gd name="connsiteY10" fmla="*/ 72950 h 143176"/>
                    <a:gd name="connsiteX11" fmla="*/ 74131 w 95255"/>
                    <a:gd name="connsiteY11" fmla="*/ 39306 h 143176"/>
                    <a:gd name="connsiteX12" fmla="*/ 54026 w 95255"/>
                    <a:gd name="connsiteY12" fmla="*/ 8486 h 143176"/>
                    <a:gd name="connsiteX13" fmla="*/ 19158 w 95255"/>
                    <a:gd name="connsiteY13" fmla="*/ 6717 h 143176"/>
                    <a:gd name="connsiteX14" fmla="*/ 30792 w 95255"/>
                    <a:gd name="connsiteY14" fmla="*/ 7942 h 143176"/>
                    <a:gd name="connsiteX15" fmla="*/ 30179 w 95255"/>
                    <a:gd name="connsiteY15" fmla="*/ 6922 h 143176"/>
                    <a:gd name="connsiteX16" fmla="*/ 17465 w 95255"/>
                    <a:gd name="connsiteY16" fmla="*/ 4263 h 143176"/>
                    <a:gd name="connsiteX17" fmla="*/ 15994 w 95255"/>
                    <a:gd name="connsiteY17" fmla="*/ 5459 h 143176"/>
                    <a:gd name="connsiteX18" fmla="*/ 584 w 95255"/>
                    <a:gd name="connsiteY18" fmla="*/ 15937 h 143176"/>
                    <a:gd name="connsiteX19" fmla="*/ 181 w 95255"/>
                    <a:gd name="connsiteY19" fmla="*/ 17621 h 143176"/>
                    <a:gd name="connsiteX20" fmla="*/ 856 w 95255"/>
                    <a:gd name="connsiteY20" fmla="*/ 18148 h 14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5" h="143176">
                      <a:moveTo>
                        <a:pt x="856" y="18147"/>
                      </a:moveTo>
                      <a:cubicBezTo>
                        <a:pt x="7685" y="20878"/>
                        <a:pt x="15125" y="21712"/>
                        <a:pt x="22389" y="20563"/>
                      </a:cubicBezTo>
                      <a:lnTo>
                        <a:pt x="13341" y="11854"/>
                      </a:lnTo>
                      <a:cubicBezTo>
                        <a:pt x="13530" y="15466"/>
                        <a:pt x="14892" y="18917"/>
                        <a:pt x="17219" y="21685"/>
                      </a:cubicBezTo>
                      <a:cubicBezTo>
                        <a:pt x="20371" y="24713"/>
                        <a:pt x="25175" y="25217"/>
                        <a:pt x="28887" y="22910"/>
                      </a:cubicBezTo>
                      <a:cubicBezTo>
                        <a:pt x="47801" y="16583"/>
                        <a:pt x="56316" y="22252"/>
                        <a:pt x="54434" y="39919"/>
                      </a:cubicBezTo>
                      <a:cubicBezTo>
                        <a:pt x="54493" y="42315"/>
                        <a:pt x="56130" y="44382"/>
                        <a:pt x="58448" y="44988"/>
                      </a:cubicBezTo>
                      <a:cubicBezTo>
                        <a:pt x="79947" y="51791"/>
                        <a:pt x="66647" y="62541"/>
                        <a:pt x="70525" y="76896"/>
                      </a:cubicBezTo>
                      <a:cubicBezTo>
                        <a:pt x="76546" y="99382"/>
                        <a:pt x="85765" y="116289"/>
                        <a:pt x="85186" y="140816"/>
                      </a:cubicBezTo>
                      <a:cubicBezTo>
                        <a:pt x="85186" y="143469"/>
                        <a:pt x="89575" y="144218"/>
                        <a:pt x="89983" y="141326"/>
                      </a:cubicBezTo>
                      <a:cubicBezTo>
                        <a:pt x="93360" y="118688"/>
                        <a:pt x="95122" y="95838"/>
                        <a:pt x="95255" y="72950"/>
                      </a:cubicBezTo>
                      <a:cubicBezTo>
                        <a:pt x="95255" y="61384"/>
                        <a:pt x="83894" y="45192"/>
                        <a:pt x="74131" y="39306"/>
                      </a:cubicBezTo>
                      <a:cubicBezTo>
                        <a:pt x="62190" y="32129"/>
                        <a:pt x="62496" y="19644"/>
                        <a:pt x="54026" y="8486"/>
                      </a:cubicBezTo>
                      <a:cubicBezTo>
                        <a:pt x="44399" y="-4202"/>
                        <a:pt x="31268" y="-834"/>
                        <a:pt x="19158" y="6717"/>
                      </a:cubicBezTo>
                      <a:lnTo>
                        <a:pt x="30792" y="7942"/>
                      </a:lnTo>
                      <a:cubicBezTo>
                        <a:pt x="30588" y="7568"/>
                        <a:pt x="30384" y="7262"/>
                        <a:pt x="30179" y="6922"/>
                      </a:cubicBezTo>
                      <a:cubicBezTo>
                        <a:pt x="27403" y="2677"/>
                        <a:pt x="21710" y="1486"/>
                        <a:pt x="17465" y="4263"/>
                      </a:cubicBezTo>
                      <a:cubicBezTo>
                        <a:pt x="16935" y="4610"/>
                        <a:pt x="16442" y="5011"/>
                        <a:pt x="15994" y="5459"/>
                      </a:cubicBezTo>
                      <a:cubicBezTo>
                        <a:pt x="11178" y="9401"/>
                        <a:pt x="6021" y="12907"/>
                        <a:pt x="584" y="15937"/>
                      </a:cubicBezTo>
                      <a:cubicBezTo>
                        <a:pt x="8" y="16291"/>
                        <a:pt x="-173" y="17045"/>
                        <a:pt x="181" y="17621"/>
                      </a:cubicBezTo>
                      <a:cubicBezTo>
                        <a:pt x="336" y="17872"/>
                        <a:pt x="575" y="18059"/>
                        <a:pt x="856" y="18148"/>
                      </a:cubicBezTo>
                      <a:close/>
                    </a:path>
                  </a:pathLst>
                </a:custGeom>
                <a:solidFill>
                  <a:srgbClr val="9F1531"/>
                </a:solidFill>
                <a:ln w="34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075DC87-0C82-4367-8113-8FA243929A3B}"/>
                    </a:ext>
                  </a:extLst>
                </p:cNvPr>
                <p:cNvSpPr/>
                <p:nvPr/>
              </p:nvSpPr>
              <p:spPr>
                <a:xfrm>
                  <a:off x="7082709" y="4578728"/>
                  <a:ext cx="86074" cy="140676"/>
                </a:xfrm>
                <a:custGeom>
                  <a:avLst/>
                  <a:gdLst>
                    <a:gd name="connsiteX0" fmla="*/ 556 w 86074"/>
                    <a:gd name="connsiteY0" fmla="*/ 4838 h 140676"/>
                    <a:gd name="connsiteX1" fmla="*/ 79954 w 86074"/>
                    <a:gd name="connsiteY1" fmla="*/ 21846 h 140676"/>
                    <a:gd name="connsiteX2" fmla="*/ 64509 w 86074"/>
                    <a:gd name="connsiteY2" fmla="*/ 19363 h 140676"/>
                    <a:gd name="connsiteX3" fmla="*/ 67911 w 86074"/>
                    <a:gd name="connsiteY3" fmla="*/ 77568 h 140676"/>
                    <a:gd name="connsiteX4" fmla="*/ 62162 w 86074"/>
                    <a:gd name="connsiteY4" fmla="*/ 124308 h 140676"/>
                    <a:gd name="connsiteX5" fmla="*/ 64577 w 86074"/>
                    <a:gd name="connsiteY5" fmla="*/ 136146 h 140676"/>
                    <a:gd name="connsiteX6" fmla="*/ 74238 w 86074"/>
                    <a:gd name="connsiteY6" fmla="*/ 140433 h 140676"/>
                    <a:gd name="connsiteX7" fmla="*/ 76518 w 86074"/>
                    <a:gd name="connsiteY7" fmla="*/ 139888 h 140676"/>
                    <a:gd name="connsiteX8" fmla="*/ 85260 w 86074"/>
                    <a:gd name="connsiteY8" fmla="*/ 131452 h 140676"/>
                    <a:gd name="connsiteX9" fmla="*/ 80872 w 86074"/>
                    <a:gd name="connsiteY9" fmla="*/ 102197 h 140676"/>
                    <a:gd name="connsiteX10" fmla="*/ 80872 w 86074"/>
                    <a:gd name="connsiteY10" fmla="*/ 19806 h 140676"/>
                    <a:gd name="connsiteX11" fmla="*/ 77470 w 86074"/>
                    <a:gd name="connsiteY11" fmla="*/ 9872 h 140676"/>
                    <a:gd name="connsiteX12" fmla="*/ 50256 w 86074"/>
                    <a:gd name="connsiteY12" fmla="*/ 7457 h 140676"/>
                    <a:gd name="connsiteX13" fmla="*/ 3753 w 86074"/>
                    <a:gd name="connsiteY13" fmla="*/ 109 h 140676"/>
                    <a:gd name="connsiteX14" fmla="*/ 108 w 86074"/>
                    <a:gd name="connsiteY14" fmla="*/ 2167 h 140676"/>
                    <a:gd name="connsiteX15" fmla="*/ 759 w 86074"/>
                    <a:gd name="connsiteY15" fmla="*/ 4940 h 1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074" h="140676">
                      <a:moveTo>
                        <a:pt x="556" y="4838"/>
                      </a:moveTo>
                      <a:cubicBezTo>
                        <a:pt x="16850" y="20315"/>
                        <a:pt x="61788" y="44843"/>
                        <a:pt x="79954" y="21846"/>
                      </a:cubicBezTo>
                      <a:lnTo>
                        <a:pt x="64509" y="19363"/>
                      </a:lnTo>
                      <a:cubicBezTo>
                        <a:pt x="68456" y="37529"/>
                        <a:pt x="65224" y="58620"/>
                        <a:pt x="67911" y="77568"/>
                      </a:cubicBezTo>
                      <a:cubicBezTo>
                        <a:pt x="69916" y="93384"/>
                        <a:pt x="67939" y="109450"/>
                        <a:pt x="62162" y="124308"/>
                      </a:cubicBezTo>
                      <a:cubicBezTo>
                        <a:pt x="60990" y="128412"/>
                        <a:pt x="61892" y="132830"/>
                        <a:pt x="64577" y="136146"/>
                      </a:cubicBezTo>
                      <a:cubicBezTo>
                        <a:pt x="66455" y="139598"/>
                        <a:pt x="70419" y="141357"/>
                        <a:pt x="74238" y="140433"/>
                      </a:cubicBezTo>
                      <a:lnTo>
                        <a:pt x="76518" y="139888"/>
                      </a:lnTo>
                      <a:cubicBezTo>
                        <a:pt x="80720" y="138822"/>
                        <a:pt x="84045" y="135613"/>
                        <a:pt x="85260" y="131452"/>
                      </a:cubicBezTo>
                      <a:cubicBezTo>
                        <a:pt x="87233" y="119988"/>
                        <a:pt x="85566" y="112776"/>
                        <a:pt x="80872" y="102197"/>
                      </a:cubicBezTo>
                      <a:cubicBezTo>
                        <a:pt x="69644" y="75881"/>
                        <a:pt x="69644" y="46122"/>
                        <a:pt x="80872" y="19806"/>
                      </a:cubicBezTo>
                      <a:cubicBezTo>
                        <a:pt x="82135" y="16106"/>
                        <a:pt x="80736" y="12020"/>
                        <a:pt x="77470" y="9872"/>
                      </a:cubicBezTo>
                      <a:cubicBezTo>
                        <a:pt x="68251" y="5007"/>
                        <a:pt x="60461" y="7525"/>
                        <a:pt x="50256" y="7457"/>
                      </a:cubicBezTo>
                      <a:cubicBezTo>
                        <a:pt x="34479" y="7297"/>
                        <a:pt x="18811" y="4821"/>
                        <a:pt x="3753" y="109"/>
                      </a:cubicBezTo>
                      <a:cubicBezTo>
                        <a:pt x="2178" y="-329"/>
                        <a:pt x="546" y="592"/>
                        <a:pt x="108" y="2167"/>
                      </a:cubicBezTo>
                      <a:cubicBezTo>
                        <a:pt x="-163" y="3142"/>
                        <a:pt x="83" y="4187"/>
                        <a:pt x="759" y="4940"/>
                      </a:cubicBezTo>
                      <a:close/>
                    </a:path>
                  </a:pathLst>
                </a:custGeom>
                <a:solidFill>
                  <a:srgbClr val="9F1531"/>
                </a:solidFill>
                <a:ln w="34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5B9AC35-B400-4A62-A624-DF1C86B86463}"/>
                    </a:ext>
                  </a:extLst>
                </p:cNvPr>
                <p:cNvSpPr/>
                <p:nvPr/>
              </p:nvSpPr>
              <p:spPr>
                <a:xfrm>
                  <a:off x="7147737" y="4560560"/>
                  <a:ext cx="247752" cy="44598"/>
                </a:xfrm>
                <a:custGeom>
                  <a:avLst/>
                  <a:gdLst>
                    <a:gd name="connsiteX0" fmla="*/ 3189 w 247752"/>
                    <a:gd name="connsiteY0" fmla="*/ 42906 h 44598"/>
                    <a:gd name="connsiteX1" fmla="*/ 84458 w 247752"/>
                    <a:gd name="connsiteY1" fmla="*/ 23856 h 44598"/>
                    <a:gd name="connsiteX2" fmla="*/ 243457 w 247752"/>
                    <a:gd name="connsiteY2" fmla="*/ 14467 h 44598"/>
                    <a:gd name="connsiteX3" fmla="*/ 244852 w 247752"/>
                    <a:gd name="connsiteY3" fmla="*/ 6099 h 44598"/>
                    <a:gd name="connsiteX4" fmla="*/ 98984 w 247752"/>
                    <a:gd name="connsiteY4" fmla="*/ 5657 h 44598"/>
                    <a:gd name="connsiteX5" fmla="*/ 1420 w 247752"/>
                    <a:gd name="connsiteY5" fmla="*/ 34980 h 44598"/>
                    <a:gd name="connsiteX6" fmla="*/ 1389 w 247752"/>
                    <a:gd name="connsiteY6" fmla="*/ 41764 h 44598"/>
                    <a:gd name="connsiteX7" fmla="*/ 3189 w 247752"/>
                    <a:gd name="connsiteY7" fmla="*/ 42906 h 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52" h="44598">
                      <a:moveTo>
                        <a:pt x="3189" y="42906"/>
                      </a:moveTo>
                      <a:cubicBezTo>
                        <a:pt x="33805" y="50900"/>
                        <a:pt x="54658" y="28211"/>
                        <a:pt x="84458" y="23856"/>
                      </a:cubicBezTo>
                      <a:cubicBezTo>
                        <a:pt x="137492" y="16134"/>
                        <a:pt x="190526" y="18788"/>
                        <a:pt x="243457" y="14467"/>
                      </a:cubicBezTo>
                      <a:cubicBezTo>
                        <a:pt x="247778" y="14127"/>
                        <a:pt x="249819" y="7153"/>
                        <a:pt x="244852" y="6099"/>
                      </a:cubicBezTo>
                      <a:cubicBezTo>
                        <a:pt x="197023" y="-4106"/>
                        <a:pt x="147561" y="452"/>
                        <a:pt x="98984" y="5657"/>
                      </a:cubicBezTo>
                      <a:cubicBezTo>
                        <a:pt x="56359" y="10181"/>
                        <a:pt x="32002" y="3922"/>
                        <a:pt x="1420" y="34980"/>
                      </a:cubicBezTo>
                      <a:cubicBezTo>
                        <a:pt x="-461" y="36845"/>
                        <a:pt x="-475" y="39882"/>
                        <a:pt x="1389" y="41764"/>
                      </a:cubicBezTo>
                      <a:cubicBezTo>
                        <a:pt x="1896" y="42275"/>
                        <a:pt x="2511" y="42665"/>
                        <a:pt x="3189" y="42906"/>
                      </a:cubicBezTo>
                      <a:close/>
                    </a:path>
                  </a:pathLst>
                </a:custGeom>
                <a:solidFill>
                  <a:srgbClr val="9F1531"/>
                </a:solidFill>
                <a:ln w="34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F7F0918-670C-44A8-8A75-438AFA9907AF}"/>
                    </a:ext>
                  </a:extLst>
                </p:cNvPr>
                <p:cNvSpPr/>
                <p:nvPr/>
              </p:nvSpPr>
              <p:spPr>
                <a:xfrm>
                  <a:off x="7059697" y="4581024"/>
                  <a:ext cx="75239" cy="27860"/>
                </a:xfrm>
                <a:custGeom>
                  <a:avLst/>
                  <a:gdLst>
                    <a:gd name="connsiteX0" fmla="*/ 67213 w 75239"/>
                    <a:gd name="connsiteY0" fmla="*/ 4820 h 27860"/>
                    <a:gd name="connsiteX1" fmla="*/ 30541 w 75239"/>
                    <a:gd name="connsiteY1" fmla="*/ 5841 h 27860"/>
                    <a:gd name="connsiteX2" fmla="*/ 36971 w 75239"/>
                    <a:gd name="connsiteY2" fmla="*/ 5161 h 27860"/>
                    <a:gd name="connsiteX3" fmla="*/ 10233 w 75239"/>
                    <a:gd name="connsiteY3" fmla="*/ 2439 h 27860"/>
                    <a:gd name="connsiteX4" fmla="*/ 6831 w 75239"/>
                    <a:gd name="connsiteY4" fmla="*/ 22442 h 27860"/>
                    <a:gd name="connsiteX5" fmla="*/ 45849 w 75239"/>
                    <a:gd name="connsiteY5" fmla="*/ 27782 h 27860"/>
                    <a:gd name="connsiteX6" fmla="*/ 74152 w 75239"/>
                    <a:gd name="connsiteY6" fmla="*/ 17985 h 27860"/>
                    <a:gd name="connsiteX7" fmla="*/ 71759 w 75239"/>
                    <a:gd name="connsiteY7" fmla="*/ 7922 h 27860"/>
                    <a:gd name="connsiteX8" fmla="*/ 70308 w 75239"/>
                    <a:gd name="connsiteY8" fmla="*/ 7235 h 27860"/>
                    <a:gd name="connsiteX9" fmla="*/ 46496 w 75239"/>
                    <a:gd name="connsiteY9" fmla="*/ 6657 h 27860"/>
                    <a:gd name="connsiteX10" fmla="*/ 12750 w 75239"/>
                    <a:gd name="connsiteY10" fmla="*/ 2881 h 27860"/>
                    <a:gd name="connsiteX11" fmla="*/ 9348 w 75239"/>
                    <a:gd name="connsiteY11" fmla="*/ 22884 h 27860"/>
                    <a:gd name="connsiteX12" fmla="*/ 38230 w 75239"/>
                    <a:gd name="connsiteY12" fmla="*/ 20741 h 27860"/>
                    <a:gd name="connsiteX13" fmla="*/ 48741 w 75239"/>
                    <a:gd name="connsiteY13" fmla="*/ 13937 h 27860"/>
                    <a:gd name="connsiteX14" fmla="*/ 65070 w 75239"/>
                    <a:gd name="connsiteY14" fmla="*/ 11215 h 27860"/>
                    <a:gd name="connsiteX15" fmla="*/ 68615 w 75239"/>
                    <a:gd name="connsiteY15" fmla="*/ 7617 h 27860"/>
                    <a:gd name="connsiteX16" fmla="*/ 67043 w 75239"/>
                    <a:gd name="connsiteY16" fmla="*/ 4684 h 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39" h="27860">
                      <a:moveTo>
                        <a:pt x="67213" y="4820"/>
                      </a:moveTo>
                      <a:cubicBezTo>
                        <a:pt x="56667" y="-2392"/>
                        <a:pt x="41155" y="-1065"/>
                        <a:pt x="30541" y="5841"/>
                      </a:cubicBezTo>
                      <a:lnTo>
                        <a:pt x="36971" y="5161"/>
                      </a:lnTo>
                      <a:cubicBezTo>
                        <a:pt x="28500" y="2133"/>
                        <a:pt x="19146" y="2779"/>
                        <a:pt x="10233" y="2439"/>
                      </a:cubicBezTo>
                      <a:cubicBezTo>
                        <a:pt x="-789" y="2065"/>
                        <a:pt x="-4361" y="20162"/>
                        <a:pt x="6831" y="22442"/>
                      </a:cubicBezTo>
                      <a:cubicBezTo>
                        <a:pt x="19681" y="25220"/>
                        <a:pt x="32726" y="27006"/>
                        <a:pt x="45849" y="27782"/>
                      </a:cubicBezTo>
                      <a:cubicBezTo>
                        <a:pt x="54898" y="28224"/>
                        <a:pt x="69186" y="27034"/>
                        <a:pt x="74152" y="17985"/>
                      </a:cubicBezTo>
                      <a:cubicBezTo>
                        <a:pt x="76270" y="14545"/>
                        <a:pt x="75199" y="10040"/>
                        <a:pt x="71759" y="7922"/>
                      </a:cubicBezTo>
                      <a:cubicBezTo>
                        <a:pt x="71302" y="7641"/>
                        <a:pt x="70816" y="7410"/>
                        <a:pt x="70308" y="7235"/>
                      </a:cubicBezTo>
                      <a:cubicBezTo>
                        <a:pt x="63267" y="4990"/>
                        <a:pt x="53980" y="6793"/>
                        <a:pt x="46496" y="6657"/>
                      </a:cubicBezTo>
                      <a:cubicBezTo>
                        <a:pt x="35162" y="6336"/>
                        <a:pt x="23875" y="5073"/>
                        <a:pt x="12750" y="2881"/>
                      </a:cubicBezTo>
                      <a:lnTo>
                        <a:pt x="9348" y="22884"/>
                      </a:lnTo>
                      <a:cubicBezTo>
                        <a:pt x="18057" y="22884"/>
                        <a:pt x="30133" y="25265"/>
                        <a:pt x="38230" y="20741"/>
                      </a:cubicBezTo>
                      <a:cubicBezTo>
                        <a:pt x="42040" y="18597"/>
                        <a:pt x="44387" y="15672"/>
                        <a:pt x="48741" y="13937"/>
                      </a:cubicBezTo>
                      <a:cubicBezTo>
                        <a:pt x="54005" y="12170"/>
                        <a:pt x="59517" y="11251"/>
                        <a:pt x="65070" y="11215"/>
                      </a:cubicBezTo>
                      <a:cubicBezTo>
                        <a:pt x="67042" y="11201"/>
                        <a:pt x="68630" y="9590"/>
                        <a:pt x="68615" y="7617"/>
                      </a:cubicBezTo>
                      <a:cubicBezTo>
                        <a:pt x="68606" y="6440"/>
                        <a:pt x="68018" y="5343"/>
                        <a:pt x="67043" y="4684"/>
                      </a:cubicBezTo>
                      <a:close/>
                    </a:path>
                  </a:pathLst>
                </a:custGeom>
                <a:solidFill>
                  <a:srgbClr val="9F1531"/>
                </a:solidFill>
                <a:ln w="34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FFD22E8-D160-44DF-AF2C-C7DE3F38D37F}"/>
                    </a:ext>
                  </a:extLst>
                </p:cNvPr>
                <p:cNvSpPr/>
                <p:nvPr/>
              </p:nvSpPr>
              <p:spPr>
                <a:xfrm>
                  <a:off x="7133544" y="4597848"/>
                  <a:ext cx="31693" cy="95422"/>
                </a:xfrm>
                <a:custGeom>
                  <a:avLst/>
                  <a:gdLst>
                    <a:gd name="connsiteX0" fmla="*/ 0 w 31693"/>
                    <a:gd name="connsiteY0" fmla="*/ 1060 h 95422"/>
                    <a:gd name="connsiteX1" fmla="*/ 6804 w 31693"/>
                    <a:gd name="connsiteY1" fmla="*/ 74267 h 95422"/>
                    <a:gd name="connsiteX2" fmla="*/ 11124 w 31693"/>
                    <a:gd name="connsiteY2" fmla="*/ 82703 h 95422"/>
                    <a:gd name="connsiteX3" fmla="*/ 20343 w 31693"/>
                    <a:gd name="connsiteY3" fmla="*/ 87397 h 95422"/>
                    <a:gd name="connsiteX4" fmla="*/ 19628 w 31693"/>
                    <a:gd name="connsiteY4" fmla="*/ 79267 h 95422"/>
                    <a:gd name="connsiteX5" fmla="*/ 16465 w 31693"/>
                    <a:gd name="connsiteY5" fmla="*/ 86377 h 95422"/>
                    <a:gd name="connsiteX6" fmla="*/ 17893 w 31693"/>
                    <a:gd name="connsiteY6" fmla="*/ 92874 h 95422"/>
                    <a:gd name="connsiteX7" fmla="*/ 19356 w 31693"/>
                    <a:gd name="connsiteY7" fmla="*/ 94405 h 95422"/>
                    <a:gd name="connsiteX8" fmla="*/ 22486 w 31693"/>
                    <a:gd name="connsiteY8" fmla="*/ 95323 h 95422"/>
                    <a:gd name="connsiteX9" fmla="*/ 30684 w 31693"/>
                    <a:gd name="connsiteY9" fmla="*/ 86275 h 95422"/>
                    <a:gd name="connsiteX10" fmla="*/ 29936 w 31693"/>
                    <a:gd name="connsiteY10" fmla="*/ 78144 h 95422"/>
                    <a:gd name="connsiteX11" fmla="*/ 15104 w 31693"/>
                    <a:gd name="connsiteY11" fmla="*/ 69742 h 95422"/>
                    <a:gd name="connsiteX12" fmla="*/ 19424 w 31693"/>
                    <a:gd name="connsiteY12" fmla="*/ 78178 h 95422"/>
                    <a:gd name="connsiteX13" fmla="*/ 22826 w 31693"/>
                    <a:gd name="connsiteY13" fmla="*/ 31302 h 95422"/>
                    <a:gd name="connsiteX14" fmla="*/ 953 w 31693"/>
                    <a:gd name="connsiteY14" fmla="*/ 107 h 95422"/>
                    <a:gd name="connsiteX15" fmla="*/ 170 w 31693"/>
                    <a:gd name="connsiteY15" fmla="*/ 1060 h 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93" h="95422">
                      <a:moveTo>
                        <a:pt x="0" y="1060"/>
                      </a:moveTo>
                      <a:cubicBezTo>
                        <a:pt x="16363" y="18988"/>
                        <a:pt x="12246" y="52869"/>
                        <a:pt x="6804" y="74267"/>
                      </a:cubicBezTo>
                      <a:cubicBezTo>
                        <a:pt x="5726" y="77784"/>
                        <a:pt x="7639" y="81522"/>
                        <a:pt x="11124" y="82703"/>
                      </a:cubicBezTo>
                      <a:lnTo>
                        <a:pt x="20343" y="87397"/>
                      </a:lnTo>
                      <a:lnTo>
                        <a:pt x="19628" y="79267"/>
                      </a:lnTo>
                      <a:cubicBezTo>
                        <a:pt x="18472" y="81614"/>
                        <a:pt x="17485" y="83962"/>
                        <a:pt x="16465" y="86377"/>
                      </a:cubicBezTo>
                      <a:cubicBezTo>
                        <a:pt x="15727" y="88641"/>
                        <a:pt x="16274" y="91128"/>
                        <a:pt x="17893" y="92874"/>
                      </a:cubicBezTo>
                      <a:lnTo>
                        <a:pt x="19356" y="94405"/>
                      </a:lnTo>
                      <a:cubicBezTo>
                        <a:pt x="20153" y="95260"/>
                        <a:pt x="21353" y="95612"/>
                        <a:pt x="22486" y="95323"/>
                      </a:cubicBezTo>
                      <a:cubicBezTo>
                        <a:pt x="27759" y="93520"/>
                        <a:pt x="28201" y="91207"/>
                        <a:pt x="30684" y="86275"/>
                      </a:cubicBezTo>
                      <a:cubicBezTo>
                        <a:pt x="32269" y="83699"/>
                        <a:pt x="31964" y="80387"/>
                        <a:pt x="29936" y="78144"/>
                      </a:cubicBezTo>
                      <a:cubicBezTo>
                        <a:pt x="26093" y="73737"/>
                        <a:pt x="20860" y="70773"/>
                        <a:pt x="15104" y="69742"/>
                      </a:cubicBezTo>
                      <a:cubicBezTo>
                        <a:pt x="16567" y="72532"/>
                        <a:pt x="17996" y="75355"/>
                        <a:pt x="19424" y="78178"/>
                      </a:cubicBezTo>
                      <a:cubicBezTo>
                        <a:pt x="23724" y="62945"/>
                        <a:pt x="24881" y="46996"/>
                        <a:pt x="22826" y="31302"/>
                      </a:cubicBezTo>
                      <a:cubicBezTo>
                        <a:pt x="20547" y="14735"/>
                        <a:pt x="13471" y="8884"/>
                        <a:pt x="953" y="107"/>
                      </a:cubicBezTo>
                      <a:cubicBezTo>
                        <a:pt x="374" y="-301"/>
                        <a:pt x="-306" y="550"/>
                        <a:pt x="170" y="1060"/>
                      </a:cubicBezTo>
                      <a:close/>
                    </a:path>
                  </a:pathLst>
                </a:custGeom>
                <a:solidFill>
                  <a:srgbClr val="9F1531"/>
                </a:solidFill>
                <a:ln w="34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9311CD7-FBEF-49BC-94AC-8D59D84EE446}"/>
                    </a:ext>
                  </a:extLst>
                </p:cNvPr>
                <p:cNvSpPr/>
                <p:nvPr/>
              </p:nvSpPr>
              <p:spPr>
                <a:xfrm>
                  <a:off x="5464334" y="1523189"/>
                  <a:ext cx="717716" cy="121786"/>
                </a:xfrm>
                <a:custGeom>
                  <a:avLst/>
                  <a:gdLst>
                    <a:gd name="connsiteX0" fmla="*/ 1858 w 717716"/>
                    <a:gd name="connsiteY0" fmla="*/ 37686 h 121786"/>
                    <a:gd name="connsiteX1" fmla="*/ 70846 w 717716"/>
                    <a:gd name="connsiteY1" fmla="*/ 28024 h 121786"/>
                    <a:gd name="connsiteX2" fmla="*/ 153952 w 717716"/>
                    <a:gd name="connsiteY2" fmla="*/ 70479 h 121786"/>
                    <a:gd name="connsiteX3" fmla="*/ 343601 w 717716"/>
                    <a:gd name="connsiteY3" fmla="*/ 87930 h 121786"/>
                    <a:gd name="connsiteX4" fmla="*/ 483993 w 717716"/>
                    <a:gd name="connsiteY4" fmla="*/ 112015 h 121786"/>
                    <a:gd name="connsiteX5" fmla="*/ 713546 w 717716"/>
                    <a:gd name="connsiteY5" fmla="*/ 121608 h 121786"/>
                    <a:gd name="connsiteX6" fmla="*/ 717538 w 717716"/>
                    <a:gd name="connsiteY6" fmla="*/ 119697 h 121786"/>
                    <a:gd name="connsiteX7" fmla="*/ 716233 w 717716"/>
                    <a:gd name="connsiteY7" fmla="*/ 115995 h 121786"/>
                    <a:gd name="connsiteX8" fmla="*/ 532536 w 717716"/>
                    <a:gd name="connsiteY8" fmla="*/ 71057 h 121786"/>
                    <a:gd name="connsiteX9" fmla="*/ 415447 w 717716"/>
                    <a:gd name="connsiteY9" fmla="*/ 67043 h 121786"/>
                    <a:gd name="connsiteX10" fmla="*/ 305944 w 717716"/>
                    <a:gd name="connsiteY10" fmla="*/ 47075 h 121786"/>
                    <a:gd name="connsiteX11" fmla="*/ 216851 w 717716"/>
                    <a:gd name="connsiteY11" fmla="*/ 32209 h 121786"/>
                    <a:gd name="connsiteX12" fmla="*/ 102721 w 717716"/>
                    <a:gd name="connsiteY12" fmla="*/ 4042 h 121786"/>
                    <a:gd name="connsiteX13" fmla="*/ 191 w 717716"/>
                    <a:gd name="connsiteY13" fmla="*/ 35440 h 121786"/>
                    <a:gd name="connsiteX14" fmla="*/ 766 w 717716"/>
                    <a:gd name="connsiteY14" fmla="*/ 37478 h 121786"/>
                    <a:gd name="connsiteX15" fmla="*/ 1722 w 717716"/>
                    <a:gd name="connsiteY15" fmla="*/ 37652 h 1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716" h="121786">
                      <a:moveTo>
                        <a:pt x="1858" y="37686"/>
                      </a:moveTo>
                      <a:cubicBezTo>
                        <a:pt x="24144" y="30594"/>
                        <a:pt x="47470" y="27327"/>
                        <a:pt x="70846" y="28024"/>
                      </a:cubicBezTo>
                      <a:cubicBezTo>
                        <a:pt x="106361" y="28637"/>
                        <a:pt x="123234" y="62246"/>
                        <a:pt x="153952" y="70479"/>
                      </a:cubicBezTo>
                      <a:cubicBezTo>
                        <a:pt x="214095" y="86603"/>
                        <a:pt x="290329" y="58028"/>
                        <a:pt x="343601" y="87930"/>
                      </a:cubicBezTo>
                      <a:cubicBezTo>
                        <a:pt x="384151" y="110688"/>
                        <a:pt x="440484" y="107830"/>
                        <a:pt x="483993" y="112015"/>
                      </a:cubicBezTo>
                      <a:cubicBezTo>
                        <a:pt x="563969" y="119737"/>
                        <a:pt x="634318" y="93951"/>
                        <a:pt x="713546" y="121608"/>
                      </a:cubicBezTo>
                      <a:cubicBezTo>
                        <a:pt x="715176" y="122182"/>
                        <a:pt x="716963" y="121327"/>
                        <a:pt x="717538" y="119697"/>
                      </a:cubicBezTo>
                      <a:cubicBezTo>
                        <a:pt x="718027" y="118309"/>
                        <a:pt x="717484" y="116769"/>
                        <a:pt x="716233" y="115995"/>
                      </a:cubicBezTo>
                      <a:cubicBezTo>
                        <a:pt x="665206" y="76942"/>
                        <a:pt x="593769" y="69288"/>
                        <a:pt x="532536" y="71057"/>
                      </a:cubicBezTo>
                      <a:cubicBezTo>
                        <a:pt x="494334" y="72146"/>
                        <a:pt x="452969" y="62859"/>
                        <a:pt x="415447" y="67043"/>
                      </a:cubicBezTo>
                      <a:cubicBezTo>
                        <a:pt x="373401" y="71737"/>
                        <a:pt x="344928" y="61566"/>
                        <a:pt x="305944" y="47075"/>
                      </a:cubicBezTo>
                      <a:cubicBezTo>
                        <a:pt x="277665" y="35753"/>
                        <a:pt x="247273" y="30682"/>
                        <a:pt x="216851" y="32209"/>
                      </a:cubicBezTo>
                      <a:cubicBezTo>
                        <a:pt x="172185" y="33978"/>
                        <a:pt x="142998" y="18295"/>
                        <a:pt x="102721" y="4042"/>
                      </a:cubicBezTo>
                      <a:cubicBezTo>
                        <a:pt x="67580" y="-8341"/>
                        <a:pt x="21929" y="9315"/>
                        <a:pt x="191" y="35440"/>
                      </a:cubicBezTo>
                      <a:cubicBezTo>
                        <a:pt x="-213" y="36162"/>
                        <a:pt x="44" y="37074"/>
                        <a:pt x="766" y="37478"/>
                      </a:cubicBezTo>
                      <a:cubicBezTo>
                        <a:pt x="1056" y="37640"/>
                        <a:pt x="1393" y="37702"/>
                        <a:pt x="1722" y="37652"/>
                      </a:cubicBezTo>
                      <a:close/>
                    </a:path>
                  </a:pathLst>
                </a:custGeom>
                <a:solidFill>
                  <a:srgbClr val="9F1531"/>
                </a:solidFill>
                <a:ln w="34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874518-FD9E-4604-9D13-8E1E520D9DA2}"/>
                    </a:ext>
                  </a:extLst>
                </p:cNvPr>
                <p:cNvSpPr/>
                <p:nvPr/>
              </p:nvSpPr>
              <p:spPr>
                <a:xfrm>
                  <a:off x="5961029" y="1604060"/>
                  <a:ext cx="169112" cy="63186"/>
                </a:xfrm>
                <a:custGeom>
                  <a:avLst/>
                  <a:gdLst>
                    <a:gd name="connsiteX0" fmla="*/ 1212 w 169112"/>
                    <a:gd name="connsiteY0" fmla="*/ 22299 h 63186"/>
                    <a:gd name="connsiteX1" fmla="*/ 80235 w 169112"/>
                    <a:gd name="connsiteY1" fmla="*/ 42097 h 63186"/>
                    <a:gd name="connsiteX2" fmla="*/ 55402 w 169112"/>
                    <a:gd name="connsiteY2" fmla="*/ 25633 h 63186"/>
                    <a:gd name="connsiteX3" fmla="*/ 57273 w 169112"/>
                    <a:gd name="connsiteY3" fmla="*/ 31348 h 63186"/>
                    <a:gd name="connsiteX4" fmla="*/ 73568 w 169112"/>
                    <a:gd name="connsiteY4" fmla="*/ 45431 h 63186"/>
                    <a:gd name="connsiteX5" fmla="*/ 80610 w 169112"/>
                    <a:gd name="connsiteY5" fmla="*/ 46316 h 63186"/>
                    <a:gd name="connsiteX6" fmla="*/ 73976 w 169112"/>
                    <a:gd name="connsiteY6" fmla="*/ 36621 h 63186"/>
                    <a:gd name="connsiteX7" fmla="*/ 73568 w 169112"/>
                    <a:gd name="connsiteY7" fmla="*/ 53629 h 63186"/>
                    <a:gd name="connsiteX8" fmla="*/ 89182 w 169112"/>
                    <a:gd name="connsiteY8" fmla="*/ 61454 h 63186"/>
                    <a:gd name="connsiteX9" fmla="*/ 107926 w 169112"/>
                    <a:gd name="connsiteY9" fmla="*/ 43254 h 63186"/>
                    <a:gd name="connsiteX10" fmla="*/ 93706 w 169112"/>
                    <a:gd name="connsiteY10" fmla="*/ 50058 h 63186"/>
                    <a:gd name="connsiteX11" fmla="*/ 125479 w 169112"/>
                    <a:gd name="connsiteY11" fmla="*/ 49071 h 63186"/>
                    <a:gd name="connsiteX12" fmla="*/ 167457 w 169112"/>
                    <a:gd name="connsiteY12" fmla="*/ 33525 h 63186"/>
                    <a:gd name="connsiteX13" fmla="*/ 167627 w 169112"/>
                    <a:gd name="connsiteY13" fmla="*/ 29307 h 63186"/>
                    <a:gd name="connsiteX14" fmla="*/ 135684 w 169112"/>
                    <a:gd name="connsiteY14" fmla="*/ 26415 h 63186"/>
                    <a:gd name="connsiteX15" fmla="*/ 94863 w 169112"/>
                    <a:gd name="connsiteY15" fmla="*/ 17775 h 63186"/>
                    <a:gd name="connsiteX16" fmla="*/ 82446 w 169112"/>
                    <a:gd name="connsiteY16" fmla="*/ 44411 h 63186"/>
                    <a:gd name="connsiteX17" fmla="*/ 87855 w 169112"/>
                    <a:gd name="connsiteY17" fmla="*/ 50058 h 63186"/>
                    <a:gd name="connsiteX18" fmla="*/ 88331 w 169112"/>
                    <a:gd name="connsiteY18" fmla="*/ 36689 h 63186"/>
                    <a:gd name="connsiteX19" fmla="*/ 76527 w 169112"/>
                    <a:gd name="connsiteY19" fmla="*/ 47234 h 63186"/>
                    <a:gd name="connsiteX20" fmla="*/ 92108 w 169112"/>
                    <a:gd name="connsiteY20" fmla="*/ 55092 h 63186"/>
                    <a:gd name="connsiteX21" fmla="*/ 92958 w 169112"/>
                    <a:gd name="connsiteY21" fmla="*/ 38083 h 63186"/>
                    <a:gd name="connsiteX22" fmla="*/ 86325 w 169112"/>
                    <a:gd name="connsiteY22" fmla="*/ 28388 h 63186"/>
                    <a:gd name="connsiteX23" fmla="*/ 80269 w 169112"/>
                    <a:gd name="connsiteY23" fmla="*/ 26653 h 63186"/>
                    <a:gd name="connsiteX24" fmla="*/ 83943 w 169112"/>
                    <a:gd name="connsiteY24" fmla="*/ 43118 h 63186"/>
                    <a:gd name="connsiteX25" fmla="*/ 89522 w 169112"/>
                    <a:gd name="connsiteY25" fmla="*/ 37437 h 63186"/>
                    <a:gd name="connsiteX26" fmla="*/ 81698 w 169112"/>
                    <a:gd name="connsiteY26" fmla="*/ 2297 h 63186"/>
                    <a:gd name="connsiteX27" fmla="*/ 2403 w 169112"/>
                    <a:gd name="connsiteY27" fmla="*/ 15053 h 63186"/>
                    <a:gd name="connsiteX28" fmla="*/ 557 w 169112"/>
                    <a:gd name="connsiteY28" fmla="*/ 21280 h 63186"/>
                    <a:gd name="connsiteX29" fmla="*/ 1212 w 169112"/>
                    <a:gd name="connsiteY29" fmla="*/ 22197 h 6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112" h="63186">
                      <a:moveTo>
                        <a:pt x="1212" y="22299"/>
                      </a:moveTo>
                      <a:cubicBezTo>
                        <a:pt x="15738" y="42710"/>
                        <a:pt x="59042" y="45669"/>
                        <a:pt x="80235" y="42097"/>
                      </a:cubicBezTo>
                      <a:lnTo>
                        <a:pt x="55402" y="25633"/>
                      </a:lnTo>
                      <a:cubicBezTo>
                        <a:pt x="56015" y="27538"/>
                        <a:pt x="56661" y="29443"/>
                        <a:pt x="57273" y="31348"/>
                      </a:cubicBezTo>
                      <a:cubicBezTo>
                        <a:pt x="59654" y="38492"/>
                        <a:pt x="65369" y="45295"/>
                        <a:pt x="73568" y="45431"/>
                      </a:cubicBezTo>
                      <a:lnTo>
                        <a:pt x="80610" y="46316"/>
                      </a:lnTo>
                      <a:lnTo>
                        <a:pt x="73976" y="36621"/>
                      </a:lnTo>
                      <a:cubicBezTo>
                        <a:pt x="75074" y="42253"/>
                        <a:pt x="74935" y="48056"/>
                        <a:pt x="73568" y="53629"/>
                      </a:cubicBezTo>
                      <a:cubicBezTo>
                        <a:pt x="72479" y="62610"/>
                        <a:pt x="83399" y="65366"/>
                        <a:pt x="89182" y="61454"/>
                      </a:cubicBezTo>
                      <a:cubicBezTo>
                        <a:pt x="96284" y="56334"/>
                        <a:pt x="102600" y="50203"/>
                        <a:pt x="107926" y="43254"/>
                      </a:cubicBezTo>
                      <a:lnTo>
                        <a:pt x="93706" y="50058"/>
                      </a:lnTo>
                      <a:cubicBezTo>
                        <a:pt x="106123" y="50534"/>
                        <a:pt x="113709" y="53766"/>
                        <a:pt x="125479" y="49071"/>
                      </a:cubicBezTo>
                      <a:cubicBezTo>
                        <a:pt x="139733" y="43390"/>
                        <a:pt x="151639" y="34443"/>
                        <a:pt x="167457" y="33525"/>
                      </a:cubicBezTo>
                      <a:cubicBezTo>
                        <a:pt x="169600" y="33525"/>
                        <a:pt x="169668" y="29783"/>
                        <a:pt x="167627" y="29307"/>
                      </a:cubicBezTo>
                      <a:cubicBezTo>
                        <a:pt x="157138" y="27037"/>
                        <a:pt x="146410" y="26066"/>
                        <a:pt x="135684" y="26415"/>
                      </a:cubicBezTo>
                      <a:cubicBezTo>
                        <a:pt x="121261" y="26415"/>
                        <a:pt x="108946" y="19782"/>
                        <a:pt x="94863" y="17775"/>
                      </a:cubicBezTo>
                      <a:cubicBezTo>
                        <a:pt x="80780" y="15768"/>
                        <a:pt x="72717" y="34273"/>
                        <a:pt x="82446" y="44411"/>
                      </a:cubicBezTo>
                      <a:lnTo>
                        <a:pt x="87855" y="50058"/>
                      </a:lnTo>
                      <a:cubicBezTo>
                        <a:pt x="88025" y="45601"/>
                        <a:pt x="88161" y="41145"/>
                        <a:pt x="88331" y="36689"/>
                      </a:cubicBezTo>
                      <a:cubicBezTo>
                        <a:pt x="85215" y="41024"/>
                        <a:pt x="81185" y="44624"/>
                        <a:pt x="76527" y="47234"/>
                      </a:cubicBezTo>
                      <a:lnTo>
                        <a:pt x="92108" y="55092"/>
                      </a:lnTo>
                      <a:cubicBezTo>
                        <a:pt x="93327" y="49508"/>
                        <a:pt x="93614" y="43761"/>
                        <a:pt x="92958" y="38083"/>
                      </a:cubicBezTo>
                      <a:cubicBezTo>
                        <a:pt x="93015" y="33776"/>
                        <a:pt x="90360" y="29896"/>
                        <a:pt x="86325" y="28388"/>
                      </a:cubicBezTo>
                      <a:lnTo>
                        <a:pt x="80269" y="26653"/>
                      </a:lnTo>
                      <a:cubicBezTo>
                        <a:pt x="81494" y="32130"/>
                        <a:pt x="82753" y="37641"/>
                        <a:pt x="83943" y="43118"/>
                      </a:cubicBezTo>
                      <a:cubicBezTo>
                        <a:pt x="85963" y="41388"/>
                        <a:pt x="87829" y="39487"/>
                        <a:pt x="89522" y="37437"/>
                      </a:cubicBezTo>
                      <a:cubicBezTo>
                        <a:pt x="98707" y="27538"/>
                        <a:pt x="98333" y="6515"/>
                        <a:pt x="81698" y="2297"/>
                      </a:cubicBezTo>
                      <a:cubicBezTo>
                        <a:pt x="54790" y="-4507"/>
                        <a:pt x="26487" y="5018"/>
                        <a:pt x="2403" y="15053"/>
                      </a:cubicBezTo>
                      <a:cubicBezTo>
                        <a:pt x="173" y="16263"/>
                        <a:pt x="-653" y="19051"/>
                        <a:pt x="557" y="21280"/>
                      </a:cubicBezTo>
                      <a:cubicBezTo>
                        <a:pt x="737" y="21612"/>
                        <a:pt x="957" y="21919"/>
                        <a:pt x="1212" y="22197"/>
                      </a:cubicBezTo>
                      <a:close/>
                    </a:path>
                  </a:pathLst>
                </a:custGeom>
                <a:solidFill>
                  <a:srgbClr val="9F1531"/>
                </a:solidFill>
                <a:ln w="3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0091BD-D835-4D8B-8968-43B975238DF3}"/>
                    </a:ext>
                  </a:extLst>
                </p:cNvPr>
                <p:cNvSpPr/>
                <p:nvPr/>
              </p:nvSpPr>
              <p:spPr>
                <a:xfrm>
                  <a:off x="5234312" y="1542410"/>
                  <a:ext cx="389393" cy="51143"/>
                </a:xfrm>
                <a:custGeom>
                  <a:avLst/>
                  <a:gdLst>
                    <a:gd name="connsiteX0" fmla="*/ 457 w 389393"/>
                    <a:gd name="connsiteY0" fmla="*/ 31120 h 51143"/>
                    <a:gd name="connsiteX1" fmla="*/ 149931 w 389393"/>
                    <a:gd name="connsiteY1" fmla="*/ 44727 h 51143"/>
                    <a:gd name="connsiteX2" fmla="*/ 385879 w 389393"/>
                    <a:gd name="connsiteY2" fmla="*/ 29045 h 51143"/>
                    <a:gd name="connsiteX3" fmla="*/ 389392 w 389393"/>
                    <a:gd name="connsiteY3" fmla="*/ 25757 h 51143"/>
                    <a:gd name="connsiteX4" fmla="*/ 387886 w 389393"/>
                    <a:gd name="connsiteY4" fmla="*/ 22820 h 51143"/>
                    <a:gd name="connsiteX5" fmla="*/ 168369 w 389393"/>
                    <a:gd name="connsiteY5" fmla="*/ 2103 h 51143"/>
                    <a:gd name="connsiteX6" fmla="*/ 96932 w 389393"/>
                    <a:gd name="connsiteY6" fmla="*/ 10811 h 51143"/>
                    <a:gd name="connsiteX7" fmla="*/ 321 w 389393"/>
                    <a:gd name="connsiteY7" fmla="*/ 30065 h 51143"/>
                    <a:gd name="connsiteX8" fmla="*/ 593 w 389393"/>
                    <a:gd name="connsiteY8" fmla="*/ 31222 h 5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93" h="51143">
                      <a:moveTo>
                        <a:pt x="457" y="31120"/>
                      </a:moveTo>
                      <a:cubicBezTo>
                        <a:pt x="45803" y="34794"/>
                        <a:pt x="105912" y="63743"/>
                        <a:pt x="149931" y="44727"/>
                      </a:cubicBezTo>
                      <a:cubicBezTo>
                        <a:pt x="212150" y="17717"/>
                        <a:pt x="314918" y="21493"/>
                        <a:pt x="385879" y="29045"/>
                      </a:cubicBezTo>
                      <a:cubicBezTo>
                        <a:pt x="387757" y="29107"/>
                        <a:pt x="389329" y="27635"/>
                        <a:pt x="389392" y="25757"/>
                      </a:cubicBezTo>
                      <a:cubicBezTo>
                        <a:pt x="389431" y="24584"/>
                        <a:pt x="388861" y="23473"/>
                        <a:pt x="387886" y="22820"/>
                      </a:cubicBezTo>
                      <a:cubicBezTo>
                        <a:pt x="312401" y="-22968"/>
                        <a:pt x="248413" y="27208"/>
                        <a:pt x="168369" y="2103"/>
                      </a:cubicBezTo>
                      <a:cubicBezTo>
                        <a:pt x="145917" y="-4905"/>
                        <a:pt x="118669" y="7580"/>
                        <a:pt x="96932" y="10811"/>
                      </a:cubicBezTo>
                      <a:cubicBezTo>
                        <a:pt x="64138" y="15676"/>
                        <a:pt x="31039" y="18193"/>
                        <a:pt x="321" y="30065"/>
                      </a:cubicBezTo>
                      <a:cubicBezTo>
                        <a:pt x="-257" y="30269"/>
                        <a:pt x="15" y="31154"/>
                        <a:pt x="593" y="31222"/>
                      </a:cubicBezTo>
                      <a:close/>
                    </a:path>
                  </a:pathLst>
                </a:custGeom>
                <a:solidFill>
                  <a:srgbClr val="9F1531"/>
                </a:solidFill>
                <a:ln w="3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445D5D6-6F70-4FCD-BC54-9369EC27C2D7}"/>
                    </a:ext>
                  </a:extLst>
                </p:cNvPr>
                <p:cNvSpPr/>
                <p:nvPr/>
              </p:nvSpPr>
              <p:spPr>
                <a:xfrm>
                  <a:off x="5709318" y="2576206"/>
                  <a:ext cx="890247" cy="806189"/>
                </a:xfrm>
                <a:custGeom>
                  <a:avLst/>
                  <a:gdLst>
                    <a:gd name="connsiteX0" fmla="*/ 890247 w 890247"/>
                    <a:gd name="connsiteY0" fmla="*/ 734479 h 806189"/>
                    <a:gd name="connsiteX1" fmla="*/ 479039 w 890247"/>
                    <a:gd name="connsiteY1" fmla="*/ 258332 h 806189"/>
                    <a:gd name="connsiteX2" fmla="*/ 685528 w 890247"/>
                    <a:gd name="connsiteY2" fmla="*/ 181417 h 806189"/>
                    <a:gd name="connsiteX3" fmla="*/ 593135 w 890247"/>
                    <a:gd name="connsiteY3" fmla="*/ 86337 h 806189"/>
                    <a:gd name="connsiteX4" fmla="*/ 390865 w 890247"/>
                    <a:gd name="connsiteY4" fmla="*/ 156210 h 806189"/>
                    <a:gd name="connsiteX5" fmla="*/ 255950 w 890247"/>
                    <a:gd name="connsiteY5" fmla="*/ 0 h 806189"/>
                    <a:gd name="connsiteX6" fmla="*/ 114266 w 890247"/>
                    <a:gd name="connsiteY6" fmla="*/ 45210 h 806189"/>
                    <a:gd name="connsiteX7" fmla="*/ 245201 w 890247"/>
                    <a:gd name="connsiteY7" fmla="*/ 206522 h 806189"/>
                    <a:gd name="connsiteX8" fmla="*/ 0 w 890247"/>
                    <a:gd name="connsiteY8" fmla="*/ 291227 h 806189"/>
                    <a:gd name="connsiteX9" fmla="*/ 89943 w 890247"/>
                    <a:gd name="connsiteY9" fmla="*/ 403214 h 806189"/>
                    <a:gd name="connsiteX10" fmla="*/ 331776 w 890247"/>
                    <a:gd name="connsiteY10" fmla="*/ 313168 h 806189"/>
                    <a:gd name="connsiteX11" fmla="*/ 732098 w 890247"/>
                    <a:gd name="connsiteY11" fmla="*/ 806189 h 806189"/>
                    <a:gd name="connsiteX12" fmla="*/ 890247 w 890247"/>
                    <a:gd name="connsiteY12" fmla="*/ 734479 h 8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247" h="806189">
                      <a:moveTo>
                        <a:pt x="890247" y="734479"/>
                      </a:moveTo>
                      <a:lnTo>
                        <a:pt x="479039" y="258332"/>
                      </a:lnTo>
                      <a:lnTo>
                        <a:pt x="685528" y="181417"/>
                      </a:lnTo>
                      <a:lnTo>
                        <a:pt x="593135" y="86337"/>
                      </a:lnTo>
                      <a:lnTo>
                        <a:pt x="390865" y="156210"/>
                      </a:lnTo>
                      <a:lnTo>
                        <a:pt x="255950" y="0"/>
                      </a:lnTo>
                      <a:lnTo>
                        <a:pt x="114266" y="45210"/>
                      </a:lnTo>
                      <a:lnTo>
                        <a:pt x="245201" y="206522"/>
                      </a:lnTo>
                      <a:lnTo>
                        <a:pt x="0" y="291227"/>
                      </a:lnTo>
                      <a:lnTo>
                        <a:pt x="89943" y="403214"/>
                      </a:lnTo>
                      <a:lnTo>
                        <a:pt x="331776" y="313168"/>
                      </a:lnTo>
                      <a:lnTo>
                        <a:pt x="732098" y="806189"/>
                      </a:lnTo>
                      <a:lnTo>
                        <a:pt x="890247" y="734479"/>
                      </a:lnTo>
                      <a:close/>
                    </a:path>
                  </a:pathLst>
                </a:custGeom>
                <a:solidFill>
                  <a:srgbClr val="FFFFFF"/>
                </a:solidFill>
                <a:ln w="34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544D6A-E0C7-45A7-B177-9540620BD7B8}"/>
                    </a:ext>
                  </a:extLst>
                </p:cNvPr>
                <p:cNvSpPr/>
                <p:nvPr/>
              </p:nvSpPr>
              <p:spPr>
                <a:xfrm>
                  <a:off x="4764812" y="2401796"/>
                  <a:ext cx="1274683" cy="1657520"/>
                </a:xfrm>
                <a:custGeom>
                  <a:avLst/>
                  <a:gdLst>
                    <a:gd name="connsiteX0" fmla="*/ 1274683 w 1274683"/>
                    <a:gd name="connsiteY0" fmla="*/ 1641089 h 1657520"/>
                    <a:gd name="connsiteX1" fmla="*/ 1258661 w 1274683"/>
                    <a:gd name="connsiteY1" fmla="*/ 1657520 h 1657520"/>
                    <a:gd name="connsiteX2" fmla="*/ 0 w 1274683"/>
                    <a:gd name="connsiteY2" fmla="*/ 12247 h 1657520"/>
                    <a:gd name="connsiteX3" fmla="*/ 30174 w 1274683"/>
                    <a:gd name="connsiteY3" fmla="*/ 0 h 1657520"/>
                    <a:gd name="connsiteX4" fmla="*/ 1274683 w 1274683"/>
                    <a:gd name="connsiteY4" fmla="*/ 1641089 h 16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83" h="1657520">
                      <a:moveTo>
                        <a:pt x="1274683" y="1641089"/>
                      </a:moveTo>
                      <a:lnTo>
                        <a:pt x="1258661" y="1657520"/>
                      </a:lnTo>
                      <a:lnTo>
                        <a:pt x="0" y="12247"/>
                      </a:lnTo>
                      <a:lnTo>
                        <a:pt x="30174" y="0"/>
                      </a:lnTo>
                      <a:lnTo>
                        <a:pt x="1274683" y="1641089"/>
                      </a:lnTo>
                      <a:close/>
                    </a:path>
                  </a:pathLst>
                </a:custGeom>
                <a:solidFill>
                  <a:srgbClr val="FFFFFF"/>
                </a:solidFill>
                <a:ln w="3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05C211-D3BC-4980-9174-8C5C03278C7C}"/>
                    </a:ext>
                  </a:extLst>
                </p:cNvPr>
                <p:cNvSpPr/>
                <p:nvPr/>
              </p:nvSpPr>
              <p:spPr>
                <a:xfrm>
                  <a:off x="4668464" y="2452687"/>
                  <a:ext cx="1309833" cy="1785155"/>
                </a:xfrm>
                <a:custGeom>
                  <a:avLst/>
                  <a:gdLst>
                    <a:gd name="connsiteX0" fmla="*/ 1309833 w 1309833"/>
                    <a:gd name="connsiteY0" fmla="*/ 1614318 h 1785155"/>
                    <a:gd name="connsiteX1" fmla="*/ 1166380 w 1309833"/>
                    <a:gd name="connsiteY1" fmla="*/ 1785155 h 1785155"/>
                    <a:gd name="connsiteX2" fmla="*/ 1174782 w 1309833"/>
                    <a:gd name="connsiteY2" fmla="*/ 1726440 h 1785155"/>
                    <a:gd name="connsiteX3" fmla="*/ 1159747 w 1309833"/>
                    <a:gd name="connsiteY3" fmla="*/ 1626632 h 1785155"/>
                    <a:gd name="connsiteX4" fmla="*/ 49404 w 1309833"/>
                    <a:gd name="connsiteY4" fmla="*/ 136888 h 1785155"/>
                    <a:gd name="connsiteX5" fmla="*/ 2391 w 1309833"/>
                    <a:gd name="connsiteY5" fmla="*/ 182608 h 1785155"/>
                    <a:gd name="connsiteX6" fmla="*/ 74883 w 1309833"/>
                    <a:gd name="connsiteY6" fmla="*/ 0 h 178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833" h="1785155">
                      <a:moveTo>
                        <a:pt x="1309833" y="1614318"/>
                      </a:moveTo>
                      <a:cubicBezTo>
                        <a:pt x="1309833" y="1614318"/>
                        <a:pt x="1201452" y="1677727"/>
                        <a:pt x="1166380" y="1785155"/>
                      </a:cubicBezTo>
                      <a:cubicBezTo>
                        <a:pt x="1167569" y="1765386"/>
                        <a:pt x="1170380" y="1745749"/>
                        <a:pt x="1174782" y="1726440"/>
                      </a:cubicBezTo>
                      <a:cubicBezTo>
                        <a:pt x="1183457" y="1687456"/>
                        <a:pt x="1187947" y="1671638"/>
                        <a:pt x="1159747" y="1626632"/>
                      </a:cubicBezTo>
                      <a:cubicBezTo>
                        <a:pt x="1065381" y="1476103"/>
                        <a:pt x="82605" y="175634"/>
                        <a:pt x="49404" y="136888"/>
                      </a:cubicBezTo>
                      <a:cubicBezTo>
                        <a:pt x="22666" y="105591"/>
                        <a:pt x="-5807" y="140834"/>
                        <a:pt x="2391" y="182608"/>
                      </a:cubicBezTo>
                      <a:cubicBezTo>
                        <a:pt x="-8663" y="113061"/>
                        <a:pt x="19139" y="43029"/>
                        <a:pt x="74883" y="0"/>
                      </a:cubicBezTo>
                      <a:close/>
                    </a:path>
                  </a:pathLst>
                </a:custGeom>
                <a:solidFill>
                  <a:srgbClr val="FFFFFF"/>
                </a:solidFill>
                <a:ln w="3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5656B0A-A8EE-4110-B5FF-6F700FA28902}"/>
                    </a:ext>
                  </a:extLst>
                </p:cNvPr>
                <p:cNvSpPr/>
                <p:nvPr/>
              </p:nvSpPr>
              <p:spPr>
                <a:xfrm>
                  <a:off x="5802306" y="4259273"/>
                  <a:ext cx="53288" cy="148828"/>
                </a:xfrm>
                <a:custGeom>
                  <a:avLst/>
                  <a:gdLst>
                    <a:gd name="connsiteX0" fmla="*/ 27605 w 53288"/>
                    <a:gd name="connsiteY0" fmla="*/ 0 h 148828"/>
                    <a:gd name="connsiteX1" fmla="*/ 53289 w 53288"/>
                    <a:gd name="connsiteY1" fmla="*/ 148828 h 148828"/>
                    <a:gd name="connsiteX2" fmla="*/ 29102 w 53288"/>
                    <a:gd name="connsiteY2" fmla="*/ 129506 h 148828"/>
                    <a:gd name="connsiteX3" fmla="*/ 16 w 53288"/>
                    <a:gd name="connsiteY3" fmla="*/ 94230 h 148828"/>
                    <a:gd name="connsiteX4" fmla="*/ 14168 w 53288"/>
                    <a:gd name="connsiteY4" fmla="*/ 54565 h 148828"/>
                    <a:gd name="connsiteX5" fmla="*/ 27605 w 53288"/>
                    <a:gd name="connsiteY5" fmla="*/ 0 h 1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8" h="148828">
                      <a:moveTo>
                        <a:pt x="27605" y="0"/>
                      </a:moveTo>
                      <a:cubicBezTo>
                        <a:pt x="27605" y="0"/>
                        <a:pt x="4269" y="97734"/>
                        <a:pt x="53289" y="148828"/>
                      </a:cubicBezTo>
                      <a:cubicBezTo>
                        <a:pt x="53289" y="148828"/>
                        <a:pt x="42233" y="139201"/>
                        <a:pt x="29102" y="129506"/>
                      </a:cubicBezTo>
                      <a:cubicBezTo>
                        <a:pt x="15971" y="119811"/>
                        <a:pt x="-596" y="110796"/>
                        <a:pt x="16" y="94230"/>
                      </a:cubicBezTo>
                      <a:cubicBezTo>
                        <a:pt x="629" y="77663"/>
                        <a:pt x="22026" y="73819"/>
                        <a:pt x="14168" y="54565"/>
                      </a:cubicBezTo>
                      <a:cubicBezTo>
                        <a:pt x="4541" y="31126"/>
                        <a:pt x="13964" y="7076"/>
                        <a:pt x="27605" y="0"/>
                      </a:cubicBezTo>
                      <a:close/>
                    </a:path>
                  </a:pathLst>
                </a:custGeom>
                <a:solidFill>
                  <a:srgbClr val="FFFFFF"/>
                </a:solidFill>
                <a:ln w="3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6EF110D-89C2-4121-97B1-A5DA046B4CD8}"/>
                    </a:ext>
                  </a:extLst>
                </p:cNvPr>
                <p:cNvSpPr/>
                <p:nvPr/>
              </p:nvSpPr>
              <p:spPr>
                <a:xfrm>
                  <a:off x="5942681" y="3370591"/>
                  <a:ext cx="1579585" cy="974645"/>
                </a:xfrm>
                <a:custGeom>
                  <a:avLst/>
                  <a:gdLst>
                    <a:gd name="connsiteX0" fmla="*/ 1579585 w 1579585"/>
                    <a:gd name="connsiteY0" fmla="*/ 0 h 974645"/>
                    <a:gd name="connsiteX1" fmla="*/ 119028 w 1579585"/>
                    <a:gd name="connsiteY1" fmla="*/ 699339 h 974645"/>
                    <a:gd name="connsiteX2" fmla="*/ 64362 w 1579585"/>
                    <a:gd name="connsiteY2" fmla="*/ 728901 h 974645"/>
                    <a:gd name="connsiteX3" fmla="*/ 52660 w 1579585"/>
                    <a:gd name="connsiteY3" fmla="*/ 808230 h 974645"/>
                    <a:gd name="connsiteX4" fmla="*/ 327626 w 1579585"/>
                    <a:gd name="connsiteY4" fmla="*/ 672159 h 974645"/>
                    <a:gd name="connsiteX5" fmla="*/ 50278 w 1579585"/>
                    <a:gd name="connsiteY5" fmla="*/ 818163 h 974645"/>
                    <a:gd name="connsiteX6" fmla="*/ 36195 w 1579585"/>
                    <a:gd name="connsiteY6" fmla="*/ 868714 h 974645"/>
                    <a:gd name="connsiteX7" fmla="*/ 679133 w 1579585"/>
                    <a:gd name="connsiteY7" fmla="*/ 569357 h 974645"/>
                    <a:gd name="connsiteX8" fmla="*/ 30242 w 1579585"/>
                    <a:gd name="connsiteY8" fmla="*/ 887492 h 974645"/>
                    <a:gd name="connsiteX9" fmla="*/ 0 w 1579585"/>
                    <a:gd name="connsiteY9" fmla="*/ 974645 h 974645"/>
                    <a:gd name="connsiteX10" fmla="*/ 1516550 w 1579585"/>
                    <a:gd name="connsiteY10" fmla="*/ 217170 h 974645"/>
                    <a:gd name="connsiteX11" fmla="*/ 1526755 w 1579585"/>
                    <a:gd name="connsiteY11" fmla="*/ 174443 h 974645"/>
                    <a:gd name="connsiteX12" fmla="*/ 1324962 w 1579585"/>
                    <a:gd name="connsiteY12" fmla="*/ 257413 h 974645"/>
                    <a:gd name="connsiteX13" fmla="*/ 1530940 w 1579585"/>
                    <a:gd name="connsiteY13" fmla="*/ 158761 h 974645"/>
                    <a:gd name="connsiteX14" fmla="*/ 1540260 w 1579585"/>
                    <a:gd name="connsiteY14" fmla="*/ 128145 h 974645"/>
                    <a:gd name="connsiteX15" fmla="*/ 936920 w 1579585"/>
                    <a:gd name="connsiteY15" fmla="*/ 396444 h 974645"/>
                    <a:gd name="connsiteX16" fmla="*/ 1546622 w 1579585"/>
                    <a:gd name="connsiteY16" fmla="*/ 107292 h 974645"/>
                    <a:gd name="connsiteX17" fmla="*/ 1563188 w 1579585"/>
                    <a:gd name="connsiteY17" fmla="*/ 53136 h 974645"/>
                    <a:gd name="connsiteX18" fmla="*/ 1300366 w 1579585"/>
                    <a:gd name="connsiteY18" fmla="*/ 176008 h 974645"/>
                    <a:gd name="connsiteX19" fmla="*/ 1568087 w 1579585"/>
                    <a:gd name="connsiteY19" fmla="*/ 37113 h 9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585" h="974645">
                      <a:moveTo>
                        <a:pt x="1579585" y="0"/>
                      </a:moveTo>
                      <a:cubicBezTo>
                        <a:pt x="1579585" y="0"/>
                        <a:pt x="219483" y="648924"/>
                        <a:pt x="119028" y="699339"/>
                      </a:cubicBezTo>
                      <a:lnTo>
                        <a:pt x="64362" y="728901"/>
                      </a:lnTo>
                      <a:cubicBezTo>
                        <a:pt x="63132" y="755669"/>
                        <a:pt x="59211" y="782247"/>
                        <a:pt x="52660" y="808230"/>
                      </a:cubicBezTo>
                      <a:lnTo>
                        <a:pt x="327626" y="672159"/>
                      </a:lnTo>
                      <a:lnTo>
                        <a:pt x="50278" y="818163"/>
                      </a:lnTo>
                      <a:cubicBezTo>
                        <a:pt x="46196" y="834662"/>
                        <a:pt x="41400" y="851637"/>
                        <a:pt x="36195" y="868714"/>
                      </a:cubicBezTo>
                      <a:lnTo>
                        <a:pt x="679133" y="569357"/>
                      </a:lnTo>
                      <a:lnTo>
                        <a:pt x="30242" y="887492"/>
                      </a:lnTo>
                      <a:cubicBezTo>
                        <a:pt x="20649" y="917462"/>
                        <a:pt x="10103" y="947261"/>
                        <a:pt x="0" y="974645"/>
                      </a:cubicBezTo>
                      <a:lnTo>
                        <a:pt x="1516550" y="217170"/>
                      </a:lnTo>
                      <a:lnTo>
                        <a:pt x="1526755" y="174443"/>
                      </a:lnTo>
                      <a:lnTo>
                        <a:pt x="1324962" y="257413"/>
                      </a:lnTo>
                      <a:lnTo>
                        <a:pt x="1530940" y="158761"/>
                      </a:lnTo>
                      <a:lnTo>
                        <a:pt x="1540260" y="128145"/>
                      </a:lnTo>
                      <a:lnTo>
                        <a:pt x="936920" y="396444"/>
                      </a:lnTo>
                      <a:lnTo>
                        <a:pt x="1546622" y="107292"/>
                      </a:lnTo>
                      <a:lnTo>
                        <a:pt x="1563188" y="53136"/>
                      </a:lnTo>
                      <a:lnTo>
                        <a:pt x="1300366" y="176008"/>
                      </a:lnTo>
                      <a:lnTo>
                        <a:pt x="1568087" y="37113"/>
                      </a:lnTo>
                      <a:close/>
                    </a:path>
                  </a:pathLst>
                </a:custGeom>
                <a:solidFill>
                  <a:srgbClr val="FFFFFF"/>
                </a:solidFill>
                <a:ln w="34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17C9D3B-2987-4A08-B43E-9DD2557B62C1}"/>
                    </a:ext>
                  </a:extLst>
                </p:cNvPr>
                <p:cNvSpPr/>
                <p:nvPr/>
              </p:nvSpPr>
              <p:spPr>
                <a:xfrm>
                  <a:off x="5908493" y="3369672"/>
                  <a:ext cx="1572135" cy="675730"/>
                </a:xfrm>
                <a:custGeom>
                  <a:avLst/>
                  <a:gdLst>
                    <a:gd name="connsiteX0" fmla="*/ 0 w 1572135"/>
                    <a:gd name="connsiteY0" fmla="*/ 499620 h 675730"/>
                    <a:gd name="connsiteX1" fmla="*/ 262448 w 1572135"/>
                    <a:gd name="connsiteY1" fmla="*/ 577862 h 675730"/>
                    <a:gd name="connsiteX2" fmla="*/ 1572135 w 1572135"/>
                    <a:gd name="connsiteY2" fmla="*/ 0 h 675730"/>
                    <a:gd name="connsiteX3" fmla="*/ 125900 w 1572135"/>
                    <a:gd name="connsiteY3" fmla="*/ 675731 h 675730"/>
                  </a:gdLst>
                  <a:ahLst/>
                  <a:cxnLst>
                    <a:cxn ang="0">
                      <a:pos x="connsiteX0" y="connsiteY0"/>
                    </a:cxn>
                    <a:cxn ang="0">
                      <a:pos x="connsiteX1" y="connsiteY1"/>
                    </a:cxn>
                    <a:cxn ang="0">
                      <a:pos x="connsiteX2" y="connsiteY2"/>
                    </a:cxn>
                    <a:cxn ang="0">
                      <a:pos x="connsiteX3" y="connsiteY3"/>
                    </a:cxn>
                  </a:cxnLst>
                  <a:rect l="l" t="t" r="r" b="b"/>
                  <a:pathLst>
                    <a:path w="1572135" h="675730">
                      <a:moveTo>
                        <a:pt x="0" y="499620"/>
                      </a:moveTo>
                      <a:cubicBezTo>
                        <a:pt x="0" y="499620"/>
                        <a:pt x="103380" y="639740"/>
                        <a:pt x="262448" y="577862"/>
                      </a:cubicBezTo>
                      <a:cubicBezTo>
                        <a:pt x="440021" y="508567"/>
                        <a:pt x="1572135" y="0"/>
                        <a:pt x="1572135" y="0"/>
                      </a:cubicBezTo>
                      <a:lnTo>
                        <a:pt x="125900" y="675731"/>
                      </a:lnTo>
                      <a:close/>
                    </a:path>
                  </a:pathLst>
                </a:custGeom>
                <a:solidFill>
                  <a:srgbClr val="FFFFFF"/>
                </a:solidFill>
                <a:ln w="34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9F2672-9BDF-4EA6-A72E-F29971CA23C2}"/>
                    </a:ext>
                  </a:extLst>
                </p:cNvPr>
                <p:cNvSpPr/>
                <p:nvPr/>
              </p:nvSpPr>
              <p:spPr>
                <a:xfrm>
                  <a:off x="6861401" y="2629988"/>
                  <a:ext cx="731565" cy="784723"/>
                </a:xfrm>
                <a:custGeom>
                  <a:avLst/>
                  <a:gdLst>
                    <a:gd name="connsiteX0" fmla="*/ 519827 w 731565"/>
                    <a:gd name="connsiteY0" fmla="*/ 784724 h 784723"/>
                    <a:gd name="connsiteX1" fmla="*/ 709238 w 731565"/>
                    <a:gd name="connsiteY1" fmla="*/ 692876 h 784723"/>
                    <a:gd name="connsiteX2" fmla="*/ 729649 w 731565"/>
                    <a:gd name="connsiteY2" fmla="*/ 667022 h 784723"/>
                    <a:gd name="connsiteX3" fmla="*/ 430292 w 731565"/>
                    <a:gd name="connsiteY3" fmla="*/ 371339 h 784723"/>
                    <a:gd name="connsiteX4" fmla="*/ 0 w 731565"/>
                    <a:gd name="connsiteY4" fmla="*/ 0 h 784723"/>
                    <a:gd name="connsiteX5" fmla="*/ 533298 w 731565"/>
                    <a:gd name="connsiteY5" fmla="*/ 488803 h 784723"/>
                    <a:gd name="connsiteX6" fmla="*/ 673519 w 731565"/>
                    <a:gd name="connsiteY6" fmla="*/ 658654 h 784723"/>
                    <a:gd name="connsiteX7" fmla="*/ 519827 w 731565"/>
                    <a:gd name="connsiteY7" fmla="*/ 784724 h 78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5" h="784723">
                      <a:moveTo>
                        <a:pt x="519827" y="784724"/>
                      </a:moveTo>
                      <a:cubicBezTo>
                        <a:pt x="519827" y="784724"/>
                        <a:pt x="687229" y="710905"/>
                        <a:pt x="709238" y="692876"/>
                      </a:cubicBezTo>
                      <a:cubicBezTo>
                        <a:pt x="731248" y="674846"/>
                        <a:pt x="734412" y="678860"/>
                        <a:pt x="729649" y="667022"/>
                      </a:cubicBezTo>
                      <a:cubicBezTo>
                        <a:pt x="724886" y="655184"/>
                        <a:pt x="629364" y="547960"/>
                        <a:pt x="430292" y="371339"/>
                      </a:cubicBezTo>
                      <a:cubicBezTo>
                        <a:pt x="229484" y="193494"/>
                        <a:pt x="0" y="0"/>
                        <a:pt x="0" y="0"/>
                      </a:cubicBezTo>
                      <a:cubicBezTo>
                        <a:pt x="0" y="0"/>
                        <a:pt x="442572" y="394811"/>
                        <a:pt x="533298" y="488803"/>
                      </a:cubicBezTo>
                      <a:cubicBezTo>
                        <a:pt x="624023" y="582794"/>
                        <a:pt x="677364" y="631678"/>
                        <a:pt x="673519" y="658654"/>
                      </a:cubicBezTo>
                      <a:cubicBezTo>
                        <a:pt x="669675" y="685630"/>
                        <a:pt x="603409" y="740705"/>
                        <a:pt x="519827" y="784724"/>
                      </a:cubicBezTo>
                      <a:close/>
                    </a:path>
                  </a:pathLst>
                </a:custGeom>
                <a:solidFill>
                  <a:srgbClr val="FFFFFF"/>
                </a:solidFill>
                <a:ln w="34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87AE12-F376-48AD-8B18-43DF84F15AC6}"/>
                    </a:ext>
                  </a:extLst>
                </p:cNvPr>
                <p:cNvSpPr/>
                <p:nvPr/>
              </p:nvSpPr>
              <p:spPr>
                <a:xfrm>
                  <a:off x="4784888" y="2200955"/>
                  <a:ext cx="871940" cy="321468"/>
                </a:xfrm>
                <a:custGeom>
                  <a:avLst/>
                  <a:gdLst>
                    <a:gd name="connsiteX0" fmla="*/ 98477 w 871940"/>
                    <a:gd name="connsiteY0" fmla="*/ 321469 h 321468"/>
                    <a:gd name="connsiteX1" fmla="*/ 87217 w 871940"/>
                    <a:gd name="connsiteY1" fmla="*/ 189547 h 321468"/>
                    <a:gd name="connsiteX2" fmla="*/ 871941 w 871940"/>
                    <a:gd name="connsiteY2" fmla="*/ 0 h 321468"/>
                    <a:gd name="connsiteX3" fmla="*/ 63473 w 871940"/>
                    <a:gd name="connsiteY3" fmla="*/ 175294 h 321468"/>
                    <a:gd name="connsiteX4" fmla="*/ 20678 w 871940"/>
                    <a:gd name="connsiteY4" fmla="*/ 237343 h 321468"/>
                    <a:gd name="connsiteX5" fmla="*/ 98477 w 871940"/>
                    <a:gd name="connsiteY5" fmla="*/ 32146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40" h="321468">
                      <a:moveTo>
                        <a:pt x="98477" y="321469"/>
                      </a:moveTo>
                      <a:cubicBezTo>
                        <a:pt x="98477" y="321469"/>
                        <a:pt x="18569" y="207169"/>
                        <a:pt x="87217" y="189547"/>
                      </a:cubicBezTo>
                      <a:cubicBezTo>
                        <a:pt x="155865" y="171926"/>
                        <a:pt x="871941" y="0"/>
                        <a:pt x="871941" y="0"/>
                      </a:cubicBezTo>
                      <a:cubicBezTo>
                        <a:pt x="871941" y="0"/>
                        <a:pt x="138788" y="150291"/>
                        <a:pt x="63473" y="175294"/>
                      </a:cubicBezTo>
                      <a:cubicBezTo>
                        <a:pt x="-11843" y="200297"/>
                        <a:pt x="-11843" y="195705"/>
                        <a:pt x="20678" y="237343"/>
                      </a:cubicBezTo>
                      <a:cubicBezTo>
                        <a:pt x="53199" y="278980"/>
                        <a:pt x="98477" y="321469"/>
                        <a:pt x="98477" y="321469"/>
                      </a:cubicBezTo>
                      <a:close/>
                    </a:path>
                  </a:pathLst>
                </a:custGeom>
                <a:solidFill>
                  <a:srgbClr val="FFFFFF"/>
                </a:solidFill>
                <a:ln w="34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BFB852F-E3E4-4D2A-A930-28D830BFD4B0}"/>
                    </a:ext>
                  </a:extLst>
                </p:cNvPr>
                <p:cNvSpPr/>
                <p:nvPr/>
              </p:nvSpPr>
              <p:spPr>
                <a:xfrm>
                  <a:off x="5969827" y="2105016"/>
                  <a:ext cx="807379" cy="453125"/>
                </a:xfrm>
                <a:custGeom>
                  <a:avLst/>
                  <a:gdLst>
                    <a:gd name="connsiteX0" fmla="*/ 0 w 807379"/>
                    <a:gd name="connsiteY0" fmla="*/ 31304 h 453125"/>
                    <a:gd name="connsiteX1" fmla="*/ 124335 w 807379"/>
                    <a:gd name="connsiteY1" fmla="*/ 17901 h 453125"/>
                    <a:gd name="connsiteX2" fmla="*/ 306127 w 807379"/>
                    <a:gd name="connsiteY2" fmla="*/ 53450 h 453125"/>
                    <a:gd name="connsiteX3" fmla="*/ 807380 w 807379"/>
                    <a:gd name="connsiteY3" fmla="*/ 453126 h 453125"/>
                    <a:gd name="connsiteX4" fmla="*/ 300072 w 807379"/>
                    <a:gd name="connsiteY4" fmla="*/ 30794 h 453125"/>
                    <a:gd name="connsiteX5" fmla="*/ 103040 w 807379"/>
                    <a:gd name="connsiteY5" fmla="*/ 7968 h 453125"/>
                    <a:gd name="connsiteX6" fmla="*/ 0 w 807379"/>
                    <a:gd name="connsiteY6" fmla="*/ 31304 h 4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9" h="453125">
                      <a:moveTo>
                        <a:pt x="0" y="31304"/>
                      </a:moveTo>
                      <a:cubicBezTo>
                        <a:pt x="0" y="31304"/>
                        <a:pt x="62899" y="22222"/>
                        <a:pt x="124335" y="17901"/>
                      </a:cubicBezTo>
                      <a:cubicBezTo>
                        <a:pt x="186622" y="13547"/>
                        <a:pt x="247956" y="14296"/>
                        <a:pt x="306127" y="53450"/>
                      </a:cubicBezTo>
                      <a:cubicBezTo>
                        <a:pt x="421107" y="130977"/>
                        <a:pt x="807380" y="453126"/>
                        <a:pt x="807380" y="453126"/>
                      </a:cubicBezTo>
                      <a:cubicBezTo>
                        <a:pt x="807380" y="453126"/>
                        <a:pt x="347731" y="62363"/>
                        <a:pt x="300072" y="30794"/>
                      </a:cubicBezTo>
                      <a:cubicBezTo>
                        <a:pt x="243840" y="-6421"/>
                        <a:pt x="168320" y="-4244"/>
                        <a:pt x="103040" y="7968"/>
                      </a:cubicBezTo>
                      <a:cubicBezTo>
                        <a:pt x="37760" y="20181"/>
                        <a:pt x="0" y="31304"/>
                        <a:pt x="0" y="31304"/>
                      </a:cubicBezTo>
                      <a:close/>
                    </a:path>
                  </a:pathLst>
                </a:custGeom>
                <a:solidFill>
                  <a:srgbClr val="FFFFFF"/>
                </a:solidFill>
                <a:ln w="3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DE14D37-8FB6-4E9F-A59E-371F5D8C4D6B}"/>
                    </a:ext>
                  </a:extLst>
                </p:cNvPr>
                <p:cNvSpPr/>
                <p:nvPr/>
              </p:nvSpPr>
              <p:spPr>
                <a:xfrm>
                  <a:off x="6220606" y="3563302"/>
                  <a:ext cx="1301308" cy="730771"/>
                </a:xfrm>
                <a:custGeom>
                  <a:avLst/>
                  <a:gdLst>
                    <a:gd name="connsiteX0" fmla="*/ 1298121 w 1301308"/>
                    <a:gd name="connsiteY0" fmla="*/ 17383 h 730771"/>
                    <a:gd name="connsiteX1" fmla="*/ 1279752 w 1301308"/>
                    <a:gd name="connsiteY1" fmla="*/ 0 h 730771"/>
                    <a:gd name="connsiteX2" fmla="*/ 1267539 w 1301308"/>
                    <a:gd name="connsiteY2" fmla="*/ 56538 h 730771"/>
                    <a:gd name="connsiteX3" fmla="*/ 913550 w 1301308"/>
                    <a:gd name="connsiteY3" fmla="*/ 247888 h 730771"/>
                    <a:gd name="connsiteX4" fmla="*/ 535781 w 1301308"/>
                    <a:gd name="connsiteY4" fmla="*/ 449342 h 730771"/>
                    <a:gd name="connsiteX5" fmla="*/ 94468 w 1301308"/>
                    <a:gd name="connsiteY5" fmla="*/ 678588 h 730771"/>
                    <a:gd name="connsiteX6" fmla="*/ 0 w 1301308"/>
                    <a:gd name="connsiteY6" fmla="*/ 730772 h 730771"/>
                    <a:gd name="connsiteX7" fmla="*/ 82833 w 1301308"/>
                    <a:gd name="connsiteY7" fmla="*/ 702775 h 730771"/>
                    <a:gd name="connsiteX8" fmla="*/ 544762 w 1301308"/>
                    <a:gd name="connsiteY8" fmla="*/ 451043 h 730771"/>
                    <a:gd name="connsiteX9" fmla="*/ 899534 w 1301308"/>
                    <a:gd name="connsiteY9" fmla="*/ 266802 h 730771"/>
                    <a:gd name="connsiteX10" fmla="*/ 1209097 w 1301308"/>
                    <a:gd name="connsiteY10" fmla="*/ 95863 h 730771"/>
                    <a:gd name="connsiteX11" fmla="*/ 1290740 w 1301308"/>
                    <a:gd name="connsiteY11" fmla="*/ 63409 h 730771"/>
                    <a:gd name="connsiteX12" fmla="*/ 1298121 w 1301308"/>
                    <a:gd name="connsiteY12" fmla="*/ 17383 h 73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08" h="730771">
                      <a:moveTo>
                        <a:pt x="1298121" y="17383"/>
                      </a:moveTo>
                      <a:cubicBezTo>
                        <a:pt x="1291550" y="12081"/>
                        <a:pt x="1285408" y="6269"/>
                        <a:pt x="1279752" y="0"/>
                      </a:cubicBezTo>
                      <a:cubicBezTo>
                        <a:pt x="1279752" y="0"/>
                        <a:pt x="1297271" y="41366"/>
                        <a:pt x="1267539" y="56538"/>
                      </a:cubicBezTo>
                      <a:cubicBezTo>
                        <a:pt x="1237808" y="71710"/>
                        <a:pt x="940764" y="232342"/>
                        <a:pt x="913550" y="247888"/>
                      </a:cubicBezTo>
                      <a:cubicBezTo>
                        <a:pt x="901065" y="254998"/>
                        <a:pt x="715089" y="355895"/>
                        <a:pt x="535781" y="449342"/>
                      </a:cubicBezTo>
                      <a:cubicBezTo>
                        <a:pt x="322217" y="560649"/>
                        <a:pt x="109776" y="667397"/>
                        <a:pt x="94468" y="678588"/>
                      </a:cubicBezTo>
                      <a:cubicBezTo>
                        <a:pt x="83582" y="686549"/>
                        <a:pt x="45312" y="707503"/>
                        <a:pt x="0" y="730772"/>
                      </a:cubicBezTo>
                      <a:cubicBezTo>
                        <a:pt x="27373" y="721292"/>
                        <a:pt x="54984" y="711960"/>
                        <a:pt x="82833" y="702775"/>
                      </a:cubicBezTo>
                      <a:cubicBezTo>
                        <a:pt x="161619" y="659300"/>
                        <a:pt x="361780" y="549286"/>
                        <a:pt x="544762" y="451043"/>
                      </a:cubicBezTo>
                      <a:cubicBezTo>
                        <a:pt x="720907" y="356643"/>
                        <a:pt x="882491" y="274150"/>
                        <a:pt x="899534" y="266802"/>
                      </a:cubicBezTo>
                      <a:cubicBezTo>
                        <a:pt x="938621" y="250236"/>
                        <a:pt x="1164874" y="107429"/>
                        <a:pt x="1209097" y="95863"/>
                      </a:cubicBezTo>
                      <a:cubicBezTo>
                        <a:pt x="1253320" y="84296"/>
                        <a:pt x="1285569" y="82698"/>
                        <a:pt x="1290740" y="63409"/>
                      </a:cubicBezTo>
                      <a:cubicBezTo>
                        <a:pt x="1295910" y="44121"/>
                        <a:pt x="1306660" y="23744"/>
                        <a:pt x="1298121" y="17383"/>
                      </a:cubicBezTo>
                      <a:close/>
                    </a:path>
                  </a:pathLst>
                </a:custGeom>
                <a:solidFill>
                  <a:srgbClr val="FFFFFF"/>
                </a:solidFill>
                <a:ln w="3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E028337-5DBF-48E0-9460-5FA5A46F4277}"/>
                    </a:ext>
                  </a:extLst>
                </p:cNvPr>
                <p:cNvSpPr/>
                <p:nvPr/>
              </p:nvSpPr>
              <p:spPr>
                <a:xfrm>
                  <a:off x="4990419" y="3187881"/>
                  <a:ext cx="829764" cy="1189094"/>
                </a:xfrm>
                <a:custGeom>
                  <a:avLst/>
                  <a:gdLst>
                    <a:gd name="connsiteX0" fmla="*/ 825852 w 829764"/>
                    <a:gd name="connsiteY0" fmla="*/ 1189094 h 1189094"/>
                    <a:gd name="connsiteX1" fmla="*/ 790337 w 829764"/>
                    <a:gd name="connsiteY1" fmla="*/ 1136265 h 1189094"/>
                    <a:gd name="connsiteX2" fmla="*/ 0 w 829764"/>
                    <a:gd name="connsiteY2" fmla="*/ 0 h 1189094"/>
                    <a:gd name="connsiteX3" fmla="*/ 781118 w 829764"/>
                    <a:gd name="connsiteY3" fmla="*/ 1081088 h 1189094"/>
                    <a:gd name="connsiteX4" fmla="*/ 825341 w 829764"/>
                    <a:gd name="connsiteY4" fmla="*/ 1118507 h 1189094"/>
                    <a:gd name="connsiteX5" fmla="*/ 828743 w 829764"/>
                    <a:gd name="connsiteY5" fmla="*/ 1141367 h 1189094"/>
                    <a:gd name="connsiteX6" fmla="*/ 825852 w 829764"/>
                    <a:gd name="connsiteY6" fmla="*/ 1189094 h 1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764" h="1189094">
                      <a:moveTo>
                        <a:pt x="825852" y="1189094"/>
                      </a:moveTo>
                      <a:cubicBezTo>
                        <a:pt x="817687" y="1184706"/>
                        <a:pt x="808434" y="1153376"/>
                        <a:pt x="790337" y="1136265"/>
                      </a:cubicBezTo>
                      <a:cubicBezTo>
                        <a:pt x="772239" y="1119154"/>
                        <a:pt x="0" y="0"/>
                        <a:pt x="0" y="0"/>
                      </a:cubicBezTo>
                      <a:cubicBezTo>
                        <a:pt x="0" y="0"/>
                        <a:pt x="754414" y="1041865"/>
                        <a:pt x="781118" y="1081088"/>
                      </a:cubicBezTo>
                      <a:cubicBezTo>
                        <a:pt x="807822" y="1120310"/>
                        <a:pt x="824661" y="1140381"/>
                        <a:pt x="825341" y="1118507"/>
                      </a:cubicBezTo>
                      <a:cubicBezTo>
                        <a:pt x="826022" y="1096634"/>
                        <a:pt x="832145" y="1127012"/>
                        <a:pt x="828743" y="1141367"/>
                      </a:cubicBezTo>
                      <a:cubicBezTo>
                        <a:pt x="825341" y="1155723"/>
                        <a:pt x="825852" y="1189094"/>
                        <a:pt x="825852" y="1189094"/>
                      </a:cubicBezTo>
                      <a:close/>
                    </a:path>
                  </a:pathLst>
                </a:custGeom>
                <a:solidFill>
                  <a:srgbClr val="FFFFFF"/>
                </a:solidFill>
                <a:ln w="3400" cap="flat">
                  <a:noFill/>
                  <a:prstDash val="solid"/>
                  <a:miter/>
                </a:ln>
              </p:spPr>
              <p:txBody>
                <a:bodyPr rtlCol="0" anchor="ctr"/>
                <a:lstStyle/>
                <a:p>
                  <a:endParaRPr lang="en-US"/>
                </a:p>
              </p:txBody>
            </p:sp>
          </p:grpSp>
          <p:grpSp>
            <p:nvGrpSpPr>
              <p:cNvPr id="61" name="Graphic 9">
                <a:extLst>
                  <a:ext uri="{FF2B5EF4-FFF2-40B4-BE49-F238E27FC236}">
                    <a16:creationId xmlns:a16="http://schemas.microsoft.com/office/drawing/2014/main" id="{5120EDDC-4243-46A6-B249-F5B7C228D458}"/>
                  </a:ext>
                </a:extLst>
              </p:cNvPr>
              <p:cNvGrpSpPr/>
              <p:nvPr/>
            </p:nvGrpSpPr>
            <p:grpSpPr>
              <a:xfrm>
                <a:off x="5562481" y="4272556"/>
                <a:ext cx="1485449" cy="731752"/>
                <a:chOff x="5562481" y="4272556"/>
                <a:chExt cx="1485449" cy="731752"/>
              </a:xfrm>
              <a:solidFill>
                <a:srgbClr val="FFFFFF"/>
              </a:solidFill>
            </p:grpSpPr>
            <p:sp>
              <p:nvSpPr>
                <p:cNvPr id="71" name="Freeform: Shape 70">
                  <a:extLst>
                    <a:ext uri="{FF2B5EF4-FFF2-40B4-BE49-F238E27FC236}">
                      <a16:creationId xmlns:a16="http://schemas.microsoft.com/office/drawing/2014/main" id="{B4783E4C-693D-493C-9716-7FCA1D9E582F}"/>
                    </a:ext>
                  </a:extLst>
                </p:cNvPr>
                <p:cNvSpPr/>
                <p:nvPr/>
              </p:nvSpPr>
              <p:spPr>
                <a:xfrm>
                  <a:off x="5562481" y="4740869"/>
                  <a:ext cx="225088" cy="263439"/>
                </a:xfrm>
                <a:custGeom>
                  <a:avLst/>
                  <a:gdLst>
                    <a:gd name="connsiteX0" fmla="*/ 129624 w 225088"/>
                    <a:gd name="connsiteY0" fmla="*/ 114091 h 263439"/>
                    <a:gd name="connsiteX1" fmla="*/ 98362 w 225088"/>
                    <a:gd name="connsiteY1" fmla="*/ 39252 h 263439"/>
                    <a:gd name="connsiteX2" fmla="*/ 91558 w 225088"/>
                    <a:gd name="connsiteY2" fmla="*/ 32958 h 263439"/>
                    <a:gd name="connsiteX3" fmla="*/ 76182 w 225088"/>
                    <a:gd name="connsiteY3" fmla="*/ 29794 h 263439"/>
                    <a:gd name="connsiteX4" fmla="*/ 72304 w 225088"/>
                    <a:gd name="connsiteY4" fmla="*/ 28434 h 263439"/>
                    <a:gd name="connsiteX5" fmla="*/ 74005 w 225088"/>
                    <a:gd name="connsiteY5" fmla="*/ 25814 h 263439"/>
                    <a:gd name="connsiteX6" fmla="*/ 136904 w 225088"/>
                    <a:gd name="connsiteY6" fmla="*/ 267 h 263439"/>
                    <a:gd name="connsiteX7" fmla="*/ 139966 w 225088"/>
                    <a:gd name="connsiteY7" fmla="*/ 947 h 263439"/>
                    <a:gd name="connsiteX8" fmla="*/ 138231 w 225088"/>
                    <a:gd name="connsiteY8" fmla="*/ 4587 h 263439"/>
                    <a:gd name="connsiteX9" fmla="*/ 129590 w 225088"/>
                    <a:gd name="connsiteY9" fmla="*/ 17480 h 263439"/>
                    <a:gd name="connsiteX10" fmla="*/ 129216 w 225088"/>
                    <a:gd name="connsiteY10" fmla="*/ 26699 h 263439"/>
                    <a:gd name="connsiteX11" fmla="*/ 199089 w 225088"/>
                    <a:gd name="connsiteY11" fmla="*/ 193999 h 263439"/>
                    <a:gd name="connsiteX12" fmla="*/ 205892 w 225088"/>
                    <a:gd name="connsiteY12" fmla="*/ 200190 h 263439"/>
                    <a:gd name="connsiteX13" fmla="*/ 221132 w 225088"/>
                    <a:gd name="connsiteY13" fmla="*/ 203217 h 263439"/>
                    <a:gd name="connsiteX14" fmla="*/ 224942 w 225088"/>
                    <a:gd name="connsiteY14" fmla="*/ 204510 h 263439"/>
                    <a:gd name="connsiteX15" fmla="*/ 223241 w 225088"/>
                    <a:gd name="connsiteY15" fmla="*/ 207164 h 263439"/>
                    <a:gd name="connsiteX16" fmla="*/ 160887 w 225088"/>
                    <a:gd name="connsiteY16" fmla="*/ 233255 h 263439"/>
                    <a:gd name="connsiteX17" fmla="*/ 157791 w 225088"/>
                    <a:gd name="connsiteY17" fmla="*/ 232609 h 263439"/>
                    <a:gd name="connsiteX18" fmla="*/ 159560 w 225088"/>
                    <a:gd name="connsiteY18" fmla="*/ 228935 h 263439"/>
                    <a:gd name="connsiteX19" fmla="*/ 168132 w 225088"/>
                    <a:gd name="connsiteY19" fmla="*/ 215974 h 263439"/>
                    <a:gd name="connsiteX20" fmla="*/ 168507 w 225088"/>
                    <a:gd name="connsiteY20" fmla="*/ 206755 h 263439"/>
                    <a:gd name="connsiteX21" fmla="*/ 135849 w 225088"/>
                    <a:gd name="connsiteY21" fmla="*/ 128514 h 263439"/>
                    <a:gd name="connsiteX22" fmla="*/ 95028 w 225088"/>
                    <a:gd name="connsiteY22" fmla="*/ 145523 h 263439"/>
                    <a:gd name="connsiteX23" fmla="*/ 127821 w 225088"/>
                    <a:gd name="connsiteY23" fmla="*/ 223764 h 263439"/>
                    <a:gd name="connsiteX24" fmla="*/ 134625 w 225088"/>
                    <a:gd name="connsiteY24" fmla="*/ 229989 h 263439"/>
                    <a:gd name="connsiteX25" fmla="*/ 149967 w 225088"/>
                    <a:gd name="connsiteY25" fmla="*/ 232983 h 263439"/>
                    <a:gd name="connsiteX26" fmla="*/ 153811 w 225088"/>
                    <a:gd name="connsiteY26" fmla="*/ 234310 h 263439"/>
                    <a:gd name="connsiteX27" fmla="*/ 152110 w 225088"/>
                    <a:gd name="connsiteY27" fmla="*/ 236963 h 263439"/>
                    <a:gd name="connsiteX28" fmla="*/ 89177 w 225088"/>
                    <a:gd name="connsiteY28" fmla="*/ 263157 h 263439"/>
                    <a:gd name="connsiteX29" fmla="*/ 86081 w 225088"/>
                    <a:gd name="connsiteY29" fmla="*/ 262511 h 263439"/>
                    <a:gd name="connsiteX30" fmla="*/ 87850 w 225088"/>
                    <a:gd name="connsiteY30" fmla="*/ 258837 h 263439"/>
                    <a:gd name="connsiteX31" fmla="*/ 96491 w 225088"/>
                    <a:gd name="connsiteY31" fmla="*/ 245808 h 263439"/>
                    <a:gd name="connsiteX32" fmla="*/ 96899 w 225088"/>
                    <a:gd name="connsiteY32" fmla="*/ 236555 h 263439"/>
                    <a:gd name="connsiteX33" fmla="*/ 26346 w 225088"/>
                    <a:gd name="connsiteY33" fmla="*/ 68541 h 263439"/>
                    <a:gd name="connsiteX34" fmla="*/ 19542 w 225088"/>
                    <a:gd name="connsiteY34" fmla="*/ 62214 h 263439"/>
                    <a:gd name="connsiteX35" fmla="*/ 4030 w 225088"/>
                    <a:gd name="connsiteY35" fmla="*/ 59084 h 263439"/>
                    <a:gd name="connsiteX36" fmla="*/ 118 w 225088"/>
                    <a:gd name="connsiteY36" fmla="*/ 57723 h 263439"/>
                    <a:gd name="connsiteX37" fmla="*/ 1853 w 225088"/>
                    <a:gd name="connsiteY37" fmla="*/ 55070 h 263439"/>
                    <a:gd name="connsiteX38" fmla="*/ 65160 w 225088"/>
                    <a:gd name="connsiteY38" fmla="*/ 29352 h 263439"/>
                    <a:gd name="connsiteX39" fmla="*/ 68290 w 225088"/>
                    <a:gd name="connsiteY39" fmla="*/ 30032 h 263439"/>
                    <a:gd name="connsiteX40" fmla="*/ 66521 w 225088"/>
                    <a:gd name="connsiteY40" fmla="*/ 33707 h 263439"/>
                    <a:gd name="connsiteX41" fmla="*/ 57812 w 225088"/>
                    <a:gd name="connsiteY41" fmla="*/ 46633 h 263439"/>
                    <a:gd name="connsiteX42" fmla="*/ 57472 w 225088"/>
                    <a:gd name="connsiteY42" fmla="*/ 55886 h 263439"/>
                    <a:gd name="connsiteX43" fmla="*/ 88837 w 225088"/>
                    <a:gd name="connsiteY43" fmla="*/ 130725 h 26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088" h="263439">
                      <a:moveTo>
                        <a:pt x="129624" y="114091"/>
                      </a:moveTo>
                      <a:lnTo>
                        <a:pt x="98362" y="39252"/>
                      </a:lnTo>
                      <a:cubicBezTo>
                        <a:pt x="97390" y="36084"/>
                        <a:pt x="94792" y="33681"/>
                        <a:pt x="91558" y="32958"/>
                      </a:cubicBezTo>
                      <a:lnTo>
                        <a:pt x="76182" y="29794"/>
                      </a:lnTo>
                      <a:cubicBezTo>
                        <a:pt x="75025" y="29284"/>
                        <a:pt x="72780" y="29284"/>
                        <a:pt x="72304" y="28434"/>
                      </a:cubicBezTo>
                      <a:cubicBezTo>
                        <a:pt x="71828" y="27583"/>
                        <a:pt x="72304" y="26461"/>
                        <a:pt x="74005" y="25814"/>
                      </a:cubicBezTo>
                      <a:lnTo>
                        <a:pt x="136904" y="267"/>
                      </a:lnTo>
                      <a:cubicBezTo>
                        <a:pt x="138469" y="-379"/>
                        <a:pt x="139625" y="267"/>
                        <a:pt x="139966" y="947"/>
                      </a:cubicBezTo>
                      <a:cubicBezTo>
                        <a:pt x="140306" y="1628"/>
                        <a:pt x="138673" y="3431"/>
                        <a:pt x="138231" y="4587"/>
                      </a:cubicBezTo>
                      <a:lnTo>
                        <a:pt x="129590" y="17480"/>
                      </a:lnTo>
                      <a:cubicBezTo>
                        <a:pt x="127805" y="20259"/>
                        <a:pt x="127662" y="23785"/>
                        <a:pt x="129216" y="26699"/>
                      </a:cubicBezTo>
                      <a:lnTo>
                        <a:pt x="199089" y="193999"/>
                      </a:lnTo>
                      <a:cubicBezTo>
                        <a:pt x="200047" y="197156"/>
                        <a:pt x="202659" y="199532"/>
                        <a:pt x="205892" y="200190"/>
                      </a:cubicBezTo>
                      <a:lnTo>
                        <a:pt x="221132" y="203217"/>
                      </a:lnTo>
                      <a:cubicBezTo>
                        <a:pt x="222255" y="203694"/>
                        <a:pt x="224534" y="203694"/>
                        <a:pt x="224942" y="204510"/>
                      </a:cubicBezTo>
                      <a:cubicBezTo>
                        <a:pt x="225350" y="205327"/>
                        <a:pt x="224942" y="206483"/>
                        <a:pt x="223241" y="207164"/>
                      </a:cubicBezTo>
                      <a:lnTo>
                        <a:pt x="160887" y="233255"/>
                      </a:lnTo>
                      <a:cubicBezTo>
                        <a:pt x="159288" y="233902"/>
                        <a:pt x="158131" y="233255"/>
                        <a:pt x="157791" y="232609"/>
                      </a:cubicBezTo>
                      <a:cubicBezTo>
                        <a:pt x="157451" y="231962"/>
                        <a:pt x="159084" y="230126"/>
                        <a:pt x="159560" y="228935"/>
                      </a:cubicBezTo>
                      <a:lnTo>
                        <a:pt x="168132" y="215974"/>
                      </a:lnTo>
                      <a:cubicBezTo>
                        <a:pt x="169947" y="213205"/>
                        <a:pt x="170091" y="209662"/>
                        <a:pt x="168507" y="206755"/>
                      </a:cubicBezTo>
                      <a:lnTo>
                        <a:pt x="135849" y="128514"/>
                      </a:lnTo>
                      <a:lnTo>
                        <a:pt x="95028" y="145523"/>
                      </a:lnTo>
                      <a:lnTo>
                        <a:pt x="127821" y="223764"/>
                      </a:lnTo>
                      <a:cubicBezTo>
                        <a:pt x="128789" y="226922"/>
                        <a:pt x="131394" y="229306"/>
                        <a:pt x="134625" y="229989"/>
                      </a:cubicBezTo>
                      <a:lnTo>
                        <a:pt x="149967" y="232983"/>
                      </a:lnTo>
                      <a:cubicBezTo>
                        <a:pt x="151124" y="233493"/>
                        <a:pt x="153369" y="233459"/>
                        <a:pt x="153811" y="234310"/>
                      </a:cubicBezTo>
                      <a:cubicBezTo>
                        <a:pt x="154253" y="235160"/>
                        <a:pt x="153811" y="236283"/>
                        <a:pt x="152110" y="236963"/>
                      </a:cubicBezTo>
                      <a:lnTo>
                        <a:pt x="89177" y="263157"/>
                      </a:lnTo>
                      <a:cubicBezTo>
                        <a:pt x="87578" y="263837"/>
                        <a:pt x="86421" y="263157"/>
                        <a:pt x="86081" y="262511"/>
                      </a:cubicBezTo>
                      <a:cubicBezTo>
                        <a:pt x="85741" y="261864"/>
                        <a:pt x="87374" y="260027"/>
                        <a:pt x="87850" y="258837"/>
                      </a:cubicBezTo>
                      <a:lnTo>
                        <a:pt x="96491" y="245808"/>
                      </a:lnTo>
                      <a:cubicBezTo>
                        <a:pt x="98300" y="243028"/>
                        <a:pt x="98456" y="239484"/>
                        <a:pt x="96899" y="236555"/>
                      </a:cubicBezTo>
                      <a:lnTo>
                        <a:pt x="26346" y="68541"/>
                      </a:lnTo>
                      <a:cubicBezTo>
                        <a:pt x="25378" y="65363"/>
                        <a:pt x="22781" y="62949"/>
                        <a:pt x="19542" y="62214"/>
                      </a:cubicBezTo>
                      <a:lnTo>
                        <a:pt x="4030" y="59084"/>
                      </a:lnTo>
                      <a:cubicBezTo>
                        <a:pt x="2840" y="58573"/>
                        <a:pt x="458" y="58573"/>
                        <a:pt x="118" y="57723"/>
                      </a:cubicBezTo>
                      <a:cubicBezTo>
                        <a:pt x="-222" y="56873"/>
                        <a:pt x="118" y="55716"/>
                        <a:pt x="1853" y="55070"/>
                      </a:cubicBezTo>
                      <a:lnTo>
                        <a:pt x="65160" y="29352"/>
                      </a:lnTo>
                      <a:cubicBezTo>
                        <a:pt x="66793" y="28706"/>
                        <a:pt x="67950" y="29352"/>
                        <a:pt x="68290" y="30032"/>
                      </a:cubicBezTo>
                      <a:cubicBezTo>
                        <a:pt x="68630" y="30713"/>
                        <a:pt x="66997" y="32516"/>
                        <a:pt x="66521" y="33707"/>
                      </a:cubicBezTo>
                      <a:lnTo>
                        <a:pt x="57812" y="46633"/>
                      </a:lnTo>
                      <a:cubicBezTo>
                        <a:pt x="56003" y="49419"/>
                        <a:pt x="55872" y="52975"/>
                        <a:pt x="57472" y="55886"/>
                      </a:cubicBezTo>
                      <a:lnTo>
                        <a:pt x="88837" y="130725"/>
                      </a:lnTo>
                      <a:close/>
                    </a:path>
                  </a:pathLst>
                </a:custGeom>
                <a:solidFill>
                  <a:srgbClr val="FFFFFF"/>
                </a:solidFill>
                <a:ln w="34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409081-F87B-406A-AC25-738D9A4B7731}"/>
                    </a:ext>
                  </a:extLst>
                </p:cNvPr>
                <p:cNvSpPr/>
                <p:nvPr/>
              </p:nvSpPr>
              <p:spPr>
                <a:xfrm>
                  <a:off x="5767737" y="4690230"/>
                  <a:ext cx="152165" cy="210770"/>
                </a:xfrm>
                <a:custGeom>
                  <a:avLst/>
                  <a:gdLst>
                    <a:gd name="connsiteX0" fmla="*/ 125073 w 152165"/>
                    <a:gd name="connsiteY0" fmla="*/ 75671 h 210770"/>
                    <a:gd name="connsiteX1" fmla="*/ 125073 w 152165"/>
                    <a:gd name="connsiteY1" fmla="*/ 205517 h 210770"/>
                    <a:gd name="connsiteX2" fmla="*/ 22475 w 152165"/>
                    <a:gd name="connsiteY2" fmla="*/ 124486 h 210770"/>
                    <a:gd name="connsiteX3" fmla="*/ 27374 w 152165"/>
                    <a:gd name="connsiteY3" fmla="*/ 5016 h 210770"/>
                    <a:gd name="connsiteX4" fmla="*/ 125073 w 152165"/>
                    <a:gd name="connsiteY4" fmla="*/ 75671 h 210770"/>
                    <a:gd name="connsiteX5" fmla="*/ 54248 w 152165"/>
                    <a:gd name="connsiteY5" fmla="*/ 109689 h 210770"/>
                    <a:gd name="connsiteX6" fmla="*/ 118610 w 152165"/>
                    <a:gd name="connsiteY6" fmla="*/ 192148 h 210770"/>
                    <a:gd name="connsiteX7" fmla="*/ 93811 w 152165"/>
                    <a:gd name="connsiteY7" fmla="*/ 90843 h 210770"/>
                    <a:gd name="connsiteX8" fmla="*/ 33905 w 152165"/>
                    <a:gd name="connsiteY8" fmla="*/ 18385 h 210770"/>
                    <a:gd name="connsiteX9" fmla="*/ 54248 w 152165"/>
                    <a:gd name="connsiteY9" fmla="*/ 109689 h 2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65" h="210770">
                      <a:moveTo>
                        <a:pt x="125073" y="75671"/>
                      </a:moveTo>
                      <a:cubicBezTo>
                        <a:pt x="149566" y="126051"/>
                        <a:pt x="171236" y="183235"/>
                        <a:pt x="125073" y="205517"/>
                      </a:cubicBezTo>
                      <a:cubicBezTo>
                        <a:pt x="78911" y="227799"/>
                        <a:pt x="47207" y="175105"/>
                        <a:pt x="22475" y="124486"/>
                      </a:cubicBezTo>
                      <a:cubicBezTo>
                        <a:pt x="3596" y="85876"/>
                        <a:pt x="-19060" y="26821"/>
                        <a:pt x="27374" y="5016"/>
                      </a:cubicBezTo>
                      <a:cubicBezTo>
                        <a:pt x="73809" y="-16790"/>
                        <a:pt x="106364" y="37265"/>
                        <a:pt x="125073" y="75671"/>
                      </a:cubicBezTo>
                      <a:close/>
                      <a:moveTo>
                        <a:pt x="54248" y="109689"/>
                      </a:moveTo>
                      <a:cubicBezTo>
                        <a:pt x="88266" y="179153"/>
                        <a:pt x="107486" y="197489"/>
                        <a:pt x="118610" y="192148"/>
                      </a:cubicBezTo>
                      <a:cubicBezTo>
                        <a:pt x="129734" y="186807"/>
                        <a:pt x="127591" y="160205"/>
                        <a:pt x="93811" y="90843"/>
                      </a:cubicBezTo>
                      <a:cubicBezTo>
                        <a:pt x="64896" y="31482"/>
                        <a:pt x="45472" y="12942"/>
                        <a:pt x="33905" y="18385"/>
                      </a:cubicBezTo>
                      <a:cubicBezTo>
                        <a:pt x="22339" y="23828"/>
                        <a:pt x="25197" y="50260"/>
                        <a:pt x="54248" y="109689"/>
                      </a:cubicBezTo>
                      <a:close/>
                    </a:path>
                  </a:pathLst>
                </a:custGeom>
                <a:solidFill>
                  <a:srgbClr val="FFFFFF"/>
                </a:solidFill>
                <a:ln w="34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FF05EB-D3A4-43A3-9582-8991A11A4F57}"/>
                    </a:ext>
                  </a:extLst>
                </p:cNvPr>
                <p:cNvSpPr/>
                <p:nvPr/>
              </p:nvSpPr>
              <p:spPr>
                <a:xfrm>
                  <a:off x="5900914" y="4616135"/>
                  <a:ext cx="193241" cy="228494"/>
                </a:xfrm>
                <a:custGeom>
                  <a:avLst/>
                  <a:gdLst>
                    <a:gd name="connsiteX0" fmla="*/ 26220 w 193241"/>
                    <a:gd name="connsiteY0" fmla="*/ 40399 h 228494"/>
                    <a:gd name="connsiteX1" fmla="*/ 19179 w 193241"/>
                    <a:gd name="connsiteY1" fmla="*/ 34514 h 228494"/>
                    <a:gd name="connsiteX2" fmla="*/ 4007 w 193241"/>
                    <a:gd name="connsiteY2" fmla="*/ 32099 h 228494"/>
                    <a:gd name="connsiteX3" fmla="*/ 163 w 193241"/>
                    <a:gd name="connsiteY3" fmla="*/ 30942 h 228494"/>
                    <a:gd name="connsiteX4" fmla="*/ 1694 w 193241"/>
                    <a:gd name="connsiteY4" fmla="*/ 28289 h 228494"/>
                    <a:gd name="connsiteX5" fmla="*/ 61463 w 193241"/>
                    <a:gd name="connsiteY5" fmla="*/ 360 h 228494"/>
                    <a:gd name="connsiteX6" fmla="*/ 64525 w 193241"/>
                    <a:gd name="connsiteY6" fmla="*/ 870 h 228494"/>
                    <a:gd name="connsiteX7" fmla="*/ 63028 w 193241"/>
                    <a:gd name="connsiteY7" fmla="*/ 4545 h 228494"/>
                    <a:gd name="connsiteX8" fmla="*/ 55340 w 193241"/>
                    <a:gd name="connsiteY8" fmla="*/ 17607 h 228494"/>
                    <a:gd name="connsiteX9" fmla="*/ 55510 w 193241"/>
                    <a:gd name="connsiteY9" fmla="*/ 26690 h 228494"/>
                    <a:gd name="connsiteX10" fmla="*/ 135860 w 193241"/>
                    <a:gd name="connsiteY10" fmla="*/ 193718 h 228494"/>
                    <a:gd name="connsiteX11" fmla="*/ 150930 w 193241"/>
                    <a:gd name="connsiteY11" fmla="*/ 186506 h 228494"/>
                    <a:gd name="connsiteX12" fmla="*/ 158788 w 193241"/>
                    <a:gd name="connsiteY12" fmla="*/ 177831 h 228494"/>
                    <a:gd name="connsiteX13" fmla="*/ 157427 w 193241"/>
                    <a:gd name="connsiteY13" fmla="*/ 115306 h 228494"/>
                    <a:gd name="connsiteX14" fmla="*/ 158788 w 193241"/>
                    <a:gd name="connsiteY14" fmla="*/ 112381 h 228494"/>
                    <a:gd name="connsiteX15" fmla="*/ 161508 w 193241"/>
                    <a:gd name="connsiteY15" fmla="*/ 113192 h 228494"/>
                    <a:gd name="connsiteX16" fmla="*/ 161578 w 193241"/>
                    <a:gd name="connsiteY16" fmla="*/ 113334 h 228494"/>
                    <a:gd name="connsiteX17" fmla="*/ 192670 w 193241"/>
                    <a:gd name="connsiteY17" fmla="*/ 178205 h 228494"/>
                    <a:gd name="connsiteX18" fmla="*/ 190322 w 193241"/>
                    <a:gd name="connsiteY18" fmla="*/ 183887 h 228494"/>
                    <a:gd name="connsiteX19" fmla="*/ 98032 w 193241"/>
                    <a:gd name="connsiteY19" fmla="*/ 228110 h 228494"/>
                    <a:gd name="connsiteX20" fmla="*/ 94971 w 193241"/>
                    <a:gd name="connsiteY20" fmla="*/ 227633 h 228494"/>
                    <a:gd name="connsiteX21" fmla="*/ 96501 w 193241"/>
                    <a:gd name="connsiteY21" fmla="*/ 223960 h 228494"/>
                    <a:gd name="connsiteX22" fmla="*/ 104121 w 193241"/>
                    <a:gd name="connsiteY22" fmla="*/ 210828 h 228494"/>
                    <a:gd name="connsiteX23" fmla="*/ 104121 w 193241"/>
                    <a:gd name="connsiteY23" fmla="*/ 201746 h 22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41" h="228494">
                      <a:moveTo>
                        <a:pt x="26220" y="40399"/>
                      </a:moveTo>
                      <a:cubicBezTo>
                        <a:pt x="25098" y="37317"/>
                        <a:pt x="22411" y="35072"/>
                        <a:pt x="19179" y="34514"/>
                      </a:cubicBezTo>
                      <a:lnTo>
                        <a:pt x="4007" y="32099"/>
                      </a:lnTo>
                      <a:cubicBezTo>
                        <a:pt x="2850" y="31657"/>
                        <a:pt x="605" y="31759"/>
                        <a:pt x="163" y="30942"/>
                      </a:cubicBezTo>
                      <a:cubicBezTo>
                        <a:pt x="-279" y="30126"/>
                        <a:pt x="163" y="29003"/>
                        <a:pt x="1694" y="28289"/>
                      </a:cubicBezTo>
                      <a:lnTo>
                        <a:pt x="61463" y="360"/>
                      </a:lnTo>
                      <a:cubicBezTo>
                        <a:pt x="62994" y="-354"/>
                        <a:pt x="64150" y="88"/>
                        <a:pt x="64525" y="870"/>
                      </a:cubicBezTo>
                      <a:cubicBezTo>
                        <a:pt x="64899" y="1653"/>
                        <a:pt x="63402" y="3354"/>
                        <a:pt x="63028" y="4545"/>
                      </a:cubicBezTo>
                      <a:lnTo>
                        <a:pt x="55340" y="17607"/>
                      </a:lnTo>
                      <a:cubicBezTo>
                        <a:pt x="53776" y="20450"/>
                        <a:pt x="53841" y="23908"/>
                        <a:pt x="55510" y="26690"/>
                      </a:cubicBezTo>
                      <a:lnTo>
                        <a:pt x="135860" y="193718"/>
                      </a:lnTo>
                      <a:lnTo>
                        <a:pt x="150930" y="186506"/>
                      </a:lnTo>
                      <a:cubicBezTo>
                        <a:pt x="155420" y="184329"/>
                        <a:pt x="158822" y="181743"/>
                        <a:pt x="158788" y="177831"/>
                      </a:cubicBezTo>
                      <a:lnTo>
                        <a:pt x="157427" y="115306"/>
                      </a:lnTo>
                      <a:cubicBezTo>
                        <a:pt x="157699" y="113878"/>
                        <a:pt x="157427" y="113095"/>
                        <a:pt x="158788" y="112381"/>
                      </a:cubicBezTo>
                      <a:cubicBezTo>
                        <a:pt x="159763" y="111854"/>
                        <a:pt x="160981" y="112217"/>
                        <a:pt x="161508" y="113192"/>
                      </a:cubicBezTo>
                      <a:cubicBezTo>
                        <a:pt x="161533" y="113238"/>
                        <a:pt x="161556" y="113285"/>
                        <a:pt x="161578" y="113334"/>
                      </a:cubicBezTo>
                      <a:lnTo>
                        <a:pt x="192670" y="178205"/>
                      </a:lnTo>
                      <a:cubicBezTo>
                        <a:pt x="193826" y="180587"/>
                        <a:pt x="193316" y="182424"/>
                        <a:pt x="190322" y="183887"/>
                      </a:cubicBezTo>
                      <a:lnTo>
                        <a:pt x="98032" y="228110"/>
                      </a:lnTo>
                      <a:cubicBezTo>
                        <a:pt x="96501" y="228858"/>
                        <a:pt x="95379" y="228416"/>
                        <a:pt x="94971" y="227633"/>
                      </a:cubicBezTo>
                      <a:cubicBezTo>
                        <a:pt x="94562" y="226851"/>
                        <a:pt x="96263" y="225388"/>
                        <a:pt x="96501" y="223960"/>
                      </a:cubicBezTo>
                      <a:lnTo>
                        <a:pt x="104121" y="210828"/>
                      </a:lnTo>
                      <a:cubicBezTo>
                        <a:pt x="105772" y="208026"/>
                        <a:pt x="105772" y="204548"/>
                        <a:pt x="104121" y="201746"/>
                      </a:cubicBezTo>
                      <a:close/>
                    </a:path>
                  </a:pathLst>
                </a:custGeom>
                <a:solidFill>
                  <a:srgbClr val="FFFFFF"/>
                </a:solidFill>
                <a:ln w="34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50F922-61AE-4906-9E36-1A0F60477F49}"/>
                    </a:ext>
                  </a:extLst>
                </p:cNvPr>
                <p:cNvSpPr/>
                <p:nvPr/>
              </p:nvSpPr>
              <p:spPr>
                <a:xfrm>
                  <a:off x="6032071" y="4531185"/>
                  <a:ext cx="181294" cy="240315"/>
                </a:xfrm>
                <a:custGeom>
                  <a:avLst/>
                  <a:gdLst>
                    <a:gd name="connsiteX0" fmla="*/ 98150 w 181294"/>
                    <a:gd name="connsiteY0" fmla="*/ 150114 h 240315"/>
                    <a:gd name="connsiteX1" fmla="*/ 25488 w 181294"/>
                    <a:gd name="connsiteY1" fmla="*/ 64627 h 240315"/>
                    <a:gd name="connsiteX2" fmla="*/ 18514 w 181294"/>
                    <a:gd name="connsiteY2" fmla="*/ 60341 h 240315"/>
                    <a:gd name="connsiteX3" fmla="*/ 3717 w 181294"/>
                    <a:gd name="connsiteY3" fmla="*/ 55952 h 240315"/>
                    <a:gd name="connsiteX4" fmla="*/ 111 w 181294"/>
                    <a:gd name="connsiteY4" fmla="*/ 54048 h 240315"/>
                    <a:gd name="connsiteX5" fmla="*/ 2288 w 181294"/>
                    <a:gd name="connsiteY5" fmla="*/ 51768 h 240315"/>
                    <a:gd name="connsiteX6" fmla="*/ 56410 w 181294"/>
                    <a:gd name="connsiteY6" fmla="*/ 27548 h 240315"/>
                    <a:gd name="connsiteX7" fmla="*/ 60050 w 181294"/>
                    <a:gd name="connsiteY7" fmla="*/ 27548 h 240315"/>
                    <a:gd name="connsiteX8" fmla="*/ 58621 w 181294"/>
                    <a:gd name="connsiteY8" fmla="*/ 31426 h 240315"/>
                    <a:gd name="connsiteX9" fmla="*/ 50457 w 181294"/>
                    <a:gd name="connsiteY9" fmla="*/ 44421 h 240315"/>
                    <a:gd name="connsiteX10" fmla="*/ 51648 w 181294"/>
                    <a:gd name="connsiteY10" fmla="*/ 50034 h 240315"/>
                    <a:gd name="connsiteX11" fmla="*/ 95531 w 181294"/>
                    <a:gd name="connsiteY11" fmla="*/ 101434 h 240315"/>
                    <a:gd name="connsiteX12" fmla="*/ 96279 w 181294"/>
                    <a:gd name="connsiteY12" fmla="*/ 101094 h 240315"/>
                    <a:gd name="connsiteX13" fmla="*/ 87094 w 181294"/>
                    <a:gd name="connsiteY13" fmla="*/ 34113 h 240315"/>
                    <a:gd name="connsiteX14" fmla="*/ 83250 w 181294"/>
                    <a:gd name="connsiteY14" fmla="*/ 29725 h 240315"/>
                    <a:gd name="connsiteX15" fmla="*/ 67670 w 181294"/>
                    <a:gd name="connsiteY15" fmla="*/ 27344 h 240315"/>
                    <a:gd name="connsiteX16" fmla="*/ 63826 w 181294"/>
                    <a:gd name="connsiteY16" fmla="*/ 25881 h 240315"/>
                    <a:gd name="connsiteX17" fmla="*/ 66616 w 181294"/>
                    <a:gd name="connsiteY17" fmla="*/ 22989 h 240315"/>
                    <a:gd name="connsiteX18" fmla="*/ 116282 w 181294"/>
                    <a:gd name="connsiteY18" fmla="*/ 775 h 240315"/>
                    <a:gd name="connsiteX19" fmla="*/ 119684 w 181294"/>
                    <a:gd name="connsiteY19" fmla="*/ 504 h 240315"/>
                    <a:gd name="connsiteX20" fmla="*/ 118391 w 181294"/>
                    <a:gd name="connsiteY20" fmla="*/ 4620 h 240315"/>
                    <a:gd name="connsiteX21" fmla="*/ 110125 w 181294"/>
                    <a:gd name="connsiteY21" fmla="*/ 19247 h 240315"/>
                    <a:gd name="connsiteX22" fmla="*/ 109172 w 181294"/>
                    <a:gd name="connsiteY22" fmla="*/ 27072 h 240315"/>
                    <a:gd name="connsiteX23" fmla="*/ 123255 w 181294"/>
                    <a:gd name="connsiteY23" fmla="*/ 128717 h 240315"/>
                    <a:gd name="connsiteX24" fmla="*/ 155947 w 181294"/>
                    <a:gd name="connsiteY24" fmla="*/ 200528 h 240315"/>
                    <a:gd name="connsiteX25" fmla="*/ 162750 w 181294"/>
                    <a:gd name="connsiteY25" fmla="*/ 206413 h 240315"/>
                    <a:gd name="connsiteX26" fmla="*/ 177480 w 181294"/>
                    <a:gd name="connsiteY26" fmla="*/ 208965 h 240315"/>
                    <a:gd name="connsiteX27" fmla="*/ 181188 w 181294"/>
                    <a:gd name="connsiteY27" fmla="*/ 210156 h 240315"/>
                    <a:gd name="connsiteX28" fmla="*/ 179657 w 181294"/>
                    <a:gd name="connsiteY28" fmla="*/ 212775 h 240315"/>
                    <a:gd name="connsiteX29" fmla="*/ 120908 w 181294"/>
                    <a:gd name="connsiteY29" fmla="*/ 239989 h 240315"/>
                    <a:gd name="connsiteX30" fmla="*/ 117915 w 181294"/>
                    <a:gd name="connsiteY30" fmla="*/ 239411 h 240315"/>
                    <a:gd name="connsiteX31" fmla="*/ 119445 w 181294"/>
                    <a:gd name="connsiteY31" fmla="*/ 235805 h 240315"/>
                    <a:gd name="connsiteX32" fmla="*/ 127201 w 181294"/>
                    <a:gd name="connsiteY32" fmla="*/ 222912 h 240315"/>
                    <a:gd name="connsiteX33" fmla="*/ 127201 w 181294"/>
                    <a:gd name="connsiteY33" fmla="*/ 213932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94" h="240315">
                      <a:moveTo>
                        <a:pt x="98150" y="150114"/>
                      </a:moveTo>
                      <a:lnTo>
                        <a:pt x="25488" y="64627"/>
                      </a:lnTo>
                      <a:cubicBezTo>
                        <a:pt x="23737" y="62426"/>
                        <a:pt x="21269" y="60909"/>
                        <a:pt x="18514" y="60341"/>
                      </a:cubicBezTo>
                      <a:lnTo>
                        <a:pt x="3717" y="55952"/>
                      </a:lnTo>
                      <a:cubicBezTo>
                        <a:pt x="2594" y="55510"/>
                        <a:pt x="587" y="55102"/>
                        <a:pt x="111" y="54048"/>
                      </a:cubicBezTo>
                      <a:cubicBezTo>
                        <a:pt x="-366" y="52993"/>
                        <a:pt x="757" y="52449"/>
                        <a:pt x="2288" y="51768"/>
                      </a:cubicBezTo>
                      <a:lnTo>
                        <a:pt x="56410" y="27548"/>
                      </a:lnTo>
                      <a:cubicBezTo>
                        <a:pt x="58315" y="26697"/>
                        <a:pt x="59540" y="26459"/>
                        <a:pt x="60050" y="27548"/>
                      </a:cubicBezTo>
                      <a:cubicBezTo>
                        <a:pt x="60561" y="28636"/>
                        <a:pt x="59778" y="29929"/>
                        <a:pt x="58621" y="31426"/>
                      </a:cubicBezTo>
                      <a:lnTo>
                        <a:pt x="50457" y="44421"/>
                      </a:lnTo>
                      <a:cubicBezTo>
                        <a:pt x="49479" y="46338"/>
                        <a:pt x="49975" y="48678"/>
                        <a:pt x="51648" y="50034"/>
                      </a:cubicBezTo>
                      <a:lnTo>
                        <a:pt x="95531" y="101434"/>
                      </a:lnTo>
                      <a:lnTo>
                        <a:pt x="96279" y="101094"/>
                      </a:lnTo>
                      <a:lnTo>
                        <a:pt x="87094" y="34113"/>
                      </a:lnTo>
                      <a:cubicBezTo>
                        <a:pt x="87194" y="31857"/>
                        <a:pt x="85500" y="29923"/>
                        <a:pt x="83250" y="29725"/>
                      </a:cubicBezTo>
                      <a:lnTo>
                        <a:pt x="67670" y="27344"/>
                      </a:lnTo>
                      <a:cubicBezTo>
                        <a:pt x="65799" y="27344"/>
                        <a:pt x="64268" y="26663"/>
                        <a:pt x="63826" y="25881"/>
                      </a:cubicBezTo>
                      <a:cubicBezTo>
                        <a:pt x="63384" y="25098"/>
                        <a:pt x="64711" y="23840"/>
                        <a:pt x="66616" y="22989"/>
                      </a:cubicBezTo>
                      <a:lnTo>
                        <a:pt x="116282" y="775"/>
                      </a:lnTo>
                      <a:cubicBezTo>
                        <a:pt x="118153" y="-75"/>
                        <a:pt x="119411" y="-313"/>
                        <a:pt x="119684" y="504"/>
                      </a:cubicBezTo>
                      <a:cubicBezTo>
                        <a:pt x="119956" y="1320"/>
                        <a:pt x="119411" y="2885"/>
                        <a:pt x="118391" y="4620"/>
                      </a:cubicBezTo>
                      <a:lnTo>
                        <a:pt x="110125" y="19247"/>
                      </a:lnTo>
                      <a:cubicBezTo>
                        <a:pt x="109074" y="21713"/>
                        <a:pt x="108744" y="24426"/>
                        <a:pt x="109172" y="27072"/>
                      </a:cubicBezTo>
                      <a:lnTo>
                        <a:pt x="123255" y="128717"/>
                      </a:lnTo>
                      <a:lnTo>
                        <a:pt x="155947" y="200528"/>
                      </a:lnTo>
                      <a:cubicBezTo>
                        <a:pt x="156979" y="203579"/>
                        <a:pt x="159583" y="205831"/>
                        <a:pt x="162750" y="206413"/>
                      </a:cubicBezTo>
                      <a:lnTo>
                        <a:pt x="177480" y="208965"/>
                      </a:lnTo>
                      <a:cubicBezTo>
                        <a:pt x="178568" y="209407"/>
                        <a:pt x="180882" y="209339"/>
                        <a:pt x="181188" y="210156"/>
                      </a:cubicBezTo>
                      <a:cubicBezTo>
                        <a:pt x="181494" y="210972"/>
                        <a:pt x="181188" y="212060"/>
                        <a:pt x="179657" y="212775"/>
                      </a:cubicBezTo>
                      <a:lnTo>
                        <a:pt x="120908" y="239989"/>
                      </a:lnTo>
                      <a:cubicBezTo>
                        <a:pt x="119377" y="240669"/>
                        <a:pt x="118255" y="240193"/>
                        <a:pt x="117915" y="239411"/>
                      </a:cubicBezTo>
                      <a:cubicBezTo>
                        <a:pt x="117574" y="238629"/>
                        <a:pt x="119071" y="236962"/>
                        <a:pt x="119445" y="235805"/>
                      </a:cubicBezTo>
                      <a:lnTo>
                        <a:pt x="127201" y="222912"/>
                      </a:lnTo>
                      <a:cubicBezTo>
                        <a:pt x="128820" y="220138"/>
                        <a:pt x="128820" y="216706"/>
                        <a:pt x="127201" y="213932"/>
                      </a:cubicBezTo>
                      <a:close/>
                    </a:path>
                  </a:pathLst>
                </a:custGeom>
                <a:solidFill>
                  <a:srgbClr val="FFFFFF"/>
                </a:solidFill>
                <a:ln w="34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AC2EE40-E59C-4AD2-B3B2-E0F65B4C4D6D}"/>
                    </a:ext>
                  </a:extLst>
                </p:cNvPr>
                <p:cNvSpPr/>
                <p:nvPr/>
              </p:nvSpPr>
              <p:spPr>
                <a:xfrm>
                  <a:off x="6289406" y="4446884"/>
                  <a:ext cx="170857" cy="228493"/>
                </a:xfrm>
                <a:custGeom>
                  <a:avLst/>
                  <a:gdLst>
                    <a:gd name="connsiteX0" fmla="*/ 24307 w 170857"/>
                    <a:gd name="connsiteY0" fmla="*/ 38744 h 228493"/>
                    <a:gd name="connsiteX1" fmla="*/ 17980 w 170857"/>
                    <a:gd name="connsiteY1" fmla="*/ 32485 h 228493"/>
                    <a:gd name="connsiteX2" fmla="*/ 3624 w 170857"/>
                    <a:gd name="connsiteY2" fmla="*/ 29083 h 228493"/>
                    <a:gd name="connsiteX3" fmla="*/ 52 w 170857"/>
                    <a:gd name="connsiteY3" fmla="*/ 27654 h 228493"/>
                    <a:gd name="connsiteX4" fmla="*/ 1685 w 170857"/>
                    <a:gd name="connsiteY4" fmla="*/ 25171 h 228493"/>
                    <a:gd name="connsiteX5" fmla="*/ 48800 w 170857"/>
                    <a:gd name="connsiteY5" fmla="*/ 6972 h 228493"/>
                    <a:gd name="connsiteX6" fmla="*/ 127041 w 170857"/>
                    <a:gd name="connsiteY6" fmla="*/ 34186 h 228493"/>
                    <a:gd name="connsiteX7" fmla="*/ 117856 w 170857"/>
                    <a:gd name="connsiteY7" fmla="*/ 92969 h 228493"/>
                    <a:gd name="connsiteX8" fmla="*/ 164019 w 170857"/>
                    <a:gd name="connsiteY8" fmla="*/ 128415 h 228493"/>
                    <a:gd name="connsiteX9" fmla="*/ 138471 w 170857"/>
                    <a:gd name="connsiteY9" fmla="*/ 204853 h 228493"/>
                    <a:gd name="connsiteX10" fmla="*/ 79756 w 170857"/>
                    <a:gd name="connsiteY10" fmla="*/ 228258 h 228493"/>
                    <a:gd name="connsiteX11" fmla="*/ 76899 w 170857"/>
                    <a:gd name="connsiteY11" fmla="*/ 227509 h 228493"/>
                    <a:gd name="connsiteX12" fmla="*/ 78566 w 170857"/>
                    <a:gd name="connsiteY12" fmla="*/ 224108 h 228493"/>
                    <a:gd name="connsiteX13" fmla="*/ 86832 w 170857"/>
                    <a:gd name="connsiteY13" fmla="*/ 211827 h 228493"/>
                    <a:gd name="connsiteX14" fmla="*/ 87274 w 170857"/>
                    <a:gd name="connsiteY14" fmla="*/ 202915 h 228493"/>
                    <a:gd name="connsiteX15" fmla="*/ 81593 w 170857"/>
                    <a:gd name="connsiteY15" fmla="*/ 101099 h 228493"/>
                    <a:gd name="connsiteX16" fmla="*/ 87206 w 170857"/>
                    <a:gd name="connsiteY16" fmla="*/ 98888 h 228493"/>
                    <a:gd name="connsiteX17" fmla="*/ 96935 w 170857"/>
                    <a:gd name="connsiteY17" fmla="*/ 45718 h 228493"/>
                    <a:gd name="connsiteX18" fmla="*/ 56658 w 170857"/>
                    <a:gd name="connsiteY18" fmla="*/ 19388 h 228493"/>
                    <a:gd name="connsiteX19" fmla="*/ 51011 w 170857"/>
                    <a:gd name="connsiteY19" fmla="*/ 21566 h 228493"/>
                    <a:gd name="connsiteX20" fmla="*/ 118503 w 170857"/>
                    <a:gd name="connsiteY20" fmla="*/ 197098 h 228493"/>
                    <a:gd name="connsiteX21" fmla="*/ 130069 w 170857"/>
                    <a:gd name="connsiteY21" fmla="*/ 192505 h 228493"/>
                    <a:gd name="connsiteX22" fmla="*/ 132552 w 170857"/>
                    <a:gd name="connsiteY22" fmla="*/ 138485 h 228493"/>
                    <a:gd name="connsiteX23" fmla="*/ 92411 w 170857"/>
                    <a:gd name="connsiteY23" fmla="*/ 112393 h 228493"/>
                    <a:gd name="connsiteX24" fmla="*/ 86798 w 170857"/>
                    <a:gd name="connsiteY24" fmla="*/ 114604 h 2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857" h="228493">
                      <a:moveTo>
                        <a:pt x="24307" y="38744"/>
                      </a:moveTo>
                      <a:cubicBezTo>
                        <a:pt x="23484" y="35668"/>
                        <a:pt x="21065" y="33275"/>
                        <a:pt x="17980" y="32485"/>
                      </a:cubicBezTo>
                      <a:lnTo>
                        <a:pt x="3624" y="29083"/>
                      </a:lnTo>
                      <a:cubicBezTo>
                        <a:pt x="2570" y="28573"/>
                        <a:pt x="222" y="28471"/>
                        <a:pt x="52" y="27654"/>
                      </a:cubicBezTo>
                      <a:cubicBezTo>
                        <a:pt x="-118" y="26838"/>
                        <a:pt x="52" y="25750"/>
                        <a:pt x="1685" y="25171"/>
                      </a:cubicBezTo>
                      <a:lnTo>
                        <a:pt x="48800" y="6972"/>
                      </a:lnTo>
                      <a:cubicBezTo>
                        <a:pt x="87852" y="-8098"/>
                        <a:pt x="114659" y="1393"/>
                        <a:pt x="127041" y="34186"/>
                      </a:cubicBezTo>
                      <a:cubicBezTo>
                        <a:pt x="138947" y="65176"/>
                        <a:pt x="129933" y="80790"/>
                        <a:pt x="117856" y="92969"/>
                      </a:cubicBezTo>
                      <a:cubicBezTo>
                        <a:pt x="134457" y="92663"/>
                        <a:pt x="152589" y="98548"/>
                        <a:pt x="164019" y="128415"/>
                      </a:cubicBezTo>
                      <a:cubicBezTo>
                        <a:pt x="178952" y="167400"/>
                        <a:pt x="168985" y="192709"/>
                        <a:pt x="138471" y="204853"/>
                      </a:cubicBezTo>
                      <a:lnTo>
                        <a:pt x="79756" y="228258"/>
                      </a:lnTo>
                      <a:cubicBezTo>
                        <a:pt x="78259" y="228836"/>
                        <a:pt x="77205" y="228258"/>
                        <a:pt x="76899" y="227509"/>
                      </a:cubicBezTo>
                      <a:cubicBezTo>
                        <a:pt x="76593" y="226761"/>
                        <a:pt x="78259" y="225434"/>
                        <a:pt x="78566" y="224108"/>
                      </a:cubicBezTo>
                      <a:lnTo>
                        <a:pt x="86832" y="211827"/>
                      </a:lnTo>
                      <a:cubicBezTo>
                        <a:pt x="88523" y="209136"/>
                        <a:pt x="88690" y="205759"/>
                        <a:pt x="87274" y="202915"/>
                      </a:cubicBezTo>
                      <a:close/>
                      <a:moveTo>
                        <a:pt x="81593" y="101099"/>
                      </a:moveTo>
                      <a:lnTo>
                        <a:pt x="87206" y="98888"/>
                      </a:lnTo>
                      <a:cubicBezTo>
                        <a:pt x="105542" y="91710"/>
                        <a:pt x="109352" y="78103"/>
                        <a:pt x="96935" y="45718"/>
                      </a:cubicBezTo>
                      <a:cubicBezTo>
                        <a:pt x="86356" y="18164"/>
                        <a:pt x="75028" y="12278"/>
                        <a:pt x="56658" y="19388"/>
                      </a:cubicBezTo>
                      <a:lnTo>
                        <a:pt x="51011" y="21566"/>
                      </a:lnTo>
                      <a:close/>
                      <a:moveTo>
                        <a:pt x="118503" y="197098"/>
                      </a:moveTo>
                      <a:lnTo>
                        <a:pt x="130069" y="192505"/>
                      </a:lnTo>
                      <a:cubicBezTo>
                        <a:pt x="146465" y="186008"/>
                        <a:pt x="146499" y="174816"/>
                        <a:pt x="132552" y="138485"/>
                      </a:cubicBezTo>
                      <a:cubicBezTo>
                        <a:pt x="122347" y="112087"/>
                        <a:pt x="110713" y="105215"/>
                        <a:pt x="92411" y="112393"/>
                      </a:cubicBezTo>
                      <a:lnTo>
                        <a:pt x="86798" y="114604"/>
                      </a:lnTo>
                      <a:close/>
                    </a:path>
                  </a:pathLst>
                </a:custGeom>
                <a:solidFill>
                  <a:srgbClr val="FFFFFF"/>
                </a:solidFill>
                <a:ln w="34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8495A-3DF6-4E85-B391-CAAA20665E32}"/>
                    </a:ext>
                  </a:extLst>
                </p:cNvPr>
                <p:cNvSpPr/>
                <p:nvPr/>
              </p:nvSpPr>
              <p:spPr>
                <a:xfrm>
                  <a:off x="6460213" y="4387488"/>
                  <a:ext cx="130580" cy="225177"/>
                </a:xfrm>
                <a:custGeom>
                  <a:avLst/>
                  <a:gdLst>
                    <a:gd name="connsiteX0" fmla="*/ 23317 w 130580"/>
                    <a:gd name="connsiteY0" fmla="*/ 34833 h 225177"/>
                    <a:gd name="connsiteX1" fmla="*/ 17398 w 130580"/>
                    <a:gd name="connsiteY1" fmla="*/ 28336 h 225177"/>
                    <a:gd name="connsiteX2" fmla="*/ 3451 w 130580"/>
                    <a:gd name="connsiteY2" fmla="*/ 24254 h 225177"/>
                    <a:gd name="connsiteX3" fmla="*/ 49 w 130580"/>
                    <a:gd name="connsiteY3" fmla="*/ 22689 h 225177"/>
                    <a:gd name="connsiteX4" fmla="*/ 1784 w 130580"/>
                    <a:gd name="connsiteY4" fmla="*/ 20273 h 225177"/>
                    <a:gd name="connsiteX5" fmla="*/ 60737 w 130580"/>
                    <a:gd name="connsiteY5" fmla="*/ 203 h 225177"/>
                    <a:gd name="connsiteX6" fmla="*/ 63526 w 130580"/>
                    <a:gd name="connsiteY6" fmla="*/ 1087 h 225177"/>
                    <a:gd name="connsiteX7" fmla="*/ 61689 w 130580"/>
                    <a:gd name="connsiteY7" fmla="*/ 4489 h 225177"/>
                    <a:gd name="connsiteX8" fmla="*/ 53117 w 130580"/>
                    <a:gd name="connsiteY8" fmla="*/ 16225 h 225177"/>
                    <a:gd name="connsiteX9" fmla="*/ 52300 w 130580"/>
                    <a:gd name="connsiteY9" fmla="*/ 25002 h 225177"/>
                    <a:gd name="connsiteX10" fmla="*/ 107409 w 130580"/>
                    <a:gd name="connsiteY10" fmla="*/ 190023 h 225177"/>
                    <a:gd name="connsiteX11" fmla="*/ 113294 w 130580"/>
                    <a:gd name="connsiteY11" fmla="*/ 196452 h 225177"/>
                    <a:gd name="connsiteX12" fmla="*/ 127105 w 130580"/>
                    <a:gd name="connsiteY12" fmla="*/ 200398 h 225177"/>
                    <a:gd name="connsiteX13" fmla="*/ 130507 w 130580"/>
                    <a:gd name="connsiteY13" fmla="*/ 201929 h 225177"/>
                    <a:gd name="connsiteX14" fmla="*/ 128840 w 130580"/>
                    <a:gd name="connsiteY14" fmla="*/ 204344 h 225177"/>
                    <a:gd name="connsiteX15" fmla="*/ 70262 w 130580"/>
                    <a:gd name="connsiteY15" fmla="*/ 224959 h 225177"/>
                    <a:gd name="connsiteX16" fmla="*/ 67438 w 130580"/>
                    <a:gd name="connsiteY16" fmla="*/ 224109 h 225177"/>
                    <a:gd name="connsiteX17" fmla="*/ 69275 w 130580"/>
                    <a:gd name="connsiteY17" fmla="*/ 220707 h 225177"/>
                    <a:gd name="connsiteX18" fmla="*/ 77848 w 130580"/>
                    <a:gd name="connsiteY18" fmla="*/ 208869 h 225177"/>
                    <a:gd name="connsiteX19" fmla="*/ 78664 w 130580"/>
                    <a:gd name="connsiteY19" fmla="*/ 200092 h 2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580" h="225177">
                      <a:moveTo>
                        <a:pt x="23317" y="34833"/>
                      </a:moveTo>
                      <a:cubicBezTo>
                        <a:pt x="22636" y="31771"/>
                        <a:pt x="20384" y="29299"/>
                        <a:pt x="17398" y="28336"/>
                      </a:cubicBezTo>
                      <a:lnTo>
                        <a:pt x="3451" y="24254"/>
                      </a:lnTo>
                      <a:cubicBezTo>
                        <a:pt x="2430" y="23675"/>
                        <a:pt x="253" y="23505"/>
                        <a:pt x="49" y="22689"/>
                      </a:cubicBezTo>
                      <a:cubicBezTo>
                        <a:pt x="-155" y="21872"/>
                        <a:pt x="253" y="20784"/>
                        <a:pt x="1784" y="20273"/>
                      </a:cubicBezTo>
                      <a:lnTo>
                        <a:pt x="60737" y="203"/>
                      </a:lnTo>
                      <a:cubicBezTo>
                        <a:pt x="62233" y="-307"/>
                        <a:pt x="63220" y="203"/>
                        <a:pt x="63526" y="1087"/>
                      </a:cubicBezTo>
                      <a:cubicBezTo>
                        <a:pt x="63832" y="1972"/>
                        <a:pt x="62166" y="3367"/>
                        <a:pt x="61689" y="4489"/>
                      </a:cubicBezTo>
                      <a:lnTo>
                        <a:pt x="53117" y="16225"/>
                      </a:lnTo>
                      <a:cubicBezTo>
                        <a:pt x="51322" y="18805"/>
                        <a:pt x="51012" y="22136"/>
                        <a:pt x="52300" y="25002"/>
                      </a:cubicBezTo>
                      <a:lnTo>
                        <a:pt x="107409" y="190023"/>
                      </a:lnTo>
                      <a:cubicBezTo>
                        <a:pt x="108080" y="193064"/>
                        <a:pt x="110324" y="195515"/>
                        <a:pt x="113294" y="196452"/>
                      </a:cubicBezTo>
                      <a:lnTo>
                        <a:pt x="127105" y="200398"/>
                      </a:lnTo>
                      <a:cubicBezTo>
                        <a:pt x="128126" y="200942"/>
                        <a:pt x="130235" y="201112"/>
                        <a:pt x="130507" y="201929"/>
                      </a:cubicBezTo>
                      <a:cubicBezTo>
                        <a:pt x="130779" y="202745"/>
                        <a:pt x="130303" y="203800"/>
                        <a:pt x="128840" y="204344"/>
                      </a:cubicBezTo>
                      <a:lnTo>
                        <a:pt x="70262" y="224959"/>
                      </a:lnTo>
                      <a:cubicBezTo>
                        <a:pt x="68765" y="225503"/>
                        <a:pt x="67744" y="224959"/>
                        <a:pt x="67438" y="224109"/>
                      </a:cubicBezTo>
                      <a:cubicBezTo>
                        <a:pt x="67132" y="223258"/>
                        <a:pt x="68799" y="221829"/>
                        <a:pt x="69275" y="220707"/>
                      </a:cubicBezTo>
                      <a:lnTo>
                        <a:pt x="77848" y="208869"/>
                      </a:lnTo>
                      <a:cubicBezTo>
                        <a:pt x="79636" y="206287"/>
                        <a:pt x="79945" y="202959"/>
                        <a:pt x="78664" y="200092"/>
                      </a:cubicBezTo>
                      <a:close/>
                    </a:path>
                  </a:pathLst>
                </a:custGeom>
                <a:solidFill>
                  <a:srgbClr val="FFFFFF"/>
                </a:solidFill>
                <a:ln w="34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4AA21-0991-43C4-8E3B-B137E37C2794}"/>
                    </a:ext>
                  </a:extLst>
                </p:cNvPr>
                <p:cNvSpPr/>
                <p:nvPr/>
              </p:nvSpPr>
              <p:spPr>
                <a:xfrm>
                  <a:off x="6580008" y="4350090"/>
                  <a:ext cx="153628" cy="224545"/>
                </a:xfrm>
                <a:custGeom>
                  <a:avLst/>
                  <a:gdLst>
                    <a:gd name="connsiteX0" fmla="*/ 22585 w 153628"/>
                    <a:gd name="connsiteY0" fmla="*/ 33315 h 224545"/>
                    <a:gd name="connsiteX1" fmla="*/ 17074 w 153628"/>
                    <a:gd name="connsiteY1" fmla="*/ 26511 h 224545"/>
                    <a:gd name="connsiteX2" fmla="*/ 3467 w 153628"/>
                    <a:gd name="connsiteY2" fmla="*/ 21783 h 224545"/>
                    <a:gd name="connsiteX3" fmla="*/ 65 w 153628"/>
                    <a:gd name="connsiteY3" fmla="*/ 20048 h 224545"/>
                    <a:gd name="connsiteX4" fmla="*/ 1902 w 153628"/>
                    <a:gd name="connsiteY4" fmla="*/ 17734 h 224545"/>
                    <a:gd name="connsiteX5" fmla="*/ 48949 w 153628"/>
                    <a:gd name="connsiteY5" fmla="*/ 4127 h 224545"/>
                    <a:gd name="connsiteX6" fmla="*/ 122189 w 153628"/>
                    <a:gd name="connsiteY6" fmla="*/ 37941 h 224545"/>
                    <a:gd name="connsiteX7" fmla="*/ 108140 w 153628"/>
                    <a:gd name="connsiteY7" fmla="*/ 94853 h 224545"/>
                    <a:gd name="connsiteX8" fmla="*/ 149607 w 153628"/>
                    <a:gd name="connsiteY8" fmla="*/ 133974 h 224545"/>
                    <a:gd name="connsiteX9" fmla="*/ 118175 w 153628"/>
                    <a:gd name="connsiteY9" fmla="*/ 206806 h 224545"/>
                    <a:gd name="connsiteX10" fmla="*/ 59426 w 153628"/>
                    <a:gd name="connsiteY10" fmla="*/ 224359 h 224545"/>
                    <a:gd name="connsiteX11" fmla="*/ 56705 w 153628"/>
                    <a:gd name="connsiteY11" fmla="*/ 223406 h 224545"/>
                    <a:gd name="connsiteX12" fmla="*/ 58644 w 153628"/>
                    <a:gd name="connsiteY12" fmla="*/ 220005 h 224545"/>
                    <a:gd name="connsiteX13" fmla="*/ 67692 w 153628"/>
                    <a:gd name="connsiteY13" fmla="*/ 208677 h 224545"/>
                    <a:gd name="connsiteX14" fmla="*/ 68917 w 153628"/>
                    <a:gd name="connsiteY14" fmla="*/ 199968 h 224545"/>
                    <a:gd name="connsiteX15" fmla="*/ 72353 w 153628"/>
                    <a:gd name="connsiteY15" fmla="*/ 99854 h 224545"/>
                    <a:gd name="connsiteX16" fmla="*/ 77966 w 153628"/>
                    <a:gd name="connsiteY16" fmla="*/ 98187 h 224545"/>
                    <a:gd name="connsiteX17" fmla="*/ 92049 w 153628"/>
                    <a:gd name="connsiteY17" fmla="*/ 46854 h 224545"/>
                    <a:gd name="connsiteX18" fmla="*/ 55514 w 153628"/>
                    <a:gd name="connsiteY18" fmla="*/ 17258 h 224545"/>
                    <a:gd name="connsiteX19" fmla="*/ 49867 w 153628"/>
                    <a:gd name="connsiteY19" fmla="*/ 18891 h 224545"/>
                    <a:gd name="connsiteX20" fmla="*/ 99567 w 153628"/>
                    <a:gd name="connsiteY20" fmla="*/ 197689 h 224545"/>
                    <a:gd name="connsiteX21" fmla="*/ 111167 w 153628"/>
                    <a:gd name="connsiteY21" fmla="*/ 194287 h 224545"/>
                    <a:gd name="connsiteX22" fmla="*/ 118311 w 153628"/>
                    <a:gd name="connsiteY22" fmla="*/ 141389 h 224545"/>
                    <a:gd name="connsiteX23" fmla="*/ 81844 w 153628"/>
                    <a:gd name="connsiteY23" fmla="*/ 111998 h 224545"/>
                    <a:gd name="connsiteX24" fmla="*/ 76231 w 153628"/>
                    <a:gd name="connsiteY24" fmla="*/ 113665 h 22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628" h="224545">
                      <a:moveTo>
                        <a:pt x="22585" y="33315"/>
                      </a:moveTo>
                      <a:cubicBezTo>
                        <a:pt x="22091" y="30227"/>
                        <a:pt x="19992" y="27635"/>
                        <a:pt x="17074" y="26511"/>
                      </a:cubicBezTo>
                      <a:lnTo>
                        <a:pt x="3467" y="21783"/>
                      </a:lnTo>
                      <a:cubicBezTo>
                        <a:pt x="2446" y="21170"/>
                        <a:pt x="337" y="20864"/>
                        <a:pt x="65" y="20048"/>
                      </a:cubicBezTo>
                      <a:cubicBezTo>
                        <a:pt x="-207" y="19231"/>
                        <a:pt x="371" y="18177"/>
                        <a:pt x="1902" y="17734"/>
                      </a:cubicBezTo>
                      <a:lnTo>
                        <a:pt x="48949" y="4127"/>
                      </a:lnTo>
                      <a:cubicBezTo>
                        <a:pt x="87933" y="-7098"/>
                        <a:pt x="113004" y="4706"/>
                        <a:pt x="122189" y="37941"/>
                      </a:cubicBezTo>
                      <a:cubicBezTo>
                        <a:pt x="130932" y="69475"/>
                        <a:pt x="120862" y="84001"/>
                        <a:pt x="108140" y="94853"/>
                      </a:cubicBezTo>
                      <a:cubicBezTo>
                        <a:pt x="124196" y="96078"/>
                        <a:pt x="141171" y="103561"/>
                        <a:pt x="149607" y="133974"/>
                      </a:cubicBezTo>
                      <a:cubicBezTo>
                        <a:pt x="160595" y="173672"/>
                        <a:pt x="148723" y="197655"/>
                        <a:pt x="118175" y="206806"/>
                      </a:cubicBezTo>
                      <a:lnTo>
                        <a:pt x="59426" y="224359"/>
                      </a:lnTo>
                      <a:cubicBezTo>
                        <a:pt x="57895" y="224835"/>
                        <a:pt x="56943" y="224359"/>
                        <a:pt x="56705" y="223406"/>
                      </a:cubicBezTo>
                      <a:cubicBezTo>
                        <a:pt x="56467" y="222454"/>
                        <a:pt x="58202" y="221467"/>
                        <a:pt x="58644" y="220005"/>
                      </a:cubicBezTo>
                      <a:lnTo>
                        <a:pt x="67692" y="208677"/>
                      </a:lnTo>
                      <a:cubicBezTo>
                        <a:pt x="69579" y="206181"/>
                        <a:pt x="70042" y="202888"/>
                        <a:pt x="68917" y="199968"/>
                      </a:cubicBezTo>
                      <a:close/>
                      <a:moveTo>
                        <a:pt x="72353" y="99854"/>
                      </a:moveTo>
                      <a:lnTo>
                        <a:pt x="77966" y="98187"/>
                      </a:lnTo>
                      <a:cubicBezTo>
                        <a:pt x="96335" y="92846"/>
                        <a:pt x="101200" y="79817"/>
                        <a:pt x="92049" y="46854"/>
                      </a:cubicBezTo>
                      <a:cubicBezTo>
                        <a:pt x="84259" y="18789"/>
                        <a:pt x="73884" y="11986"/>
                        <a:pt x="55514" y="17258"/>
                      </a:cubicBezTo>
                      <a:lnTo>
                        <a:pt x="49867" y="18891"/>
                      </a:lnTo>
                      <a:close/>
                      <a:moveTo>
                        <a:pt x="99567" y="197689"/>
                      </a:moveTo>
                      <a:lnTo>
                        <a:pt x="111167" y="194287"/>
                      </a:lnTo>
                      <a:cubicBezTo>
                        <a:pt x="127564" y="189388"/>
                        <a:pt x="128550" y="178401"/>
                        <a:pt x="118311" y="141389"/>
                      </a:cubicBezTo>
                      <a:cubicBezTo>
                        <a:pt x="110827" y="114481"/>
                        <a:pt x="100145" y="106657"/>
                        <a:pt x="81844" y="111998"/>
                      </a:cubicBezTo>
                      <a:lnTo>
                        <a:pt x="76231" y="113665"/>
                      </a:lnTo>
                      <a:close/>
                    </a:path>
                  </a:pathLst>
                </a:custGeom>
                <a:solidFill>
                  <a:srgbClr val="FFFFFF"/>
                </a:solidFill>
                <a:ln w="34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79A9C5F-825D-4A3E-89B0-63CC3D6305E7}"/>
                    </a:ext>
                  </a:extLst>
                </p:cNvPr>
                <p:cNvSpPr/>
                <p:nvPr/>
              </p:nvSpPr>
              <p:spPr>
                <a:xfrm>
                  <a:off x="6755236" y="4306923"/>
                  <a:ext cx="139980" cy="221558"/>
                </a:xfrm>
                <a:custGeom>
                  <a:avLst/>
                  <a:gdLst>
                    <a:gd name="connsiteX0" fmla="*/ 21120 w 139980"/>
                    <a:gd name="connsiteY0" fmla="*/ 29673 h 221558"/>
                    <a:gd name="connsiteX1" fmla="*/ 16153 w 139980"/>
                    <a:gd name="connsiteY1" fmla="*/ 22631 h 221558"/>
                    <a:gd name="connsiteX2" fmla="*/ 3192 w 139980"/>
                    <a:gd name="connsiteY2" fmla="*/ 17018 h 221558"/>
                    <a:gd name="connsiteX3" fmla="*/ 29 w 139980"/>
                    <a:gd name="connsiteY3" fmla="*/ 15079 h 221558"/>
                    <a:gd name="connsiteX4" fmla="*/ 1934 w 139980"/>
                    <a:gd name="connsiteY4" fmla="*/ 12902 h 221558"/>
                    <a:gd name="connsiteX5" fmla="*/ 60887 w 139980"/>
                    <a:gd name="connsiteY5" fmla="*/ 77 h 221558"/>
                    <a:gd name="connsiteX6" fmla="*/ 63472 w 139980"/>
                    <a:gd name="connsiteY6" fmla="*/ 1268 h 221558"/>
                    <a:gd name="connsiteX7" fmla="*/ 61363 w 139980"/>
                    <a:gd name="connsiteY7" fmla="*/ 4329 h 221558"/>
                    <a:gd name="connsiteX8" fmla="*/ 51804 w 139980"/>
                    <a:gd name="connsiteY8" fmla="*/ 14841 h 221558"/>
                    <a:gd name="connsiteX9" fmla="*/ 50035 w 139980"/>
                    <a:gd name="connsiteY9" fmla="*/ 23345 h 221558"/>
                    <a:gd name="connsiteX10" fmla="*/ 86026 w 139980"/>
                    <a:gd name="connsiteY10" fmla="*/ 197551 h 221558"/>
                    <a:gd name="connsiteX11" fmla="*/ 100926 w 139980"/>
                    <a:gd name="connsiteY11" fmla="*/ 194149 h 221558"/>
                    <a:gd name="connsiteX12" fmla="*/ 109770 w 139980"/>
                    <a:gd name="connsiteY12" fmla="*/ 187822 h 221558"/>
                    <a:gd name="connsiteX13" fmla="*/ 121779 w 139980"/>
                    <a:gd name="connsiteY13" fmla="*/ 128903 h 221558"/>
                    <a:gd name="connsiteX14" fmla="*/ 123616 w 139980"/>
                    <a:gd name="connsiteY14" fmla="*/ 126454 h 221558"/>
                    <a:gd name="connsiteX15" fmla="*/ 125853 w 139980"/>
                    <a:gd name="connsiteY15" fmla="*/ 127773 h 221558"/>
                    <a:gd name="connsiteX16" fmla="*/ 125895 w 139980"/>
                    <a:gd name="connsiteY16" fmla="*/ 127984 h 221558"/>
                    <a:gd name="connsiteX17" fmla="*/ 139842 w 139980"/>
                    <a:gd name="connsiteY17" fmla="*/ 195714 h 221558"/>
                    <a:gd name="connsiteX18" fmla="*/ 136440 w 139980"/>
                    <a:gd name="connsiteY18" fmla="*/ 200511 h 221558"/>
                    <a:gd name="connsiteX19" fmla="*/ 45000 w 139980"/>
                    <a:gd name="connsiteY19" fmla="*/ 221466 h 221558"/>
                    <a:gd name="connsiteX20" fmla="*/ 42415 w 139980"/>
                    <a:gd name="connsiteY20" fmla="*/ 220309 h 221558"/>
                    <a:gd name="connsiteX21" fmla="*/ 44490 w 139980"/>
                    <a:gd name="connsiteY21" fmla="*/ 217213 h 221558"/>
                    <a:gd name="connsiteX22" fmla="*/ 54083 w 139980"/>
                    <a:gd name="connsiteY22" fmla="*/ 206600 h 221558"/>
                    <a:gd name="connsiteX23" fmla="*/ 55852 w 139980"/>
                    <a:gd name="connsiteY23" fmla="*/ 198061 h 2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80" h="221558">
                      <a:moveTo>
                        <a:pt x="21120" y="29673"/>
                      </a:moveTo>
                      <a:cubicBezTo>
                        <a:pt x="20830" y="26611"/>
                        <a:pt x="18940" y="23932"/>
                        <a:pt x="16153" y="22631"/>
                      </a:cubicBezTo>
                      <a:lnTo>
                        <a:pt x="3192" y="17018"/>
                      </a:lnTo>
                      <a:cubicBezTo>
                        <a:pt x="2274" y="16338"/>
                        <a:pt x="199" y="15896"/>
                        <a:pt x="29" y="15079"/>
                      </a:cubicBezTo>
                      <a:cubicBezTo>
                        <a:pt x="-141" y="14263"/>
                        <a:pt x="437" y="13242"/>
                        <a:pt x="1934" y="12902"/>
                      </a:cubicBezTo>
                      <a:lnTo>
                        <a:pt x="60887" y="77"/>
                      </a:lnTo>
                      <a:cubicBezTo>
                        <a:pt x="62384" y="-229"/>
                        <a:pt x="63302" y="417"/>
                        <a:pt x="63472" y="1268"/>
                      </a:cubicBezTo>
                      <a:cubicBezTo>
                        <a:pt x="63642" y="2118"/>
                        <a:pt x="61941" y="3343"/>
                        <a:pt x="61363" y="4329"/>
                      </a:cubicBezTo>
                      <a:lnTo>
                        <a:pt x="51804" y="14841"/>
                      </a:lnTo>
                      <a:cubicBezTo>
                        <a:pt x="49785" y="17180"/>
                        <a:pt x="49117" y="20395"/>
                        <a:pt x="50035" y="23345"/>
                      </a:cubicBezTo>
                      <a:lnTo>
                        <a:pt x="86026" y="197551"/>
                      </a:lnTo>
                      <a:lnTo>
                        <a:pt x="100926" y="194149"/>
                      </a:lnTo>
                      <a:cubicBezTo>
                        <a:pt x="105416" y="193129"/>
                        <a:pt x="108988" y="191462"/>
                        <a:pt x="109770" y="187822"/>
                      </a:cubicBezTo>
                      <a:lnTo>
                        <a:pt x="121779" y="128903"/>
                      </a:lnTo>
                      <a:cubicBezTo>
                        <a:pt x="122289" y="127644"/>
                        <a:pt x="122119" y="126794"/>
                        <a:pt x="123616" y="126454"/>
                      </a:cubicBezTo>
                      <a:cubicBezTo>
                        <a:pt x="124598" y="126200"/>
                        <a:pt x="125600" y="126791"/>
                        <a:pt x="125853" y="127773"/>
                      </a:cubicBezTo>
                      <a:cubicBezTo>
                        <a:pt x="125871" y="127843"/>
                        <a:pt x="125885" y="127913"/>
                        <a:pt x="125895" y="127984"/>
                      </a:cubicBezTo>
                      <a:lnTo>
                        <a:pt x="139842" y="195714"/>
                      </a:lnTo>
                      <a:cubicBezTo>
                        <a:pt x="140353" y="198197"/>
                        <a:pt x="139502" y="199830"/>
                        <a:pt x="136440" y="200511"/>
                      </a:cubicBezTo>
                      <a:lnTo>
                        <a:pt x="45000" y="221466"/>
                      </a:lnTo>
                      <a:cubicBezTo>
                        <a:pt x="43470" y="221806"/>
                        <a:pt x="42585" y="221159"/>
                        <a:pt x="42415" y="220309"/>
                      </a:cubicBezTo>
                      <a:cubicBezTo>
                        <a:pt x="42245" y="219458"/>
                        <a:pt x="43980" y="218506"/>
                        <a:pt x="44490" y="217213"/>
                      </a:cubicBezTo>
                      <a:lnTo>
                        <a:pt x="54083" y="206600"/>
                      </a:lnTo>
                      <a:cubicBezTo>
                        <a:pt x="56096" y="204244"/>
                        <a:pt x="56763" y="201023"/>
                        <a:pt x="55852" y="198061"/>
                      </a:cubicBezTo>
                      <a:close/>
                    </a:path>
                  </a:pathLst>
                </a:custGeom>
                <a:solidFill>
                  <a:srgbClr val="FFFFFF"/>
                </a:solidFill>
                <a:ln w="34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239BF0E-EFC0-4C78-9D89-39D588980A78}"/>
                    </a:ext>
                  </a:extLst>
                </p:cNvPr>
                <p:cNvSpPr/>
                <p:nvPr/>
              </p:nvSpPr>
              <p:spPr>
                <a:xfrm>
                  <a:off x="6919696" y="4272556"/>
                  <a:ext cx="128234" cy="223389"/>
                </a:xfrm>
                <a:custGeom>
                  <a:avLst/>
                  <a:gdLst>
                    <a:gd name="connsiteX0" fmla="*/ 58181 w 128234"/>
                    <a:gd name="connsiteY0" fmla="*/ 103398 h 223389"/>
                    <a:gd name="connsiteX1" fmla="*/ 66346 w 128234"/>
                    <a:gd name="connsiteY1" fmla="*/ 102208 h 223389"/>
                    <a:gd name="connsiteX2" fmla="*/ 70190 w 128234"/>
                    <a:gd name="connsiteY2" fmla="*/ 99656 h 223389"/>
                    <a:gd name="connsiteX3" fmla="*/ 80667 w 128234"/>
                    <a:gd name="connsiteY3" fmla="*/ 78259 h 223389"/>
                    <a:gd name="connsiteX4" fmla="*/ 82674 w 128234"/>
                    <a:gd name="connsiteY4" fmla="*/ 76252 h 223389"/>
                    <a:gd name="connsiteX5" fmla="*/ 84409 w 128234"/>
                    <a:gd name="connsiteY5" fmla="*/ 77714 h 223389"/>
                    <a:gd name="connsiteX6" fmla="*/ 92063 w 128234"/>
                    <a:gd name="connsiteY6" fmla="*/ 136736 h 223389"/>
                    <a:gd name="connsiteX7" fmla="*/ 90737 w 128234"/>
                    <a:gd name="connsiteY7" fmla="*/ 138335 h 223389"/>
                    <a:gd name="connsiteX8" fmla="*/ 87913 w 128234"/>
                    <a:gd name="connsiteY8" fmla="*/ 136770 h 223389"/>
                    <a:gd name="connsiteX9" fmla="*/ 72605 w 128234"/>
                    <a:gd name="connsiteY9" fmla="*/ 118298 h 223389"/>
                    <a:gd name="connsiteX10" fmla="*/ 68285 w 128234"/>
                    <a:gd name="connsiteY10" fmla="*/ 116971 h 223389"/>
                    <a:gd name="connsiteX11" fmla="*/ 60087 w 128234"/>
                    <a:gd name="connsiteY11" fmla="*/ 118162 h 223389"/>
                    <a:gd name="connsiteX12" fmla="*/ 71108 w 128234"/>
                    <a:gd name="connsiteY12" fmla="*/ 202934 h 223389"/>
                    <a:gd name="connsiteX13" fmla="*/ 92301 w 128234"/>
                    <a:gd name="connsiteY13" fmla="*/ 199533 h 223389"/>
                    <a:gd name="connsiteX14" fmla="*/ 101656 w 128234"/>
                    <a:gd name="connsiteY14" fmla="*/ 193001 h 223389"/>
                    <a:gd name="connsiteX15" fmla="*/ 114719 w 128234"/>
                    <a:gd name="connsiteY15" fmla="*/ 136600 h 223389"/>
                    <a:gd name="connsiteX16" fmla="*/ 117100 w 128234"/>
                    <a:gd name="connsiteY16" fmla="*/ 134559 h 223389"/>
                    <a:gd name="connsiteX17" fmla="*/ 119162 w 128234"/>
                    <a:gd name="connsiteY17" fmla="*/ 135888 h 223389"/>
                    <a:gd name="connsiteX18" fmla="*/ 119175 w 128234"/>
                    <a:gd name="connsiteY18" fmla="*/ 135953 h 223389"/>
                    <a:gd name="connsiteX19" fmla="*/ 128224 w 128234"/>
                    <a:gd name="connsiteY19" fmla="*/ 205724 h 223389"/>
                    <a:gd name="connsiteX20" fmla="*/ 125786 w 128234"/>
                    <a:gd name="connsiteY20" fmla="*/ 208639 h 223389"/>
                    <a:gd name="connsiteX21" fmla="*/ 125605 w 128234"/>
                    <a:gd name="connsiteY21" fmla="*/ 208649 h 223389"/>
                    <a:gd name="connsiteX22" fmla="*/ 29266 w 128234"/>
                    <a:gd name="connsiteY22" fmla="*/ 223345 h 223389"/>
                    <a:gd name="connsiteX23" fmla="*/ 26817 w 128234"/>
                    <a:gd name="connsiteY23" fmla="*/ 222018 h 223389"/>
                    <a:gd name="connsiteX24" fmla="*/ 29096 w 128234"/>
                    <a:gd name="connsiteY24" fmla="*/ 219093 h 223389"/>
                    <a:gd name="connsiteX25" fmla="*/ 39301 w 128234"/>
                    <a:gd name="connsiteY25" fmla="*/ 209296 h 223389"/>
                    <a:gd name="connsiteX26" fmla="*/ 41648 w 128234"/>
                    <a:gd name="connsiteY26" fmla="*/ 200962 h 223389"/>
                    <a:gd name="connsiteX27" fmla="*/ 19639 w 128234"/>
                    <a:gd name="connsiteY27" fmla="*/ 31723 h 223389"/>
                    <a:gd name="connsiteX28" fmla="*/ 15251 w 128234"/>
                    <a:gd name="connsiteY28" fmla="*/ 24375 h 223389"/>
                    <a:gd name="connsiteX29" fmla="*/ 2936 w 128234"/>
                    <a:gd name="connsiteY29" fmla="*/ 17843 h 223389"/>
                    <a:gd name="connsiteX30" fmla="*/ 11 w 128234"/>
                    <a:gd name="connsiteY30" fmla="*/ 15700 h 223389"/>
                    <a:gd name="connsiteX31" fmla="*/ 2018 w 128234"/>
                    <a:gd name="connsiteY31" fmla="*/ 13693 h 223389"/>
                    <a:gd name="connsiteX32" fmla="*/ 98561 w 128234"/>
                    <a:gd name="connsiteY32" fmla="*/ 86 h 223389"/>
                    <a:gd name="connsiteX33" fmla="*/ 101949 w 128234"/>
                    <a:gd name="connsiteY33" fmla="*/ 2106 h 223389"/>
                    <a:gd name="connsiteX34" fmla="*/ 101962 w 128234"/>
                    <a:gd name="connsiteY34" fmla="*/ 2161 h 223389"/>
                    <a:gd name="connsiteX35" fmla="*/ 110977 w 128234"/>
                    <a:gd name="connsiteY35" fmla="*/ 71421 h 223389"/>
                    <a:gd name="connsiteX36" fmla="*/ 109605 w 128234"/>
                    <a:gd name="connsiteY36" fmla="*/ 73338 h 223389"/>
                    <a:gd name="connsiteX37" fmla="*/ 109344 w 128234"/>
                    <a:gd name="connsiteY37" fmla="*/ 73360 h 223389"/>
                    <a:gd name="connsiteX38" fmla="*/ 105943 w 128234"/>
                    <a:gd name="connsiteY38" fmla="*/ 71864 h 223389"/>
                    <a:gd name="connsiteX39" fmla="*/ 79102 w 128234"/>
                    <a:gd name="connsiteY39" fmla="*/ 22402 h 223389"/>
                    <a:gd name="connsiteX40" fmla="*/ 68897 w 128234"/>
                    <a:gd name="connsiteY40" fmla="*/ 18456 h 223389"/>
                    <a:gd name="connsiteX41" fmla="*/ 47670 w 128234"/>
                    <a:gd name="connsiteY41" fmla="*/ 21483 h 22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8234" h="223389">
                      <a:moveTo>
                        <a:pt x="58181" y="103398"/>
                      </a:moveTo>
                      <a:lnTo>
                        <a:pt x="66346" y="102208"/>
                      </a:lnTo>
                      <a:cubicBezTo>
                        <a:pt x="68009" y="102161"/>
                        <a:pt x="69501" y="101171"/>
                        <a:pt x="70190" y="99656"/>
                      </a:cubicBezTo>
                      <a:lnTo>
                        <a:pt x="80667" y="78259"/>
                      </a:lnTo>
                      <a:cubicBezTo>
                        <a:pt x="81280" y="77034"/>
                        <a:pt x="81586" y="76422"/>
                        <a:pt x="82674" y="76252"/>
                      </a:cubicBezTo>
                      <a:cubicBezTo>
                        <a:pt x="83763" y="76082"/>
                        <a:pt x="84239" y="76592"/>
                        <a:pt x="84409" y="77714"/>
                      </a:cubicBezTo>
                      <a:lnTo>
                        <a:pt x="92063" y="136736"/>
                      </a:lnTo>
                      <a:cubicBezTo>
                        <a:pt x="92063" y="137586"/>
                        <a:pt x="91859" y="138198"/>
                        <a:pt x="90737" y="138335"/>
                      </a:cubicBezTo>
                      <a:cubicBezTo>
                        <a:pt x="89614" y="138471"/>
                        <a:pt x="88797" y="137790"/>
                        <a:pt x="87913" y="136770"/>
                      </a:cubicBezTo>
                      <a:lnTo>
                        <a:pt x="72605" y="118298"/>
                      </a:lnTo>
                      <a:cubicBezTo>
                        <a:pt x="71538" y="117064"/>
                        <a:pt x="69860" y="116548"/>
                        <a:pt x="68285" y="116971"/>
                      </a:cubicBezTo>
                      <a:lnTo>
                        <a:pt x="60087" y="118162"/>
                      </a:lnTo>
                      <a:lnTo>
                        <a:pt x="71108" y="202934"/>
                      </a:lnTo>
                      <a:lnTo>
                        <a:pt x="92301" y="199533"/>
                      </a:lnTo>
                      <a:cubicBezTo>
                        <a:pt x="96441" y="199411"/>
                        <a:pt x="100115" y="196845"/>
                        <a:pt x="101656" y="193001"/>
                      </a:cubicBezTo>
                      <a:lnTo>
                        <a:pt x="114719" y="136600"/>
                      </a:lnTo>
                      <a:cubicBezTo>
                        <a:pt x="115011" y="135490"/>
                        <a:pt x="115959" y="134677"/>
                        <a:pt x="117100" y="134559"/>
                      </a:cubicBezTo>
                      <a:cubicBezTo>
                        <a:pt x="118036" y="134356"/>
                        <a:pt x="118960" y="134951"/>
                        <a:pt x="119162" y="135888"/>
                      </a:cubicBezTo>
                      <a:cubicBezTo>
                        <a:pt x="119167" y="135909"/>
                        <a:pt x="119171" y="135931"/>
                        <a:pt x="119175" y="135953"/>
                      </a:cubicBezTo>
                      <a:lnTo>
                        <a:pt x="128224" y="205724"/>
                      </a:lnTo>
                      <a:cubicBezTo>
                        <a:pt x="128356" y="207202"/>
                        <a:pt x="127264" y="208507"/>
                        <a:pt x="125786" y="208639"/>
                      </a:cubicBezTo>
                      <a:cubicBezTo>
                        <a:pt x="125726" y="208645"/>
                        <a:pt x="125665" y="208648"/>
                        <a:pt x="125605" y="208649"/>
                      </a:cubicBezTo>
                      <a:lnTo>
                        <a:pt x="29266" y="223345"/>
                      </a:lnTo>
                      <a:cubicBezTo>
                        <a:pt x="27770" y="223583"/>
                        <a:pt x="26919" y="222835"/>
                        <a:pt x="26817" y="222018"/>
                      </a:cubicBezTo>
                      <a:cubicBezTo>
                        <a:pt x="26715" y="221202"/>
                        <a:pt x="28518" y="220317"/>
                        <a:pt x="29096" y="219093"/>
                      </a:cubicBezTo>
                      <a:lnTo>
                        <a:pt x="39301" y="209296"/>
                      </a:lnTo>
                      <a:cubicBezTo>
                        <a:pt x="41443" y="207093"/>
                        <a:pt x="42326" y="203958"/>
                        <a:pt x="41648" y="200962"/>
                      </a:cubicBezTo>
                      <a:lnTo>
                        <a:pt x="19639" y="31723"/>
                      </a:lnTo>
                      <a:cubicBezTo>
                        <a:pt x="19564" y="28674"/>
                        <a:pt x="17899" y="25887"/>
                        <a:pt x="15251" y="24375"/>
                      </a:cubicBezTo>
                      <a:lnTo>
                        <a:pt x="2936" y="17843"/>
                      </a:lnTo>
                      <a:cubicBezTo>
                        <a:pt x="2086" y="17129"/>
                        <a:pt x="113" y="16550"/>
                        <a:pt x="11" y="15700"/>
                      </a:cubicBezTo>
                      <a:cubicBezTo>
                        <a:pt x="-91" y="14850"/>
                        <a:pt x="521" y="13931"/>
                        <a:pt x="2018" y="13693"/>
                      </a:cubicBezTo>
                      <a:lnTo>
                        <a:pt x="98561" y="86"/>
                      </a:lnTo>
                      <a:cubicBezTo>
                        <a:pt x="100054" y="-292"/>
                        <a:pt x="101571" y="612"/>
                        <a:pt x="101949" y="2106"/>
                      </a:cubicBezTo>
                      <a:cubicBezTo>
                        <a:pt x="101954" y="2124"/>
                        <a:pt x="101958" y="2143"/>
                        <a:pt x="101962" y="2161"/>
                      </a:cubicBezTo>
                      <a:lnTo>
                        <a:pt x="110977" y="71421"/>
                      </a:lnTo>
                      <a:cubicBezTo>
                        <a:pt x="111127" y="72329"/>
                        <a:pt x="110513" y="73188"/>
                        <a:pt x="109605" y="73338"/>
                      </a:cubicBezTo>
                      <a:cubicBezTo>
                        <a:pt x="109519" y="73352"/>
                        <a:pt x="109432" y="73360"/>
                        <a:pt x="109344" y="73360"/>
                      </a:cubicBezTo>
                      <a:cubicBezTo>
                        <a:pt x="107999" y="73725"/>
                        <a:pt x="106583" y="73101"/>
                        <a:pt x="105943" y="71864"/>
                      </a:cubicBezTo>
                      <a:lnTo>
                        <a:pt x="79102" y="22402"/>
                      </a:lnTo>
                      <a:cubicBezTo>
                        <a:pt x="76919" y="19010"/>
                        <a:pt x="72795" y="17415"/>
                        <a:pt x="68897" y="18456"/>
                      </a:cubicBezTo>
                      <a:lnTo>
                        <a:pt x="47670" y="21483"/>
                      </a:lnTo>
                      <a:close/>
                    </a:path>
                  </a:pathLst>
                </a:custGeom>
                <a:solidFill>
                  <a:srgbClr val="FFFFFF"/>
                </a:solidFill>
                <a:ln w="3400" cap="flat">
                  <a:noFill/>
                  <a:prstDash val="solid"/>
                  <a:miter/>
                </a:ln>
              </p:spPr>
              <p:txBody>
                <a:bodyPr rtlCol="0" anchor="ctr"/>
                <a:lstStyle/>
                <a:p>
                  <a:endParaRPr lang="en-US"/>
                </a:p>
              </p:txBody>
            </p:sp>
          </p:grpSp>
        </p:grpSp>
        <p:grpSp>
          <p:nvGrpSpPr>
            <p:cNvPr id="106" name="Group 105">
              <a:extLst>
                <a:ext uri="{FF2B5EF4-FFF2-40B4-BE49-F238E27FC236}">
                  <a16:creationId xmlns:a16="http://schemas.microsoft.com/office/drawing/2014/main" id="{AECE6BBB-F1A2-4228-B359-99D475966867}"/>
                </a:ext>
              </a:extLst>
            </p:cNvPr>
            <p:cNvGrpSpPr/>
            <p:nvPr/>
          </p:nvGrpSpPr>
          <p:grpSpPr>
            <a:xfrm>
              <a:off x="5711957" y="1102805"/>
              <a:ext cx="5849814" cy="5048253"/>
              <a:chOff x="5711957" y="1120800"/>
              <a:chExt cx="5849814" cy="5048253"/>
            </a:xfrm>
          </p:grpSpPr>
          <p:sp>
            <p:nvSpPr>
              <p:cNvPr id="4" name="TextBox 3">
                <a:extLst>
                  <a:ext uri="{FF2B5EF4-FFF2-40B4-BE49-F238E27FC236}">
                    <a16:creationId xmlns:a16="http://schemas.microsoft.com/office/drawing/2014/main" id="{A38418B3-0F01-474F-AF13-65D55AC5A10B}"/>
                  </a:ext>
                </a:extLst>
              </p:cNvPr>
              <p:cNvSpPr txBox="1"/>
              <p:nvPr/>
            </p:nvSpPr>
            <p:spPr>
              <a:xfrm>
                <a:off x="5711957" y="1120800"/>
                <a:ext cx="5849814" cy="3046988"/>
              </a:xfrm>
              <a:prstGeom prst="rect">
                <a:avLst/>
              </a:prstGeom>
              <a:noFill/>
            </p:spPr>
            <p:txBody>
              <a:bodyPr wrap="square" rtlCol="0">
                <a:spAutoFit/>
              </a:bodyPr>
              <a:lstStyle/>
              <a:p>
                <a:r>
                  <a:rPr lang="en-US" sz="3200" b="1" u="sng" dirty="0">
                    <a:solidFill>
                      <a:schemeClr val="tx1">
                        <a:lumMod val="95000"/>
                        <a:lumOff val="5000"/>
                      </a:schemeClr>
                    </a:solidFill>
                    <a:latin typeface="AkayaKanadaka" panose="02010502080401010103" pitchFamily="2" charset="77"/>
                    <a:cs typeface="AkayaKanadaka" panose="02010502080401010103" pitchFamily="2" charset="77"/>
                  </a:rPr>
                  <a:t>Bible Study </a:t>
                </a:r>
              </a:p>
              <a:p>
                <a:endParaRPr lang="en-US" altLang="ko-KR" sz="3200" dirty="0">
                  <a:solidFill>
                    <a:schemeClr val="tx1">
                      <a:lumMod val="95000"/>
                      <a:lumOff val="5000"/>
                    </a:schemeClr>
                  </a:solidFill>
                  <a:latin typeface="AkayaKanadaka" panose="02010502080401010103" pitchFamily="2" charset="77"/>
                  <a:cs typeface="AkayaKanadaka" panose="02010502080401010103" pitchFamily="2" charset="77"/>
                </a:endParaRPr>
              </a:p>
              <a:p>
                <a:r>
                  <a:rPr lang="en-US" altLang="ko-KR" sz="3200" dirty="0">
                    <a:solidFill>
                      <a:schemeClr val="tx1">
                        <a:lumMod val="95000"/>
                        <a:lumOff val="5000"/>
                      </a:schemeClr>
                    </a:solidFill>
                    <a:latin typeface="AkayaKanadaka" panose="02010502080401010103" pitchFamily="2" charset="77"/>
                    <a:cs typeface="AkayaKanadaka" panose="02010502080401010103" pitchFamily="2" charset="77"/>
                  </a:rPr>
                  <a:t>MS Class 10/4/2024</a:t>
                </a:r>
              </a:p>
              <a:p>
                <a:endParaRPr lang="en-US" altLang="ko-KR" sz="3200" dirty="0">
                  <a:solidFill>
                    <a:schemeClr val="tx1">
                      <a:lumMod val="95000"/>
                      <a:lumOff val="5000"/>
                    </a:schemeClr>
                  </a:solidFill>
                  <a:latin typeface="AkayaKanadaka" panose="02010502080401010103" pitchFamily="2" charset="77"/>
                  <a:cs typeface="AkayaKanadaka" panose="02010502080401010103" pitchFamily="2" charset="77"/>
                </a:endParaRPr>
              </a:p>
              <a:p>
                <a:endParaRPr lang="en-US" altLang="ko-KR" sz="3200" dirty="0">
                  <a:solidFill>
                    <a:schemeClr val="tx1">
                      <a:lumMod val="95000"/>
                      <a:lumOff val="5000"/>
                    </a:schemeClr>
                  </a:solidFill>
                  <a:latin typeface="AkayaKanadaka" panose="02010502080401010103" pitchFamily="2" charset="77"/>
                  <a:cs typeface="AkayaKanadaka" panose="02010502080401010103" pitchFamily="2" charset="77"/>
                </a:endParaRPr>
              </a:p>
              <a:p>
                <a:r>
                  <a:rPr lang="en-US" altLang="ko-KR" sz="3200" dirty="0">
                    <a:solidFill>
                      <a:schemeClr val="tx1">
                        <a:lumMod val="95000"/>
                        <a:lumOff val="5000"/>
                      </a:schemeClr>
                    </a:solidFill>
                    <a:latin typeface="AkayaKanadaka" panose="02010502080401010103" pitchFamily="2" charset="77"/>
                    <a:cs typeface="AkayaKanadaka" panose="02010502080401010103" pitchFamily="2" charset="77"/>
                  </a:rPr>
                  <a:t>Luke - Chapter 2</a:t>
                </a:r>
                <a:endParaRPr lang="ko-KR" altLang="en-US" sz="3200" dirty="0">
                  <a:solidFill>
                    <a:schemeClr val="tx1">
                      <a:lumMod val="95000"/>
                      <a:lumOff val="5000"/>
                    </a:schemeClr>
                  </a:solidFill>
                  <a:latin typeface="AkayaKanadaka" panose="02010502080401010103" pitchFamily="2" charset="77"/>
                  <a:cs typeface="AkayaKanadaka" panose="02010502080401010103" pitchFamily="2" charset="77"/>
                </a:endParaRPr>
              </a:p>
            </p:txBody>
          </p:sp>
          <p:sp>
            <p:nvSpPr>
              <p:cNvPr id="104" name="Oval 103">
                <a:extLst>
                  <a:ext uri="{FF2B5EF4-FFF2-40B4-BE49-F238E27FC236}">
                    <a16:creationId xmlns:a16="http://schemas.microsoft.com/office/drawing/2014/main" id="{5927E252-B5AB-435D-B0F7-7BA8C1C9D2AA}"/>
                  </a:ext>
                </a:extLst>
              </p:cNvPr>
              <p:cNvSpPr/>
              <p:nvPr/>
            </p:nvSpPr>
            <p:spPr>
              <a:xfrm>
                <a:off x="5835380" y="5413350"/>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4640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DB13-0180-349E-E62D-43B001F57E83}"/>
              </a:ext>
            </a:extLst>
          </p:cNvPr>
          <p:cNvSpPr>
            <a:spLocks noGrp="1"/>
          </p:cNvSpPr>
          <p:nvPr>
            <p:ph type="title"/>
          </p:nvPr>
        </p:nvSpPr>
        <p:spPr>
          <a:xfrm>
            <a:off x="393940" y="89078"/>
            <a:ext cx="10515600" cy="1325563"/>
          </a:xfrm>
        </p:spPr>
        <p:txBody>
          <a:bodyPr/>
          <a:lstStyle/>
          <a:p>
            <a:r>
              <a:rPr lang="en-US" dirty="0">
                <a:latin typeface="AkayaKanadaka" panose="02010502080401010103" pitchFamily="2" charset="77"/>
                <a:cs typeface="AkayaKanadaka" panose="02010502080401010103" pitchFamily="2" charset="77"/>
              </a:rPr>
              <a:t>Breakdown of Chapter 2</a:t>
            </a:r>
          </a:p>
        </p:txBody>
      </p:sp>
      <p:graphicFrame>
        <p:nvGraphicFramePr>
          <p:cNvPr id="4" name="Table 3">
            <a:extLst>
              <a:ext uri="{FF2B5EF4-FFF2-40B4-BE49-F238E27FC236}">
                <a16:creationId xmlns:a16="http://schemas.microsoft.com/office/drawing/2014/main" id="{0C037D54-3EB5-281B-6B17-3931E836E3F2}"/>
              </a:ext>
            </a:extLst>
          </p:cNvPr>
          <p:cNvGraphicFramePr>
            <a:graphicFrameLocks noGrp="1"/>
          </p:cNvGraphicFramePr>
          <p:nvPr>
            <p:extLst>
              <p:ext uri="{D42A27DB-BD31-4B8C-83A1-F6EECF244321}">
                <p14:modId xmlns:p14="http://schemas.microsoft.com/office/powerpoint/2010/main" val="2792037111"/>
              </p:ext>
            </p:extLst>
          </p:nvPr>
        </p:nvGraphicFramePr>
        <p:xfrm>
          <a:off x="1109932" y="1089228"/>
          <a:ext cx="9661586" cy="5699760"/>
        </p:xfrm>
        <a:graphic>
          <a:graphicData uri="http://schemas.openxmlformats.org/drawingml/2006/table">
            <a:tbl>
              <a:tblPr firstRow="1" bandRow="1">
                <a:tableStyleId>{21E4AEA4-8DFA-4A89-87EB-49C32662AFE0}</a:tableStyleId>
              </a:tblPr>
              <a:tblGrid>
                <a:gridCol w="7315201">
                  <a:extLst>
                    <a:ext uri="{9D8B030D-6E8A-4147-A177-3AD203B41FA5}">
                      <a16:colId xmlns:a16="http://schemas.microsoft.com/office/drawing/2014/main" val="41909276"/>
                    </a:ext>
                  </a:extLst>
                </a:gridCol>
                <a:gridCol w="2346385">
                  <a:extLst>
                    <a:ext uri="{9D8B030D-6E8A-4147-A177-3AD203B41FA5}">
                      <a16:colId xmlns:a16="http://schemas.microsoft.com/office/drawing/2014/main" val="1531570031"/>
                    </a:ext>
                  </a:extLst>
                </a:gridCol>
              </a:tblGrid>
              <a:tr h="571511">
                <a:tc>
                  <a:txBody>
                    <a:bodyPr/>
                    <a:lstStyle/>
                    <a:p>
                      <a:pPr algn="ctr"/>
                      <a:r>
                        <a:rPr lang="en-US" sz="3200" dirty="0">
                          <a:latin typeface="AkayaKanadaka" panose="02010502080401010103" pitchFamily="2" charset="77"/>
                          <a:cs typeface="AkayaKanadaka" panose="02010502080401010103" pitchFamily="2" charset="77"/>
                        </a:rPr>
                        <a:t>Event</a:t>
                      </a:r>
                    </a:p>
                  </a:txBody>
                  <a:tcPr anchor="ctr"/>
                </a:tc>
                <a:tc>
                  <a:txBody>
                    <a:bodyPr/>
                    <a:lstStyle/>
                    <a:p>
                      <a:pPr algn="ctr"/>
                      <a:r>
                        <a:rPr lang="en-US" sz="3200" dirty="0">
                          <a:latin typeface="AkayaKanadaka" panose="02010502080401010103" pitchFamily="2" charset="77"/>
                          <a:cs typeface="AkayaKanadaka" panose="02010502080401010103" pitchFamily="2" charset="77"/>
                        </a:rPr>
                        <a:t>Verses</a:t>
                      </a:r>
                    </a:p>
                  </a:txBody>
                  <a:tcPr/>
                </a:tc>
                <a:extLst>
                  <a:ext uri="{0D108BD9-81ED-4DB2-BD59-A6C34878D82A}">
                    <a16:rowId xmlns:a16="http://schemas.microsoft.com/office/drawing/2014/main" val="872382722"/>
                  </a:ext>
                </a:extLst>
              </a:tr>
              <a:tr h="571511">
                <a:tc>
                  <a:txBody>
                    <a:bodyPr/>
                    <a:lstStyle/>
                    <a:p>
                      <a:r>
                        <a:rPr lang="en-US" sz="3200" dirty="0">
                          <a:latin typeface="AkayaKanadaka" panose="02010502080401010103" pitchFamily="2" charset="77"/>
                          <a:cs typeface="AkayaKanadaka" panose="02010502080401010103" pitchFamily="2" charset="77"/>
                        </a:rPr>
                        <a:t>The Birth of our Lord Jesus Christ</a:t>
                      </a:r>
                    </a:p>
                  </a:txBody>
                  <a:tcPr anchor="ctr"/>
                </a:tc>
                <a:tc>
                  <a:txBody>
                    <a:bodyPr/>
                    <a:lstStyle/>
                    <a:p>
                      <a:pPr algn="ctr"/>
                      <a:r>
                        <a:rPr lang="en-US" sz="3200" dirty="0">
                          <a:latin typeface="AkayaKanadaka" panose="02010502080401010103" pitchFamily="2" charset="77"/>
                          <a:cs typeface="AkayaKanadaka" panose="02010502080401010103" pitchFamily="2" charset="77"/>
                        </a:rPr>
                        <a:t>1-7</a:t>
                      </a:r>
                    </a:p>
                  </a:txBody>
                  <a:tcPr/>
                </a:tc>
                <a:extLst>
                  <a:ext uri="{0D108BD9-81ED-4DB2-BD59-A6C34878D82A}">
                    <a16:rowId xmlns:a16="http://schemas.microsoft.com/office/drawing/2014/main" val="923999433"/>
                  </a:ext>
                </a:extLst>
              </a:tr>
              <a:tr h="571511">
                <a:tc>
                  <a:txBody>
                    <a:bodyPr/>
                    <a:lstStyle/>
                    <a:p>
                      <a:r>
                        <a:rPr lang="en-US" sz="3200" dirty="0">
                          <a:latin typeface="AkayaKanadaka" panose="02010502080401010103" pitchFamily="2" charset="77"/>
                          <a:cs typeface="AkayaKanadaka" panose="02010502080401010103" pitchFamily="2" charset="77"/>
                        </a:rPr>
                        <a:t>The Announcement to the Shepherds</a:t>
                      </a:r>
                    </a:p>
                  </a:txBody>
                  <a:tcPr anchor="ctr"/>
                </a:tc>
                <a:tc>
                  <a:txBody>
                    <a:bodyPr/>
                    <a:lstStyle/>
                    <a:p>
                      <a:pPr algn="ctr"/>
                      <a:r>
                        <a:rPr lang="en-US" sz="3200" dirty="0">
                          <a:latin typeface="AkayaKanadaka" panose="02010502080401010103" pitchFamily="2" charset="77"/>
                          <a:cs typeface="AkayaKanadaka" panose="02010502080401010103" pitchFamily="2" charset="77"/>
                        </a:rPr>
                        <a:t>8-20</a:t>
                      </a:r>
                    </a:p>
                  </a:txBody>
                  <a:tcPr/>
                </a:tc>
                <a:extLst>
                  <a:ext uri="{0D108BD9-81ED-4DB2-BD59-A6C34878D82A}">
                    <a16:rowId xmlns:a16="http://schemas.microsoft.com/office/drawing/2014/main" val="4035188978"/>
                  </a:ext>
                </a:extLst>
              </a:tr>
              <a:tr h="571511">
                <a:tc>
                  <a:txBody>
                    <a:bodyPr/>
                    <a:lstStyle/>
                    <a:p>
                      <a:r>
                        <a:rPr lang="en-US" sz="3200" dirty="0">
                          <a:latin typeface="AkayaKanadaka" panose="02010502080401010103" pitchFamily="2" charset="77"/>
                          <a:cs typeface="AkayaKanadaka" panose="02010502080401010103" pitchFamily="2" charset="77"/>
                        </a:rPr>
                        <a:t>Our Lord’s Circumcision</a:t>
                      </a:r>
                    </a:p>
                  </a:txBody>
                  <a:tcPr anchor="ctr"/>
                </a:tc>
                <a:tc>
                  <a:txBody>
                    <a:bodyPr/>
                    <a:lstStyle/>
                    <a:p>
                      <a:pPr algn="ctr"/>
                      <a:r>
                        <a:rPr lang="en-US" sz="3200" dirty="0">
                          <a:latin typeface="AkayaKanadaka" panose="02010502080401010103" pitchFamily="2" charset="77"/>
                          <a:cs typeface="AkayaKanadaka" panose="02010502080401010103" pitchFamily="2" charset="77"/>
                        </a:rPr>
                        <a:t>21</a:t>
                      </a:r>
                    </a:p>
                  </a:txBody>
                  <a:tcPr/>
                </a:tc>
                <a:extLst>
                  <a:ext uri="{0D108BD9-81ED-4DB2-BD59-A6C34878D82A}">
                    <a16:rowId xmlns:a16="http://schemas.microsoft.com/office/drawing/2014/main" val="779167084"/>
                  </a:ext>
                </a:extLst>
              </a:tr>
              <a:tr h="571511">
                <a:tc>
                  <a:txBody>
                    <a:bodyPr/>
                    <a:lstStyle/>
                    <a:p>
                      <a:r>
                        <a:rPr lang="en-US" sz="3200" dirty="0">
                          <a:latin typeface="AkayaKanadaka" panose="02010502080401010103" pitchFamily="2" charset="77"/>
                          <a:cs typeface="AkayaKanadaka" panose="02010502080401010103" pitchFamily="2" charset="77"/>
                        </a:rPr>
                        <a:t>The Sacrifice Offering (on the 40</a:t>
                      </a:r>
                      <a:r>
                        <a:rPr lang="en-US" sz="3200" baseline="30000" dirty="0">
                          <a:latin typeface="AkayaKanadaka" panose="02010502080401010103" pitchFamily="2" charset="77"/>
                          <a:cs typeface="AkayaKanadaka" panose="02010502080401010103" pitchFamily="2" charset="77"/>
                        </a:rPr>
                        <a:t>th</a:t>
                      </a:r>
                      <a:r>
                        <a:rPr lang="en-US" sz="3200" dirty="0">
                          <a:latin typeface="AkayaKanadaka" panose="02010502080401010103" pitchFamily="2" charset="77"/>
                          <a:cs typeface="AkayaKanadaka" panose="02010502080401010103" pitchFamily="2" charset="77"/>
                        </a:rPr>
                        <a:t> day)</a:t>
                      </a:r>
                    </a:p>
                  </a:txBody>
                  <a:tcPr anchor="ctr"/>
                </a:tc>
                <a:tc>
                  <a:txBody>
                    <a:bodyPr/>
                    <a:lstStyle/>
                    <a:p>
                      <a:pPr algn="ctr"/>
                      <a:r>
                        <a:rPr lang="en-US" sz="3200" dirty="0">
                          <a:latin typeface="AkayaKanadaka" panose="02010502080401010103" pitchFamily="2" charset="77"/>
                          <a:cs typeface="AkayaKanadaka" panose="02010502080401010103" pitchFamily="2" charset="77"/>
                        </a:rPr>
                        <a:t>22-24</a:t>
                      </a:r>
                    </a:p>
                  </a:txBody>
                  <a:tcPr/>
                </a:tc>
                <a:extLst>
                  <a:ext uri="{0D108BD9-81ED-4DB2-BD59-A6C34878D82A}">
                    <a16:rowId xmlns:a16="http://schemas.microsoft.com/office/drawing/2014/main" val="707109736"/>
                  </a:ext>
                </a:extLst>
              </a:tr>
              <a:tr h="571511">
                <a:tc>
                  <a:txBody>
                    <a:bodyPr/>
                    <a:lstStyle/>
                    <a:p>
                      <a:r>
                        <a:rPr lang="en-US" sz="3200" dirty="0">
                          <a:latin typeface="AkayaKanadaka" panose="02010502080401010103" pitchFamily="2" charset="77"/>
                          <a:cs typeface="AkayaKanadaka" panose="02010502080401010103" pitchFamily="2" charset="77"/>
                        </a:rPr>
                        <a:t>The Praise of Simon the Elder</a:t>
                      </a:r>
                    </a:p>
                  </a:txBody>
                  <a:tcPr anchor="ctr"/>
                </a:tc>
                <a:tc>
                  <a:txBody>
                    <a:bodyPr/>
                    <a:lstStyle/>
                    <a:p>
                      <a:pPr algn="ctr"/>
                      <a:r>
                        <a:rPr lang="en-US" sz="3200" dirty="0">
                          <a:latin typeface="AkayaKanadaka" panose="02010502080401010103" pitchFamily="2" charset="77"/>
                          <a:cs typeface="AkayaKanadaka" panose="02010502080401010103" pitchFamily="2" charset="77"/>
                        </a:rPr>
                        <a:t>25-35</a:t>
                      </a:r>
                    </a:p>
                  </a:txBody>
                  <a:tcPr/>
                </a:tc>
                <a:extLst>
                  <a:ext uri="{0D108BD9-81ED-4DB2-BD59-A6C34878D82A}">
                    <a16:rowId xmlns:a16="http://schemas.microsoft.com/office/drawing/2014/main" val="3556655175"/>
                  </a:ext>
                </a:extLst>
              </a:tr>
              <a:tr h="571511">
                <a:tc>
                  <a:txBody>
                    <a:bodyPr/>
                    <a:lstStyle/>
                    <a:p>
                      <a:r>
                        <a:rPr lang="en-US" sz="3200" dirty="0">
                          <a:latin typeface="AkayaKanadaka" panose="02010502080401010103" pitchFamily="2" charset="77"/>
                          <a:cs typeface="AkayaKanadaka" panose="02010502080401010103" pitchFamily="2" charset="77"/>
                        </a:rPr>
                        <a:t>The Praise of Hannah the Daughter of Phanuel</a:t>
                      </a:r>
                    </a:p>
                  </a:txBody>
                  <a:tcPr anchor="ctr"/>
                </a:tc>
                <a:tc>
                  <a:txBody>
                    <a:bodyPr/>
                    <a:lstStyle/>
                    <a:p>
                      <a:pPr algn="ctr"/>
                      <a:endParaRPr lang="en-US" sz="3200" dirty="0">
                        <a:latin typeface="AkayaKanadaka" panose="02010502080401010103" pitchFamily="2" charset="77"/>
                        <a:cs typeface="AkayaKanadaka" panose="02010502080401010103" pitchFamily="2" charset="77"/>
                      </a:endParaRPr>
                    </a:p>
                    <a:p>
                      <a:pPr algn="ctr"/>
                      <a:r>
                        <a:rPr lang="en-US" sz="3200" dirty="0">
                          <a:latin typeface="AkayaKanadaka" panose="02010502080401010103" pitchFamily="2" charset="77"/>
                          <a:cs typeface="AkayaKanadaka" panose="02010502080401010103" pitchFamily="2" charset="77"/>
                        </a:rPr>
                        <a:t>36-38</a:t>
                      </a:r>
                    </a:p>
                  </a:txBody>
                  <a:tcPr/>
                </a:tc>
                <a:extLst>
                  <a:ext uri="{0D108BD9-81ED-4DB2-BD59-A6C34878D82A}">
                    <a16:rowId xmlns:a16="http://schemas.microsoft.com/office/drawing/2014/main" val="4132082934"/>
                  </a:ext>
                </a:extLst>
              </a:tr>
              <a:tr h="571511">
                <a:tc>
                  <a:txBody>
                    <a:bodyPr/>
                    <a:lstStyle/>
                    <a:p>
                      <a:r>
                        <a:rPr lang="en-US" sz="3200" dirty="0">
                          <a:latin typeface="AkayaKanadaka" panose="02010502080401010103" pitchFamily="2" charset="77"/>
                          <a:cs typeface="AkayaKanadaka" panose="02010502080401010103" pitchFamily="2" charset="77"/>
                        </a:rPr>
                        <a:t>The Return to Nazareth</a:t>
                      </a:r>
                    </a:p>
                  </a:txBody>
                  <a:tcPr anchor="ctr"/>
                </a:tc>
                <a:tc>
                  <a:txBody>
                    <a:bodyPr/>
                    <a:lstStyle/>
                    <a:p>
                      <a:pPr algn="ctr"/>
                      <a:r>
                        <a:rPr lang="en-US" sz="3200" dirty="0">
                          <a:latin typeface="AkayaKanadaka" panose="02010502080401010103" pitchFamily="2" charset="77"/>
                          <a:cs typeface="AkayaKanadaka" panose="02010502080401010103" pitchFamily="2" charset="77"/>
                        </a:rPr>
                        <a:t>39-40</a:t>
                      </a:r>
                    </a:p>
                  </a:txBody>
                  <a:tcPr/>
                </a:tc>
                <a:extLst>
                  <a:ext uri="{0D108BD9-81ED-4DB2-BD59-A6C34878D82A}">
                    <a16:rowId xmlns:a16="http://schemas.microsoft.com/office/drawing/2014/main" val="2769421144"/>
                  </a:ext>
                </a:extLst>
              </a:tr>
              <a:tr h="571511">
                <a:tc>
                  <a:txBody>
                    <a:bodyPr/>
                    <a:lstStyle/>
                    <a:p>
                      <a:r>
                        <a:rPr lang="en-US" sz="3200" dirty="0">
                          <a:latin typeface="AkayaKanadaka" panose="02010502080401010103" pitchFamily="2" charset="77"/>
                          <a:cs typeface="AkayaKanadaka" panose="02010502080401010103" pitchFamily="2" charset="77"/>
                        </a:rPr>
                        <a:t>Christ in the Temple</a:t>
                      </a:r>
                    </a:p>
                  </a:txBody>
                  <a:tcPr anchor="ctr"/>
                </a:tc>
                <a:tc>
                  <a:txBody>
                    <a:bodyPr/>
                    <a:lstStyle/>
                    <a:p>
                      <a:pPr algn="ctr"/>
                      <a:r>
                        <a:rPr lang="en-US" sz="3200" dirty="0">
                          <a:latin typeface="AkayaKanadaka" panose="02010502080401010103" pitchFamily="2" charset="77"/>
                          <a:cs typeface="AkayaKanadaka" panose="02010502080401010103" pitchFamily="2" charset="77"/>
                        </a:rPr>
                        <a:t>41-52</a:t>
                      </a:r>
                    </a:p>
                  </a:txBody>
                  <a:tcPr/>
                </a:tc>
                <a:extLst>
                  <a:ext uri="{0D108BD9-81ED-4DB2-BD59-A6C34878D82A}">
                    <a16:rowId xmlns:a16="http://schemas.microsoft.com/office/drawing/2014/main" val="3444145130"/>
                  </a:ext>
                </a:extLst>
              </a:tr>
            </a:tbl>
          </a:graphicData>
        </a:graphic>
      </p:graphicFrame>
    </p:spTree>
    <p:extLst>
      <p:ext uri="{BB962C8B-B14F-4D97-AF65-F5344CB8AC3E}">
        <p14:creationId xmlns:p14="http://schemas.microsoft.com/office/powerpoint/2010/main" val="342743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trees&#10;&#10;Description automatically generated">
            <a:extLst>
              <a:ext uri="{FF2B5EF4-FFF2-40B4-BE49-F238E27FC236}">
                <a16:creationId xmlns:a16="http://schemas.microsoft.com/office/drawing/2014/main" id="{46458D25-EA84-6D5A-1B83-4860BFACB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55829"/>
            <a:ext cx="4824998" cy="1824245"/>
          </a:xfrm>
          <a:prstGeom prst="rect">
            <a:avLst/>
          </a:prstGeom>
        </p:spPr>
      </p:pic>
      <p:pic>
        <p:nvPicPr>
          <p:cNvPr id="3" name="Picture 2" descr="A person in a white dress&#10;&#10;Description automatically generated">
            <a:extLst>
              <a:ext uri="{FF2B5EF4-FFF2-40B4-BE49-F238E27FC236}">
                <a16:creationId xmlns:a16="http://schemas.microsoft.com/office/drawing/2014/main" id="{A56DF7C5-5645-41F3-B814-0B2847E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170" y="624312"/>
            <a:ext cx="4525726" cy="2262863"/>
          </a:xfrm>
          <a:prstGeom prst="rect">
            <a:avLst/>
          </a:prstGeom>
        </p:spPr>
      </p:pic>
      <p:pic>
        <p:nvPicPr>
          <p:cNvPr id="11" name="Picture 10" descr="A person looking at his watch&#10;&#10;Description automatically generated">
            <a:extLst>
              <a:ext uri="{FF2B5EF4-FFF2-40B4-BE49-F238E27FC236}">
                <a16:creationId xmlns:a16="http://schemas.microsoft.com/office/drawing/2014/main" id="{E530B2FA-CCF6-2E3E-5A28-541F54E1E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4324398"/>
            <a:ext cx="2634207" cy="1930411"/>
          </a:xfrm>
          <a:prstGeom prst="rect">
            <a:avLst/>
          </a:prstGeom>
        </p:spPr>
      </p:pic>
      <p:pic>
        <p:nvPicPr>
          <p:cNvPr id="9" name="Picture 8" descr="A person sitting in a row of white chairs&#10;&#10;Description automatically generated">
            <a:extLst>
              <a:ext uri="{FF2B5EF4-FFF2-40B4-BE49-F238E27FC236}">
                <a16:creationId xmlns:a16="http://schemas.microsoft.com/office/drawing/2014/main" id="{E73FDF18-4262-98CB-0085-8BBD7EC50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158" y="3504142"/>
            <a:ext cx="4161414" cy="2759199"/>
          </a:xfrm>
          <a:prstGeom prst="rect">
            <a:avLst/>
          </a:prstGeom>
        </p:spPr>
      </p:pic>
      <p:pic>
        <p:nvPicPr>
          <p:cNvPr id="7" name="Picture 6" descr="A person sitting on a bench&#10;&#10;Description automatically generated">
            <a:extLst>
              <a:ext uri="{FF2B5EF4-FFF2-40B4-BE49-F238E27FC236}">
                <a16:creationId xmlns:a16="http://schemas.microsoft.com/office/drawing/2014/main" id="{53BFD1F1-E42B-5D50-984C-59738FE06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064" y="4377893"/>
            <a:ext cx="2674468" cy="1779736"/>
          </a:xfrm>
          <a:prstGeom prst="rect">
            <a:avLst/>
          </a:prstGeom>
        </p:spPr>
      </p:pic>
    </p:spTree>
    <p:extLst>
      <p:ext uri="{BB962C8B-B14F-4D97-AF65-F5344CB8AC3E}">
        <p14:creationId xmlns:p14="http://schemas.microsoft.com/office/powerpoint/2010/main" val="193272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ourglass">
            <a:extLst>
              <a:ext uri="{FF2B5EF4-FFF2-40B4-BE49-F238E27FC236}">
                <a16:creationId xmlns:a16="http://schemas.microsoft.com/office/drawing/2014/main" id="{4B49CD94-ADDA-B672-EC25-48CDFBA9A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32" name="Freeform: Shape 2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164C6EA-06FE-7B2E-57BF-098CA7A9E02B}"/>
              </a:ext>
            </a:extLst>
          </p:cNvPr>
          <p:cNvSpPr>
            <a:spLocks noGrp="1"/>
          </p:cNvSpPr>
          <p:nvPr>
            <p:ph type="ctrTitle"/>
          </p:nvPr>
        </p:nvSpPr>
        <p:spPr>
          <a:xfrm>
            <a:off x="5622061" y="762538"/>
            <a:ext cx="5649349" cy="3199862"/>
          </a:xfrm>
        </p:spPr>
        <p:txBody>
          <a:bodyPr anchor="b">
            <a:normAutofit/>
          </a:bodyPr>
          <a:lstStyle/>
          <a:p>
            <a:pPr algn="l"/>
            <a:r>
              <a:rPr lang="en-US" sz="6600">
                <a:solidFill>
                  <a:srgbClr val="FFFFFF"/>
                </a:solidFill>
                <a:latin typeface="AkayaKanadaka" panose="02010502080401010103" pitchFamily="2" charset="77"/>
                <a:cs typeface="AkayaKanadaka" panose="02010502080401010103" pitchFamily="2" charset="77"/>
              </a:rPr>
              <a:t>WAITING </a:t>
            </a:r>
          </a:p>
        </p:txBody>
      </p:sp>
      <p:sp>
        <p:nvSpPr>
          <p:cNvPr id="2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89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derwater empty swimming pool">
            <a:extLst>
              <a:ext uri="{FF2B5EF4-FFF2-40B4-BE49-F238E27FC236}">
                <a16:creationId xmlns:a16="http://schemas.microsoft.com/office/drawing/2014/main" id="{4B2C61B1-3E1A-6CB3-AB35-D3F8865AF6E9}"/>
              </a:ext>
            </a:extLst>
          </p:cNvPr>
          <p:cNvPicPr>
            <a:picLocks noChangeAspect="1"/>
          </p:cNvPicPr>
          <p:nvPr/>
        </p:nvPicPr>
        <p:blipFill>
          <a:blip r:embed="rId2"/>
          <a:srcRect t="12695" b="3036"/>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A18D3-7307-863D-7F86-9C58A6E4611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Let us dive into Chapter 2</a:t>
            </a:r>
          </a:p>
        </p:txBody>
      </p:sp>
    </p:spTree>
    <p:extLst>
      <p:ext uri="{BB962C8B-B14F-4D97-AF65-F5344CB8AC3E}">
        <p14:creationId xmlns:p14="http://schemas.microsoft.com/office/powerpoint/2010/main" val="35260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02CE36-31A9-9FF1-38EF-CEC5065B4E4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BFA799-865C-57E3-FCD0-96B58098FAE7}"/>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kern="1200" dirty="0">
                <a:solidFill>
                  <a:schemeClr val="tx1"/>
                </a:solidFill>
                <a:latin typeface="+mj-lt"/>
                <a:ea typeface="+mj-ea"/>
                <a:cs typeface="+mj-cs"/>
              </a:rPr>
              <a:t>Christ’s Birth</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43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et Caesar Augustus: The First Roman Emperor">
            <a:extLst>
              <a:ext uri="{FF2B5EF4-FFF2-40B4-BE49-F238E27FC236}">
                <a16:creationId xmlns:a16="http://schemas.microsoft.com/office/drawing/2014/main" id="{F7C62FB9-A41A-EFAF-0497-46A2FB65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8EDC96-0F2A-464D-AB5B-AA3367DBE99C}"/>
              </a:ext>
            </a:extLst>
          </p:cNvPr>
          <p:cNvSpPr/>
          <p:nvPr/>
        </p:nvSpPr>
        <p:spPr>
          <a:xfrm>
            <a:off x="2731665" y="461878"/>
            <a:ext cx="4835326"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Census?</a:t>
            </a:r>
          </a:p>
        </p:txBody>
      </p:sp>
    </p:spTree>
    <p:extLst>
      <p:ext uri="{BB962C8B-B14F-4D97-AF65-F5344CB8AC3E}">
        <p14:creationId xmlns:p14="http://schemas.microsoft.com/office/powerpoint/2010/main" val="4091645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410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on a donkey&#10;&#10;Description automatically generated">
            <a:extLst>
              <a:ext uri="{FF2B5EF4-FFF2-40B4-BE49-F238E27FC236}">
                <a16:creationId xmlns:a16="http://schemas.microsoft.com/office/drawing/2014/main" id="{2DC00588-9174-1663-0072-F42A7D6069A2}"/>
              </a:ext>
            </a:extLst>
          </p:cNvPr>
          <p:cNvPicPr>
            <a:picLocks noChangeAspect="1"/>
          </p:cNvPicPr>
          <p:nvPr/>
        </p:nvPicPr>
        <p:blipFill>
          <a:blip r:embed="rId2">
            <a:extLst>
              <a:ext uri="{28A0092B-C50C-407E-A947-70E740481C1C}">
                <a14:useLocalDpi xmlns:a14="http://schemas.microsoft.com/office/drawing/2010/main" val="0"/>
              </a:ext>
            </a:extLst>
          </a:blip>
          <a:srcRect t="12101" b="3328"/>
          <a:stretch/>
        </p:blipFill>
        <p:spPr>
          <a:xfrm>
            <a:off x="20" y="1282"/>
            <a:ext cx="12191980" cy="6856718"/>
          </a:xfrm>
          <a:prstGeom prst="rect">
            <a:avLst/>
          </a:prstGeom>
        </p:spPr>
      </p:pic>
    </p:spTree>
    <p:extLst>
      <p:ext uri="{BB962C8B-B14F-4D97-AF65-F5344CB8AC3E}">
        <p14:creationId xmlns:p14="http://schemas.microsoft.com/office/powerpoint/2010/main" val="811290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3CD3-87D2-2BE5-EF43-8FE7E2E479D0}"/>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The Trip to Bethlehem in Judea </a:t>
            </a:r>
          </a:p>
        </p:txBody>
      </p:sp>
      <p:pic>
        <p:nvPicPr>
          <p:cNvPr id="6" name="Picture 5" descr="A map of the bible&#10;&#10;Description automatically generated">
            <a:extLst>
              <a:ext uri="{FF2B5EF4-FFF2-40B4-BE49-F238E27FC236}">
                <a16:creationId xmlns:a16="http://schemas.microsoft.com/office/drawing/2014/main" id="{F5CFC8A0-D62A-BF6C-0708-13607BCA3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093" y="1414599"/>
            <a:ext cx="3949700" cy="4838700"/>
          </a:xfrm>
          <a:prstGeom prst="rect">
            <a:avLst/>
          </a:prstGeom>
        </p:spPr>
      </p:pic>
      <p:sp>
        <p:nvSpPr>
          <p:cNvPr id="7" name="TextBox 6">
            <a:extLst>
              <a:ext uri="{FF2B5EF4-FFF2-40B4-BE49-F238E27FC236}">
                <a16:creationId xmlns:a16="http://schemas.microsoft.com/office/drawing/2014/main" id="{99CD5D59-69E0-3C5B-D245-A81A9A9DFA22}"/>
              </a:ext>
            </a:extLst>
          </p:cNvPr>
          <p:cNvSpPr txBox="1"/>
          <p:nvPr/>
        </p:nvSpPr>
        <p:spPr>
          <a:xfrm>
            <a:off x="679269" y="1690688"/>
            <a:ext cx="555171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Because of a decree by the Roman ruler</a:t>
            </a:r>
          </a:p>
        </p:txBody>
      </p:sp>
      <p:sp>
        <p:nvSpPr>
          <p:cNvPr id="4" name="TextBox 3">
            <a:extLst>
              <a:ext uri="{FF2B5EF4-FFF2-40B4-BE49-F238E27FC236}">
                <a16:creationId xmlns:a16="http://schemas.microsoft.com/office/drawing/2014/main" id="{89E2AB3A-BD29-E719-8E7A-8CE1F22D2EB3}"/>
              </a:ext>
            </a:extLst>
          </p:cNvPr>
          <p:cNvSpPr txBox="1"/>
          <p:nvPr/>
        </p:nvSpPr>
        <p:spPr>
          <a:xfrm>
            <a:off x="679269" y="2740162"/>
            <a:ext cx="5416731"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Performed according to a Jewish regime</a:t>
            </a:r>
          </a:p>
        </p:txBody>
      </p:sp>
      <p:sp>
        <p:nvSpPr>
          <p:cNvPr id="8" name="TextBox 7">
            <a:extLst>
              <a:ext uri="{FF2B5EF4-FFF2-40B4-BE49-F238E27FC236}">
                <a16:creationId xmlns:a16="http://schemas.microsoft.com/office/drawing/2014/main" id="{5B588F88-2C47-4BF7-E757-74B0056881A8}"/>
              </a:ext>
            </a:extLst>
          </p:cNvPr>
          <p:cNvSpPr txBox="1"/>
          <p:nvPr/>
        </p:nvSpPr>
        <p:spPr>
          <a:xfrm>
            <a:off x="671475" y="3694269"/>
            <a:ext cx="6098344"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A tedious journey (around 70-90 miles)</a:t>
            </a:r>
          </a:p>
        </p:txBody>
      </p:sp>
      <p:sp>
        <p:nvSpPr>
          <p:cNvPr id="10" name="TextBox 9">
            <a:extLst>
              <a:ext uri="{FF2B5EF4-FFF2-40B4-BE49-F238E27FC236}">
                <a16:creationId xmlns:a16="http://schemas.microsoft.com/office/drawing/2014/main" id="{74FBD380-D843-7C27-B010-ACE950B2DEED}"/>
              </a:ext>
            </a:extLst>
          </p:cNvPr>
          <p:cNvSpPr txBox="1"/>
          <p:nvPr/>
        </p:nvSpPr>
        <p:spPr>
          <a:xfrm>
            <a:off x="679269" y="4866841"/>
            <a:ext cx="6098344"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Micah 5:2 – Prophecy fulfilled!</a:t>
            </a:r>
          </a:p>
        </p:txBody>
      </p:sp>
    </p:spTree>
    <p:extLst>
      <p:ext uri="{BB962C8B-B14F-4D97-AF65-F5344CB8AC3E}">
        <p14:creationId xmlns:p14="http://schemas.microsoft.com/office/powerpoint/2010/main" val="34414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2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ooden sign with text overlay&#10;&#10;Description automatically generated">
            <a:extLst>
              <a:ext uri="{FF2B5EF4-FFF2-40B4-BE49-F238E27FC236}">
                <a16:creationId xmlns:a16="http://schemas.microsoft.com/office/drawing/2014/main" id="{2BDB32A5-760D-FA02-AAE0-8B4A7D865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996111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E67B-57B6-7F27-0C4B-3EAED838A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DE2C8-3527-E16E-1BF9-DEDF945B012F}"/>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Let us pause a little …</a:t>
            </a:r>
          </a:p>
        </p:txBody>
      </p:sp>
      <p:sp>
        <p:nvSpPr>
          <p:cNvPr id="7" name="TextBox 6">
            <a:extLst>
              <a:ext uri="{FF2B5EF4-FFF2-40B4-BE49-F238E27FC236}">
                <a16:creationId xmlns:a16="http://schemas.microsoft.com/office/drawing/2014/main" id="{20D7DB14-5AC8-EC18-47AE-38EF51453665}"/>
              </a:ext>
            </a:extLst>
          </p:cNvPr>
          <p:cNvSpPr txBox="1"/>
          <p:nvPr/>
        </p:nvSpPr>
        <p:spPr>
          <a:xfrm>
            <a:off x="679268" y="1690688"/>
            <a:ext cx="1081169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She brought forth her </a:t>
            </a:r>
            <a:r>
              <a:rPr lang="en-US" sz="2800" dirty="0">
                <a:solidFill>
                  <a:srgbClr val="C00000"/>
                </a:solidFill>
                <a:latin typeface="AkayaKanadaka" panose="02010502080401010103" pitchFamily="2" charset="77"/>
                <a:cs typeface="AkayaKanadaka" panose="02010502080401010103" pitchFamily="2" charset="77"/>
              </a:rPr>
              <a:t>firstborn</a:t>
            </a:r>
          </a:p>
          <a:p>
            <a:pPr marL="742950" lvl="1"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Firstborn </a:t>
            </a:r>
            <a:r>
              <a:rPr lang="en-US" sz="2800" dirty="0">
                <a:solidFill>
                  <a:schemeClr val="accent4">
                    <a:lumMod val="50000"/>
                  </a:schemeClr>
                </a:solidFill>
                <a:latin typeface="AkayaKanadaka" panose="02010502080401010103" pitchFamily="2" charset="77"/>
                <a:cs typeface="AkayaKanadaka" panose="02010502080401010103" pitchFamily="2" charset="77"/>
              </a:rPr>
              <a:t>means he who has not been preceded by anyone in birth</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“the firstborn from the dead” (Col 1:18)</a:t>
            </a:r>
          </a:p>
        </p:txBody>
      </p:sp>
      <p:sp>
        <p:nvSpPr>
          <p:cNvPr id="4" name="TextBox 3">
            <a:extLst>
              <a:ext uri="{FF2B5EF4-FFF2-40B4-BE49-F238E27FC236}">
                <a16:creationId xmlns:a16="http://schemas.microsoft.com/office/drawing/2014/main" id="{9DBD35CE-5BF2-7F31-9F1E-45266A36FE11}"/>
              </a:ext>
            </a:extLst>
          </p:cNvPr>
          <p:cNvSpPr txBox="1"/>
          <p:nvPr/>
        </p:nvSpPr>
        <p:spPr>
          <a:xfrm>
            <a:off x="679268" y="3062418"/>
            <a:ext cx="10515600" cy="2677656"/>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There was no room for them in the inn</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“that though He was rich, yet for your sakes He became poor, that you through his poverty might be rich” (2 Cor 8:9)</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He took what is ours and gave us what is His, we praise and glorify Him, and exalt Him – Friday theotokia. </a:t>
            </a:r>
          </a:p>
          <a:p>
            <a:pPr marL="285750"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6130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Isosceles Triangle 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aint Luke - BeKids">
            <a:extLst>
              <a:ext uri="{FF2B5EF4-FFF2-40B4-BE49-F238E27FC236}">
                <a16:creationId xmlns:a16="http://schemas.microsoft.com/office/drawing/2014/main" id="{FBBF06D2-FFC1-A6F3-D873-F6723B1744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6544" y="-35541"/>
            <a:ext cx="6694557" cy="66945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descr="Learn about Question Mark (?) - Uses, Examples and Rules for Kids">
            <a:extLst>
              <a:ext uri="{FF2B5EF4-FFF2-40B4-BE49-F238E27FC236}">
                <a16:creationId xmlns:a16="http://schemas.microsoft.com/office/drawing/2014/main" id="{E351FEB3-D2AD-5096-3F46-F9DC2F4AEA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Doctor Vectors &amp; Illustrations for Free Download">
            <a:extLst>
              <a:ext uri="{FF2B5EF4-FFF2-40B4-BE49-F238E27FC236}">
                <a16:creationId xmlns:a16="http://schemas.microsoft.com/office/drawing/2014/main" id="{C747469E-28A6-82B8-2FE2-99D80EC88045}"/>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335112" y="1817440"/>
            <a:ext cx="1652397" cy="1652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ortrait Of Happy Male Painter Artist With Glasses And Mustache Smiling And  Painting With Colorful Palette Standing Near Easel Royalty Free SVG,  Cliparts, Vectors, and Stock Illustration. Image 45829945.">
            <a:extLst>
              <a:ext uri="{FF2B5EF4-FFF2-40B4-BE49-F238E27FC236}">
                <a16:creationId xmlns:a16="http://schemas.microsoft.com/office/drawing/2014/main" id="{4D5618AB-F336-5613-B3DF-73DC7B025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9669" y="4123310"/>
            <a:ext cx="1652397" cy="16523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Story of the Most Famous Icon of the Virgin Mary">
            <a:extLst>
              <a:ext uri="{FF2B5EF4-FFF2-40B4-BE49-F238E27FC236}">
                <a16:creationId xmlns:a16="http://schemas.microsoft.com/office/drawing/2014/main" id="{2933A221-FF50-3E2A-37E9-0D3FFB13BF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 y="1653999"/>
            <a:ext cx="2610304" cy="329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fade">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 calcmode="lin" valueType="num">
                                      <p:cBhvr additive="base">
                                        <p:cTn id="22" dur="500" fill="hold"/>
                                        <p:tgtEl>
                                          <p:spTgt spid="1038"/>
                                        </p:tgtEl>
                                        <p:attrNameLst>
                                          <p:attrName>ppt_x</p:attrName>
                                        </p:attrNameLst>
                                      </p:cBhvr>
                                      <p:tavLst>
                                        <p:tav tm="0">
                                          <p:val>
                                            <p:strVal val="#ppt_x"/>
                                          </p:val>
                                        </p:tav>
                                        <p:tav tm="100000">
                                          <p:val>
                                            <p:strVal val="#ppt_x"/>
                                          </p:val>
                                        </p:tav>
                                      </p:tavLst>
                                    </p:anim>
                                    <p:anim calcmode="lin" valueType="num">
                                      <p:cBhvr additive="base">
                                        <p:cTn id="23"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EF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a manger and a person&#10;&#10;Description automatically generated">
            <a:extLst>
              <a:ext uri="{FF2B5EF4-FFF2-40B4-BE49-F238E27FC236}">
                <a16:creationId xmlns:a16="http://schemas.microsoft.com/office/drawing/2014/main" id="{6B96A8B2-38AA-FA3F-82DD-68215540B2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8145" r="19278"/>
          <a:stretch/>
        </p:blipFill>
        <p:spPr>
          <a:xfrm>
            <a:off x="1184415" y="650497"/>
            <a:ext cx="4043313" cy="5571066"/>
          </a:xfrm>
          <a:prstGeom prst="rect">
            <a:avLst/>
          </a:prstGeom>
        </p:spPr>
      </p:pic>
      <p:sp>
        <p:nvSpPr>
          <p:cNvPr id="46" name="Rectangle 45">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EF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ainting of a group of people in a cave&#10;&#10;Description automatically generated">
            <a:extLst>
              <a:ext uri="{FF2B5EF4-FFF2-40B4-BE49-F238E27FC236}">
                <a16:creationId xmlns:a16="http://schemas.microsoft.com/office/drawing/2014/main" id="{60E1F761-5E45-1573-850F-4D3575C9DAA8}"/>
              </a:ext>
            </a:extLst>
          </p:cNvPr>
          <p:cNvPicPr>
            <a:picLocks noChangeAspect="1"/>
          </p:cNvPicPr>
          <p:nvPr/>
        </p:nvPicPr>
        <p:blipFill>
          <a:blip r:embed="rId3">
            <a:extLst>
              <a:ext uri="{28A0092B-C50C-407E-A947-70E740481C1C}">
                <a14:useLocalDpi xmlns:a14="http://schemas.microsoft.com/office/drawing/2010/main" val="0"/>
              </a:ext>
            </a:extLst>
          </a:blip>
          <a:srcRect t="1815" r="3" b="3131"/>
          <a:stretch/>
        </p:blipFill>
        <p:spPr>
          <a:xfrm>
            <a:off x="6421034" y="990894"/>
            <a:ext cx="5129784" cy="4876211"/>
          </a:xfrm>
          <a:prstGeom prst="rect">
            <a:avLst/>
          </a:prstGeom>
        </p:spPr>
      </p:pic>
    </p:spTree>
    <p:extLst>
      <p:ext uri="{BB962C8B-B14F-4D97-AF65-F5344CB8AC3E}">
        <p14:creationId xmlns:p14="http://schemas.microsoft.com/office/powerpoint/2010/main" val="3008457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53FD-6AC7-D94C-35EC-3345C10C81A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9153548-1149-756F-3511-CD07A5A946C8}"/>
              </a:ext>
            </a:extLst>
          </p:cNvPr>
          <p:cNvSpPr txBox="1"/>
          <p:nvPr/>
        </p:nvSpPr>
        <p:spPr>
          <a:xfrm>
            <a:off x="679269" y="1690688"/>
            <a:ext cx="2429691" cy="1815882"/>
          </a:xfrm>
          <a:prstGeom prst="rect">
            <a:avLst/>
          </a:prstGeom>
          <a:noFill/>
        </p:spPr>
        <p:txBody>
          <a:bodyPr wrap="square" rtlCol="0">
            <a:spAutoFit/>
          </a:bodyPr>
          <a:lstStyle/>
          <a:p>
            <a:r>
              <a:rPr lang="en-US" sz="2800" dirty="0">
                <a:latin typeface="AkayaKanadaka" panose="02010502080401010103" pitchFamily="2" charset="77"/>
                <a:cs typeface="AkayaKanadaka" panose="02010502080401010103" pitchFamily="2" charset="77"/>
              </a:rPr>
              <a:t>St. Mary &amp; St. Joseph were waiting on God  </a:t>
            </a:r>
          </a:p>
          <a:p>
            <a:pPr marL="285750"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pic>
        <p:nvPicPr>
          <p:cNvPr id="8" name="Picture 7" descr="A painting of a group of people in a cave&#10;&#10;Description automatically generated">
            <a:extLst>
              <a:ext uri="{FF2B5EF4-FFF2-40B4-BE49-F238E27FC236}">
                <a16:creationId xmlns:a16="http://schemas.microsoft.com/office/drawing/2014/main" id="{4AE61CAF-8A3F-4F3F-C27F-A75AC2E3E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350" y="1805799"/>
            <a:ext cx="4460381" cy="4460381"/>
          </a:xfrm>
          <a:prstGeom prst="rect">
            <a:avLst/>
          </a:prstGeom>
        </p:spPr>
      </p:pic>
      <p:pic>
        <p:nvPicPr>
          <p:cNvPr id="10" name="Picture 9" descr="A person sitting on a donkey&#10;&#10;Description automatically generated">
            <a:extLst>
              <a:ext uri="{FF2B5EF4-FFF2-40B4-BE49-F238E27FC236}">
                <a16:creationId xmlns:a16="http://schemas.microsoft.com/office/drawing/2014/main" id="{AA857092-9A0E-4B4C-D5C3-1094E0ABB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512" y="925730"/>
            <a:ext cx="3033712" cy="3033712"/>
          </a:xfrm>
          <a:prstGeom prst="rect">
            <a:avLst/>
          </a:prstGeom>
        </p:spPr>
      </p:pic>
      <p:pic>
        <p:nvPicPr>
          <p:cNvPr id="12" name="Picture 11" descr="A painting of a person praying&#10;&#10;Description automatically generated">
            <a:extLst>
              <a:ext uri="{FF2B5EF4-FFF2-40B4-BE49-F238E27FC236}">
                <a16:creationId xmlns:a16="http://schemas.microsoft.com/office/drawing/2014/main" id="{89670215-ECB6-06E6-B188-F6ACFF02C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260" y="3429000"/>
            <a:ext cx="1816100" cy="2425700"/>
          </a:xfrm>
          <a:prstGeom prst="rect">
            <a:avLst/>
          </a:prstGeom>
        </p:spPr>
      </p:pic>
    </p:spTree>
    <p:extLst>
      <p:ext uri="{BB962C8B-B14F-4D97-AF65-F5344CB8AC3E}">
        <p14:creationId xmlns:p14="http://schemas.microsoft.com/office/powerpoint/2010/main" val="2821239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D9691-8CAB-389B-698B-B584D812F5F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0AD846-6E5B-7F4F-64A2-4570495FB90C}"/>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kern="1200" dirty="0">
                <a:solidFill>
                  <a:schemeClr val="tx1"/>
                </a:solidFill>
                <a:latin typeface="+mj-lt"/>
                <a:ea typeface="+mj-ea"/>
                <a:cs typeface="+mj-cs"/>
              </a:rPr>
              <a:t>Who was first to get the news?</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3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2ACA8D-373A-862D-B7DE-855936488E03}"/>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angels in the sky above a flock of sheep&#10;&#10;Description automatically generated">
            <a:extLst>
              <a:ext uri="{FF2B5EF4-FFF2-40B4-BE49-F238E27FC236}">
                <a16:creationId xmlns:a16="http://schemas.microsoft.com/office/drawing/2014/main" id="{C3F6AC61-0E6F-CB84-3219-B8339A2BD3F2}"/>
              </a:ext>
            </a:extLst>
          </p:cNvPr>
          <p:cNvPicPr>
            <a:picLocks noChangeAspect="1"/>
          </p:cNvPicPr>
          <p:nvPr/>
        </p:nvPicPr>
        <p:blipFill>
          <a:blip r:embed="rId3">
            <a:extLst>
              <a:ext uri="{28A0092B-C50C-407E-A947-70E740481C1C}">
                <a14:useLocalDpi xmlns:a14="http://schemas.microsoft.com/office/drawing/2010/main" val="0"/>
              </a:ext>
            </a:extLst>
          </a:blip>
          <a:srcRect t="28140" b="15610"/>
          <a:stretch/>
        </p:blipFill>
        <p:spPr>
          <a:xfrm>
            <a:off x="-3047" y="10"/>
            <a:ext cx="12191999"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ED9C4-E553-1403-C69E-A3A9258CE3D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The Announcement to the Shepherds</a:t>
            </a:r>
          </a:p>
        </p:txBody>
      </p:sp>
    </p:spTree>
    <p:extLst>
      <p:ext uri="{BB962C8B-B14F-4D97-AF65-F5344CB8AC3E}">
        <p14:creationId xmlns:p14="http://schemas.microsoft.com/office/powerpoint/2010/main" val="1307334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EB9B8-BBF7-70EC-7A88-BAFF9A360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86A32-3924-BDF6-26FC-5421FB74A317}"/>
              </a:ext>
            </a:extLst>
          </p:cNvPr>
          <p:cNvSpPr>
            <a:spLocks noGrp="1"/>
          </p:cNvSpPr>
          <p:nvPr>
            <p:ph type="title"/>
          </p:nvPr>
        </p:nvSpPr>
        <p:spPr/>
        <p:txBody>
          <a:bodyPr/>
          <a:lstStyle/>
          <a:p>
            <a:r>
              <a:rPr lang="en-US" dirty="0">
                <a:latin typeface="AkayaKanadaka" panose="02010502080401010103" pitchFamily="2" charset="77"/>
                <a:cs typeface="AkayaKanadaka" panose="02010502080401010103" pitchFamily="2" charset="77"/>
              </a:rPr>
              <a:t>Let us get into the details …</a:t>
            </a:r>
          </a:p>
        </p:txBody>
      </p:sp>
      <p:sp>
        <p:nvSpPr>
          <p:cNvPr id="7" name="TextBox 6">
            <a:extLst>
              <a:ext uri="{FF2B5EF4-FFF2-40B4-BE49-F238E27FC236}">
                <a16:creationId xmlns:a16="http://schemas.microsoft.com/office/drawing/2014/main" id="{C9F1BE6E-E8B7-E356-CC3B-7A5D498367C7}"/>
              </a:ext>
            </a:extLst>
          </p:cNvPr>
          <p:cNvSpPr txBox="1"/>
          <p:nvPr/>
        </p:nvSpPr>
        <p:spPr>
          <a:xfrm>
            <a:off x="690154" y="1401128"/>
            <a:ext cx="10811691"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Verse 8: </a:t>
            </a:r>
            <a:r>
              <a:rPr lang="en-US" sz="2800" dirty="0">
                <a:latin typeface="AkayaKanadaka" panose="02010502080401010103" pitchFamily="2" charset="77"/>
                <a:cs typeface="AkayaKanadaka" panose="02010502080401010103" pitchFamily="2" charset="77"/>
              </a:rPr>
              <a:t>Now there were in the same country shepherds living out in the fields, keeping </a:t>
            </a:r>
            <a:r>
              <a:rPr lang="en-US" sz="2800" u="sng" dirty="0">
                <a:solidFill>
                  <a:srgbClr val="C00000"/>
                </a:solidFill>
                <a:latin typeface="AkayaKanadaka" panose="02010502080401010103" pitchFamily="2" charset="77"/>
                <a:cs typeface="AkayaKanadaka" panose="02010502080401010103" pitchFamily="2" charset="77"/>
              </a:rPr>
              <a:t>watch over </a:t>
            </a:r>
            <a:r>
              <a:rPr lang="en-US" sz="2800" dirty="0">
                <a:latin typeface="AkayaKanadaka" panose="02010502080401010103" pitchFamily="2" charset="77"/>
                <a:cs typeface="AkayaKanadaka" panose="02010502080401010103" pitchFamily="2" charset="77"/>
              </a:rPr>
              <a:t>their flock </a:t>
            </a:r>
            <a:r>
              <a:rPr lang="en-US" sz="2800" u="sng" dirty="0">
                <a:solidFill>
                  <a:srgbClr val="C00000"/>
                </a:solidFill>
                <a:latin typeface="AkayaKanadaka" panose="02010502080401010103" pitchFamily="2" charset="77"/>
                <a:cs typeface="AkayaKanadaka" panose="02010502080401010103" pitchFamily="2" charset="77"/>
              </a:rPr>
              <a:t>by night</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Being Alert (at night)</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Caring for their flock</a:t>
            </a:r>
          </a:p>
        </p:txBody>
      </p:sp>
      <p:sp>
        <p:nvSpPr>
          <p:cNvPr id="4" name="TextBox 3">
            <a:extLst>
              <a:ext uri="{FF2B5EF4-FFF2-40B4-BE49-F238E27FC236}">
                <a16:creationId xmlns:a16="http://schemas.microsoft.com/office/drawing/2014/main" id="{6E461A4B-33AB-F3C4-6A0E-8DFF3B0ACC6D}"/>
              </a:ext>
            </a:extLst>
          </p:cNvPr>
          <p:cNvSpPr txBox="1"/>
          <p:nvPr/>
        </p:nvSpPr>
        <p:spPr>
          <a:xfrm>
            <a:off x="690154" y="3088850"/>
            <a:ext cx="10663644" cy="954107"/>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Verses 9-10</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God will take away our fear before He talks to us </a:t>
            </a:r>
          </a:p>
        </p:txBody>
      </p:sp>
      <p:sp>
        <p:nvSpPr>
          <p:cNvPr id="6" name="TextBox 5">
            <a:extLst>
              <a:ext uri="{FF2B5EF4-FFF2-40B4-BE49-F238E27FC236}">
                <a16:creationId xmlns:a16="http://schemas.microsoft.com/office/drawing/2014/main" id="{9D6C46A7-63DD-CA41-0131-7B9FC4B523B3}"/>
              </a:ext>
            </a:extLst>
          </p:cNvPr>
          <p:cNvSpPr txBox="1"/>
          <p:nvPr/>
        </p:nvSpPr>
        <p:spPr>
          <a:xfrm>
            <a:off x="690153" y="4042957"/>
            <a:ext cx="10811691" cy="954107"/>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Verses 10-14</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They get special promises</a:t>
            </a:r>
          </a:p>
        </p:txBody>
      </p:sp>
      <p:sp>
        <p:nvSpPr>
          <p:cNvPr id="9" name="TextBox 8">
            <a:extLst>
              <a:ext uri="{FF2B5EF4-FFF2-40B4-BE49-F238E27FC236}">
                <a16:creationId xmlns:a16="http://schemas.microsoft.com/office/drawing/2014/main" id="{51ABD988-96E6-BF95-6767-FD80F2FFE38B}"/>
              </a:ext>
            </a:extLst>
          </p:cNvPr>
          <p:cNvSpPr txBox="1"/>
          <p:nvPr/>
        </p:nvSpPr>
        <p:spPr>
          <a:xfrm>
            <a:off x="690152" y="4997064"/>
            <a:ext cx="10811692" cy="1384995"/>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C00000"/>
                </a:solidFill>
                <a:latin typeface="AkayaKanadaka" panose="02010502080401010103" pitchFamily="2" charset="77"/>
                <a:cs typeface="AkayaKanadaka" panose="02010502080401010103" pitchFamily="2" charset="77"/>
              </a:rPr>
              <a:t>Verses 15-20</a:t>
            </a:r>
          </a:p>
          <a:p>
            <a:pPr marL="742950" lvl="1" indent="-285750">
              <a:buFont typeface="Arial" panose="020B0604020202020204" pitchFamily="34" charset="0"/>
              <a:buChar char="•"/>
            </a:pPr>
            <a:r>
              <a:rPr lang="en-US" sz="2800" dirty="0">
                <a:latin typeface="AkayaKanadaka" panose="02010502080401010103" pitchFamily="2" charset="77"/>
                <a:cs typeface="AkayaKanadaka" panose="02010502080401010103" pitchFamily="2" charset="77"/>
              </a:rPr>
              <a:t>The shepherds go to Christ – St. Mary waiting on GOD</a:t>
            </a:r>
          </a:p>
          <a:p>
            <a:pPr marL="742950" lvl="1" indent="-285750">
              <a:buFont typeface="Arial" panose="020B0604020202020204" pitchFamily="34" charset="0"/>
              <a:buChar char="•"/>
            </a:pPr>
            <a:endParaRPr lang="en-US" sz="2800" dirty="0">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19360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ainting of a person feeding a sheep&#10;&#10;Description automatically generated">
            <a:extLst>
              <a:ext uri="{FF2B5EF4-FFF2-40B4-BE49-F238E27FC236}">
                <a16:creationId xmlns:a16="http://schemas.microsoft.com/office/drawing/2014/main" id="{B3462EAB-6317-BB69-493E-A3300EB5AAE3}"/>
              </a:ext>
            </a:extLst>
          </p:cNvPr>
          <p:cNvPicPr>
            <a:picLocks noChangeAspect="1"/>
          </p:cNvPicPr>
          <p:nvPr/>
        </p:nvPicPr>
        <p:blipFill>
          <a:blip r:embed="rId2">
            <a:extLst>
              <a:ext uri="{28A0092B-C50C-407E-A947-70E740481C1C}">
                <a14:useLocalDpi xmlns:a14="http://schemas.microsoft.com/office/drawing/2010/main" val="0"/>
              </a:ext>
            </a:extLst>
          </a:blip>
          <a:srcRect t="6250" r="1" b="14719"/>
          <a:stretch/>
        </p:blipFill>
        <p:spPr>
          <a:xfrm>
            <a:off x="20" y="10"/>
            <a:ext cx="6095980" cy="6857990"/>
          </a:xfrm>
          <a:prstGeom prst="rect">
            <a:avLst/>
          </a:prstGeom>
        </p:spPr>
      </p:pic>
      <p:pic>
        <p:nvPicPr>
          <p:cNvPr id="5" name="Picture 4" descr="A silhouette of a cross with a white text&#10;&#10;Description automatically generated">
            <a:extLst>
              <a:ext uri="{FF2B5EF4-FFF2-40B4-BE49-F238E27FC236}">
                <a16:creationId xmlns:a16="http://schemas.microsoft.com/office/drawing/2014/main" id="{66DB1A7A-8A33-EA77-0C7A-76AE8F3760E2}"/>
              </a:ext>
            </a:extLst>
          </p:cNvPr>
          <p:cNvPicPr>
            <a:picLocks noChangeAspect="1"/>
          </p:cNvPicPr>
          <p:nvPr/>
        </p:nvPicPr>
        <p:blipFill>
          <a:blip r:embed="rId3">
            <a:extLst>
              <a:ext uri="{28A0092B-C50C-407E-A947-70E740481C1C}">
                <a14:useLocalDpi xmlns:a14="http://schemas.microsoft.com/office/drawing/2010/main" val="0"/>
              </a:ext>
            </a:extLst>
          </a:blip>
          <a:srcRect l="3940" r="7171"/>
          <a:stretch/>
        </p:blipFill>
        <p:spPr>
          <a:xfrm>
            <a:off x="6096000" y="10"/>
            <a:ext cx="6096000" cy="6857990"/>
          </a:xfrm>
          <a:prstGeom prst="rect">
            <a:avLst/>
          </a:prstGeom>
        </p:spPr>
      </p:pic>
    </p:spTree>
    <p:extLst>
      <p:ext uri="{BB962C8B-B14F-4D97-AF65-F5344CB8AC3E}">
        <p14:creationId xmlns:p14="http://schemas.microsoft.com/office/powerpoint/2010/main" val="2141472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Freeform: Shape 6152">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TBN - “For there is born to you this day in the city of David a Savior, who  is Christ the Lord” - Luke 2:11, NKJV #MerryChristmas | Facebook">
            <a:extLst>
              <a:ext uri="{FF2B5EF4-FFF2-40B4-BE49-F238E27FC236}">
                <a16:creationId xmlns:a16="http://schemas.microsoft.com/office/drawing/2014/main" id="{A6939F36-1C12-18D8-C50E-16BE93B6C6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77"/>
          <a:stretch/>
        </p:blipFill>
        <p:spPr bwMode="auto">
          <a:xfrm>
            <a:off x="2303791" y="895476"/>
            <a:ext cx="5577017" cy="5279081"/>
          </a:xfrm>
          <a:prstGeom prst="rect">
            <a:avLst/>
          </a:prstGeom>
          <a:noFill/>
          <a:extLst>
            <a:ext uri="{909E8E84-426E-40DD-AFC4-6F175D3DCCD1}">
              <a14:hiddenFill xmlns:a14="http://schemas.microsoft.com/office/drawing/2010/main">
                <a:solidFill>
                  <a:srgbClr val="FFFFFF"/>
                </a:solidFill>
              </a14:hiddenFill>
            </a:ext>
          </a:extLst>
        </p:spPr>
      </p:pic>
      <p:grpSp>
        <p:nvGrpSpPr>
          <p:cNvPr id="6155" name="Group 6154">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6156"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157"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7305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63F1DC2-0709-B46F-DC8B-C016E2D20019}"/>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4600" b="1" kern="1200">
                <a:solidFill>
                  <a:schemeClr val="tx1"/>
                </a:solidFill>
                <a:effectLst/>
                <a:latin typeface="+mj-lt"/>
                <a:ea typeface="+mj-ea"/>
                <a:cs typeface="+mj-cs"/>
              </a:rPr>
              <a:t>Christ was born for everyone, but not everyone receives His birth</a:t>
            </a:r>
            <a:br>
              <a:rPr lang="en-US" sz="4600" kern="1200">
                <a:solidFill>
                  <a:schemeClr val="tx1"/>
                </a:solidFill>
                <a:effectLst/>
                <a:latin typeface="+mj-lt"/>
                <a:ea typeface="+mj-ea"/>
                <a:cs typeface="+mj-cs"/>
              </a:rPr>
            </a:br>
            <a:endParaRPr lang="en-US" sz="4600" kern="1200">
              <a:solidFill>
                <a:schemeClr val="tx1"/>
              </a:solidFill>
              <a:latin typeface="+mj-lt"/>
              <a:ea typeface="+mj-ea"/>
              <a:cs typeface="+mj-cs"/>
            </a:endParaRP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79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60D061-B134-2265-3170-DAF7A55809B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BED17C-A46E-78E3-7CF5-C4FCF4EB0568}"/>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kern="1200" dirty="0">
                <a:solidFill>
                  <a:schemeClr val="tx1"/>
                </a:solidFill>
                <a:latin typeface="+mj-lt"/>
                <a:ea typeface="+mj-ea"/>
                <a:cs typeface="+mj-cs"/>
              </a:rPr>
              <a:t>The Circumcision of our Lord</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274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ligious painting of a group of people&#10;&#10;Description automatically generated">
            <a:extLst>
              <a:ext uri="{FF2B5EF4-FFF2-40B4-BE49-F238E27FC236}">
                <a16:creationId xmlns:a16="http://schemas.microsoft.com/office/drawing/2014/main" id="{BF976681-BFFD-43A2-A26A-9A255924C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042" y="643467"/>
            <a:ext cx="348191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69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reeks">
            <a:extLst>
              <a:ext uri="{FF2B5EF4-FFF2-40B4-BE49-F238E27FC236}">
                <a16:creationId xmlns:a16="http://schemas.microsoft.com/office/drawing/2014/main" id="{B74DBC80-DFE9-A6ED-B9FB-460EB07D0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544"/>
          <a:stretch/>
        </p:blipFill>
        <p:spPr bwMode="auto">
          <a:xfrm>
            <a:off x="838200" y="754148"/>
            <a:ext cx="10515600" cy="4995575"/>
          </a:xfrm>
          <a:prstGeom prst="rect">
            <a:avLst/>
          </a:prstGeom>
          <a:noFill/>
          <a:extLst>
            <a:ext uri="{909E8E84-426E-40DD-AFC4-6F175D3DCCD1}">
              <a14:hiddenFill xmlns:a14="http://schemas.microsoft.com/office/drawing/2010/main">
                <a:solidFill>
                  <a:srgbClr val="FFFFFF"/>
                </a:solidFill>
              </a14:hiddenFill>
            </a:ext>
          </a:extLst>
        </p:spPr>
      </p:pic>
      <p:cxnSp>
        <p:nvCxnSpPr>
          <p:cNvPr id="3085" name="Straight Connector 308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7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691B8-CD6D-B9E7-61EC-0D0A117AC240}"/>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A257C03-D1F2-DB00-588C-F529B2AFA0D0}"/>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dirty="0">
                <a:latin typeface="+mj-lt"/>
                <a:ea typeface="+mj-ea"/>
                <a:cs typeface="+mj-cs"/>
              </a:rPr>
              <a:t>Our Lord Presented in the Temple on the 40th Day</a:t>
            </a:r>
            <a:endParaRPr lang="en-US" sz="72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952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amily&#10;&#10;Description automatically generated">
            <a:extLst>
              <a:ext uri="{FF2B5EF4-FFF2-40B4-BE49-F238E27FC236}">
                <a16:creationId xmlns:a16="http://schemas.microsoft.com/office/drawing/2014/main" id="{8BB2792D-22AF-E5A3-341C-2C0E08DE6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98" y="0"/>
            <a:ext cx="3665483" cy="6858000"/>
          </a:xfrm>
          <a:prstGeom prst="rect">
            <a:avLst/>
          </a:prstGeom>
        </p:spPr>
      </p:pic>
      <p:sp>
        <p:nvSpPr>
          <p:cNvPr id="4" name="TextBox 3">
            <a:extLst>
              <a:ext uri="{FF2B5EF4-FFF2-40B4-BE49-F238E27FC236}">
                <a16:creationId xmlns:a16="http://schemas.microsoft.com/office/drawing/2014/main" id="{D189F0D6-D5C9-F599-154E-C3D73296489B}"/>
              </a:ext>
            </a:extLst>
          </p:cNvPr>
          <p:cNvSpPr txBox="1"/>
          <p:nvPr/>
        </p:nvSpPr>
        <p:spPr>
          <a:xfrm>
            <a:off x="346579" y="323904"/>
            <a:ext cx="7056119" cy="2569934"/>
          </a:xfrm>
          <a:prstGeom prst="rect">
            <a:avLst/>
          </a:prstGeom>
          <a:noFill/>
        </p:spPr>
        <p:txBody>
          <a:bodyPr wrap="square" rtlCol="0">
            <a:spAutoFit/>
          </a:bodyPr>
          <a:lstStyle/>
          <a:p>
            <a:pPr marR="0" lvl="0">
              <a:lnSpc>
                <a:spcPct val="115000"/>
              </a:lnSpc>
              <a:spcBef>
                <a:spcPts val="0"/>
              </a:spcBef>
              <a:spcAft>
                <a:spcPts val="0"/>
              </a:spcAft>
            </a:pPr>
            <a:r>
              <a:rPr lang="en-US" sz="2800" b="1"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Simeon was WAITING for the consolation of Israel </a:t>
            </a:r>
          </a:p>
          <a:p>
            <a:pPr marL="742950" lvl="1" indent="-285750">
              <a:lnSpc>
                <a:spcPct val="115000"/>
              </a:lnSpc>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The 12</a:t>
            </a:r>
            <a:r>
              <a:rPr lang="en-US" sz="2800" kern="100" baseline="30000" dirty="0">
                <a:effectLst/>
                <a:latin typeface="AkayaKanadaka" panose="02010502080401010103" pitchFamily="2" charset="77"/>
                <a:ea typeface="Aptos" panose="020B0004020202020204" pitchFamily="34" charset="0"/>
                <a:cs typeface="AkayaKanadaka" panose="02010502080401010103" pitchFamily="2" charset="77"/>
              </a:rPr>
              <a:t>th</a:t>
            </a: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 Hour of the </a:t>
            </a:r>
            <a:r>
              <a:rPr lang="en-US" sz="2800" kern="100" dirty="0" err="1">
                <a:effectLst/>
                <a:latin typeface="AkayaKanadaka" panose="02010502080401010103" pitchFamily="2" charset="77"/>
                <a:ea typeface="Aptos" panose="020B0004020202020204" pitchFamily="34" charset="0"/>
                <a:cs typeface="AkayaKanadaka" panose="02010502080401010103" pitchFamily="2" charset="77"/>
              </a:rPr>
              <a:t>Agpeya</a:t>
            </a:r>
            <a:endParaRPr lang="en-US" sz="2800" kern="100" dirty="0">
              <a:effectLst/>
              <a:latin typeface="AkayaKanadaka" panose="02010502080401010103" pitchFamily="2" charset="77"/>
              <a:ea typeface="Aptos" panose="020B0004020202020204" pitchFamily="34" charset="0"/>
              <a:cs typeface="AkayaKanadaka" panose="02010502080401010103" pitchFamily="2" charset="77"/>
            </a:endParaRPr>
          </a:p>
          <a:p>
            <a:pPr marL="1200150" lvl="2" indent="-285750">
              <a:lnSpc>
                <a:spcPct val="115000"/>
              </a:lnSpc>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Are we ready every night to meet Christ?</a:t>
            </a:r>
          </a:p>
        </p:txBody>
      </p:sp>
      <p:sp>
        <p:nvSpPr>
          <p:cNvPr id="5" name="TextBox 4">
            <a:extLst>
              <a:ext uri="{FF2B5EF4-FFF2-40B4-BE49-F238E27FC236}">
                <a16:creationId xmlns:a16="http://schemas.microsoft.com/office/drawing/2014/main" id="{836A4A5D-A33D-8E1B-4E92-4F5ABCD85B95}"/>
              </a:ext>
            </a:extLst>
          </p:cNvPr>
          <p:cNvSpPr txBox="1"/>
          <p:nvPr/>
        </p:nvSpPr>
        <p:spPr>
          <a:xfrm>
            <a:off x="346578" y="2801505"/>
            <a:ext cx="7056119" cy="1578894"/>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One of the 72 elders who translated the Old Testament from Hebrew to Greek – had trouble translating “a virgin will..</a:t>
            </a:r>
          </a:p>
        </p:txBody>
      </p:sp>
      <p:sp>
        <p:nvSpPr>
          <p:cNvPr id="7" name="TextBox 6">
            <a:extLst>
              <a:ext uri="{FF2B5EF4-FFF2-40B4-BE49-F238E27FC236}">
                <a16:creationId xmlns:a16="http://schemas.microsoft.com/office/drawing/2014/main" id="{49A6CB25-220A-F032-E73E-FED61D6C4B75}"/>
              </a:ext>
            </a:extLst>
          </p:cNvPr>
          <p:cNvSpPr txBox="1"/>
          <p:nvPr/>
        </p:nvSpPr>
        <p:spPr>
          <a:xfrm>
            <a:off x="346577" y="4380399"/>
            <a:ext cx="7056118" cy="1083374"/>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An interesting waiting – A promise fulfilled! </a:t>
            </a:r>
          </a:p>
        </p:txBody>
      </p:sp>
      <p:sp>
        <p:nvSpPr>
          <p:cNvPr id="9" name="TextBox 8">
            <a:extLst>
              <a:ext uri="{FF2B5EF4-FFF2-40B4-BE49-F238E27FC236}">
                <a16:creationId xmlns:a16="http://schemas.microsoft.com/office/drawing/2014/main" id="{7B2C5240-1D12-9F76-BE13-B7C910BEB08A}"/>
              </a:ext>
            </a:extLst>
          </p:cNvPr>
          <p:cNvSpPr txBox="1"/>
          <p:nvPr/>
        </p:nvSpPr>
        <p:spPr>
          <a:xfrm>
            <a:off x="346577" y="5594578"/>
            <a:ext cx="7056117" cy="1083374"/>
          </a:xfrm>
          <a:prstGeom prst="rect">
            <a:avLst/>
          </a:prstGeom>
          <a:noFill/>
        </p:spPr>
        <p:txBody>
          <a:bodyPr wrap="square">
            <a:spAutoFit/>
          </a:bodyPr>
          <a:lstStyle/>
          <a:p>
            <a:pPr marR="0" lvl="1" algn="ctr">
              <a:lnSpc>
                <a:spcPct val="115000"/>
              </a:lnSpc>
              <a:spcBef>
                <a:spcPts val="0"/>
              </a:spcBef>
              <a:spcAft>
                <a:spcPts val="800"/>
              </a:spcAft>
            </a:pPr>
            <a:r>
              <a:rPr lang="en-US" sz="2800" kern="100" dirty="0">
                <a:solidFill>
                  <a:schemeClr val="accent4">
                    <a:lumMod val="50000"/>
                  </a:schemeClr>
                </a:solidFill>
                <a:effectLst/>
                <a:latin typeface="AkayaKanadaka" panose="02010502080401010103" pitchFamily="2" charset="77"/>
                <a:ea typeface="Aptos" panose="020B0004020202020204" pitchFamily="34" charset="0"/>
                <a:cs typeface="AkayaKanadaka" panose="02010502080401010103" pitchFamily="2" charset="77"/>
              </a:rPr>
              <a:t>When we take the word of God as true, God will show us the TRUTH!</a:t>
            </a:r>
          </a:p>
        </p:txBody>
      </p:sp>
    </p:spTree>
    <p:extLst>
      <p:ext uri="{BB962C8B-B14F-4D97-AF65-F5344CB8AC3E}">
        <p14:creationId xmlns:p14="http://schemas.microsoft.com/office/powerpoint/2010/main" val="6774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84EF-79DB-B5BA-59BD-423A5FE67AE2}"/>
            </a:ext>
          </a:extLst>
        </p:cNvPr>
        <p:cNvGrpSpPr/>
        <p:nvPr/>
      </p:nvGrpSpPr>
      <p:grpSpPr>
        <a:xfrm>
          <a:off x="0" y="0"/>
          <a:ext cx="0" cy="0"/>
          <a:chOff x="0" y="0"/>
          <a:chExt cx="0" cy="0"/>
        </a:xfrm>
      </p:grpSpPr>
      <p:pic>
        <p:nvPicPr>
          <p:cNvPr id="3" name="Picture 2" descr="A painting of a family&#10;&#10;Description automatically generated">
            <a:extLst>
              <a:ext uri="{FF2B5EF4-FFF2-40B4-BE49-F238E27FC236}">
                <a16:creationId xmlns:a16="http://schemas.microsoft.com/office/drawing/2014/main" id="{91F74934-7144-8090-C92C-60B927673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98" y="0"/>
            <a:ext cx="3665483" cy="6858000"/>
          </a:xfrm>
          <a:prstGeom prst="rect">
            <a:avLst/>
          </a:prstGeom>
        </p:spPr>
      </p:pic>
      <p:sp>
        <p:nvSpPr>
          <p:cNvPr id="4" name="TextBox 3">
            <a:extLst>
              <a:ext uri="{FF2B5EF4-FFF2-40B4-BE49-F238E27FC236}">
                <a16:creationId xmlns:a16="http://schemas.microsoft.com/office/drawing/2014/main" id="{D84E8D87-9A5B-71C8-ED60-AC2EA2C17F95}"/>
              </a:ext>
            </a:extLst>
          </p:cNvPr>
          <p:cNvSpPr txBox="1"/>
          <p:nvPr/>
        </p:nvSpPr>
        <p:spPr>
          <a:xfrm>
            <a:off x="316099" y="905232"/>
            <a:ext cx="7056119" cy="1083374"/>
          </a:xfrm>
          <a:prstGeom prst="rect">
            <a:avLst/>
          </a:prstGeom>
          <a:noFill/>
        </p:spPr>
        <p:txBody>
          <a:bodyPr wrap="square" rtlCol="0">
            <a:spAutoFit/>
          </a:bodyPr>
          <a:lstStyle/>
          <a:p>
            <a:pPr marR="0" lvl="0">
              <a:lnSpc>
                <a:spcPct val="115000"/>
              </a:lnSpc>
              <a:spcBef>
                <a:spcPts val="0"/>
              </a:spcBef>
              <a:spcAft>
                <a:spcPts val="0"/>
              </a:spcAft>
            </a:pPr>
            <a:r>
              <a:rPr lang="en-US" sz="2800" b="1"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Anna, the daughter of Phanuel</a:t>
            </a:r>
          </a:p>
          <a:p>
            <a:pPr marL="742950" lvl="1" indent="-285750">
              <a:lnSpc>
                <a:spcPct val="115000"/>
              </a:lnSpc>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A widow of about 84 years</a:t>
            </a:r>
          </a:p>
        </p:txBody>
      </p:sp>
      <p:sp>
        <p:nvSpPr>
          <p:cNvPr id="5" name="TextBox 4">
            <a:extLst>
              <a:ext uri="{FF2B5EF4-FFF2-40B4-BE49-F238E27FC236}">
                <a16:creationId xmlns:a16="http://schemas.microsoft.com/office/drawing/2014/main" id="{A0932733-EE8D-1293-A5BE-7F5FD13DCB38}"/>
              </a:ext>
            </a:extLst>
          </p:cNvPr>
          <p:cNvSpPr txBox="1"/>
          <p:nvPr/>
        </p:nvSpPr>
        <p:spPr>
          <a:xfrm>
            <a:off x="316099" y="1896273"/>
            <a:ext cx="7056119" cy="1578894"/>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Did not depart from the temple, but served God with </a:t>
            </a:r>
            <a:r>
              <a:rPr lang="en-US" sz="2800" kern="100" dirty="0" err="1">
                <a:effectLst/>
                <a:latin typeface="AkayaKanadaka" panose="02010502080401010103" pitchFamily="2" charset="77"/>
                <a:ea typeface="Aptos" panose="020B0004020202020204" pitchFamily="34" charset="0"/>
                <a:cs typeface="AkayaKanadaka" panose="02010502080401010103" pitchFamily="2" charset="77"/>
              </a:rPr>
              <a:t>fastings</a:t>
            </a: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 and prayers night and day</a:t>
            </a:r>
          </a:p>
        </p:txBody>
      </p:sp>
      <p:sp>
        <p:nvSpPr>
          <p:cNvPr id="7" name="TextBox 6">
            <a:extLst>
              <a:ext uri="{FF2B5EF4-FFF2-40B4-BE49-F238E27FC236}">
                <a16:creationId xmlns:a16="http://schemas.microsoft.com/office/drawing/2014/main" id="{6B785CC0-EC9E-F24F-F73D-BA56D0D32129}"/>
              </a:ext>
            </a:extLst>
          </p:cNvPr>
          <p:cNvSpPr txBox="1"/>
          <p:nvPr/>
        </p:nvSpPr>
        <p:spPr>
          <a:xfrm>
            <a:off x="316099" y="3429000"/>
            <a:ext cx="6098344" cy="1083374"/>
          </a:xfrm>
          <a:prstGeom prst="rect">
            <a:avLst/>
          </a:prstGeom>
          <a:noFill/>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2800" kern="100" dirty="0">
                <a:effectLst/>
                <a:latin typeface="AkayaKanadaka" panose="02010502080401010103" pitchFamily="2" charset="77"/>
                <a:ea typeface="Aptos" panose="020B0004020202020204" pitchFamily="34" charset="0"/>
                <a:cs typeface="AkayaKanadaka" panose="02010502080401010103" pitchFamily="2" charset="77"/>
              </a:rPr>
              <a:t>Spoke of Him to all who looked for redemption in Jerusalem</a:t>
            </a:r>
          </a:p>
        </p:txBody>
      </p:sp>
      <p:sp>
        <p:nvSpPr>
          <p:cNvPr id="9" name="TextBox 8">
            <a:extLst>
              <a:ext uri="{FF2B5EF4-FFF2-40B4-BE49-F238E27FC236}">
                <a16:creationId xmlns:a16="http://schemas.microsoft.com/office/drawing/2014/main" id="{95A15716-238E-9E16-5DAA-8E09F302CCAD}"/>
              </a:ext>
            </a:extLst>
          </p:cNvPr>
          <p:cNvSpPr txBox="1"/>
          <p:nvPr/>
        </p:nvSpPr>
        <p:spPr>
          <a:xfrm>
            <a:off x="-224123" y="4766802"/>
            <a:ext cx="7178788" cy="1185966"/>
          </a:xfrm>
          <a:prstGeom prst="rect">
            <a:avLst/>
          </a:prstGeom>
          <a:noFill/>
        </p:spPr>
        <p:txBody>
          <a:bodyPr wrap="square">
            <a:spAutoFit/>
          </a:bodyPr>
          <a:lstStyle/>
          <a:p>
            <a:pPr marR="0" lvl="0" algn="ctr">
              <a:lnSpc>
                <a:spcPct val="115000"/>
              </a:lnSpc>
              <a:spcBef>
                <a:spcPts val="0"/>
              </a:spcBef>
              <a:spcAft>
                <a:spcPts val="800"/>
              </a:spcAft>
            </a:pPr>
            <a:r>
              <a:rPr lang="en-US" sz="2800" b="1" kern="100" dirty="0">
                <a:solidFill>
                  <a:schemeClr val="accent4">
                    <a:lumMod val="50000"/>
                  </a:schemeClr>
                </a:solidFill>
                <a:effectLst/>
                <a:latin typeface="AkayaKanadaka" panose="02010502080401010103" pitchFamily="2" charset="77"/>
                <a:ea typeface="Aptos" panose="020B0004020202020204" pitchFamily="34" charset="0"/>
                <a:cs typeface="AkayaKanadaka" panose="02010502080401010103" pitchFamily="2" charset="77"/>
              </a:rPr>
              <a:t>You never wait in vain when </a:t>
            </a:r>
          </a:p>
          <a:p>
            <a:pPr marR="0" lvl="0" algn="ctr">
              <a:lnSpc>
                <a:spcPct val="115000"/>
              </a:lnSpc>
              <a:spcBef>
                <a:spcPts val="0"/>
              </a:spcBef>
              <a:spcAft>
                <a:spcPts val="800"/>
              </a:spcAft>
            </a:pPr>
            <a:r>
              <a:rPr lang="en-US" sz="2800" b="1" kern="100" dirty="0">
                <a:solidFill>
                  <a:schemeClr val="accent4">
                    <a:lumMod val="50000"/>
                  </a:schemeClr>
                </a:solidFill>
                <a:effectLst/>
                <a:latin typeface="AkayaKanadaka" panose="02010502080401010103" pitchFamily="2" charset="77"/>
                <a:ea typeface="Aptos" panose="020B0004020202020204" pitchFamily="34" charset="0"/>
                <a:cs typeface="AkayaKanadaka" panose="02010502080401010103" pitchFamily="2" charset="77"/>
              </a:rPr>
              <a:t>you wait for God!</a:t>
            </a:r>
            <a:endParaRPr lang="en-US" sz="2800" kern="100" dirty="0">
              <a:solidFill>
                <a:schemeClr val="accent4">
                  <a:lumMod val="50000"/>
                </a:schemeClr>
              </a:solidFill>
              <a:effectLst/>
              <a:latin typeface="AkayaKanadaka" panose="02010502080401010103" pitchFamily="2" charset="77"/>
              <a:ea typeface="Aptos" panose="020B0004020202020204" pitchFamily="34" charset="0"/>
              <a:cs typeface="AkayaKanadaka" panose="02010502080401010103" pitchFamily="2" charset="77"/>
            </a:endParaRPr>
          </a:p>
        </p:txBody>
      </p:sp>
    </p:spTree>
    <p:extLst>
      <p:ext uri="{BB962C8B-B14F-4D97-AF65-F5344CB8AC3E}">
        <p14:creationId xmlns:p14="http://schemas.microsoft.com/office/powerpoint/2010/main" val="29398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DDDDA"/>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C23E1D43-AFE5-4CCD-8F53-1A3A83B35361}"/>
              </a:ext>
            </a:extLst>
          </p:cNvPr>
          <p:cNvGrpSpPr/>
          <p:nvPr/>
        </p:nvGrpSpPr>
        <p:grpSpPr>
          <a:xfrm>
            <a:off x="311422" y="203621"/>
            <a:ext cx="11536700" cy="6450759"/>
            <a:chOff x="116038" y="203621"/>
            <a:chExt cx="11536700" cy="6450759"/>
          </a:xfrm>
        </p:grpSpPr>
        <p:grpSp>
          <p:nvGrpSpPr>
            <p:cNvPr id="80" name="Group 79">
              <a:extLst>
                <a:ext uri="{FF2B5EF4-FFF2-40B4-BE49-F238E27FC236}">
                  <a16:creationId xmlns:a16="http://schemas.microsoft.com/office/drawing/2014/main" id="{8AD62223-0BAD-441A-94E0-3AA0118BBB57}"/>
                </a:ext>
              </a:extLst>
            </p:cNvPr>
            <p:cNvGrpSpPr/>
            <p:nvPr/>
          </p:nvGrpSpPr>
          <p:grpSpPr>
            <a:xfrm>
              <a:off x="116038" y="203621"/>
              <a:ext cx="5267956" cy="6450759"/>
              <a:chOff x="3707939" y="695563"/>
              <a:chExt cx="4602184" cy="5635501"/>
            </a:xfrm>
          </p:grpSpPr>
          <p:grpSp>
            <p:nvGrpSpPr>
              <p:cNvPr id="13" name="Graphic 9">
                <a:extLst>
                  <a:ext uri="{FF2B5EF4-FFF2-40B4-BE49-F238E27FC236}">
                    <a16:creationId xmlns:a16="http://schemas.microsoft.com/office/drawing/2014/main" id="{78DFDC29-C09B-4743-B1DC-F9E38FD3F522}"/>
                  </a:ext>
                </a:extLst>
              </p:cNvPr>
              <p:cNvGrpSpPr/>
              <p:nvPr/>
            </p:nvGrpSpPr>
            <p:grpSpPr>
              <a:xfrm>
                <a:off x="3707939" y="695563"/>
                <a:ext cx="4602184" cy="5635501"/>
                <a:chOff x="3707939" y="695563"/>
                <a:chExt cx="4602184" cy="5635501"/>
              </a:xfrm>
              <a:solidFill>
                <a:srgbClr val="CC8500"/>
              </a:solidFill>
            </p:grpSpPr>
            <p:sp>
              <p:nvSpPr>
                <p:cNvPr id="14" name="Freeform: Shape 13">
                  <a:extLst>
                    <a:ext uri="{FF2B5EF4-FFF2-40B4-BE49-F238E27FC236}">
                      <a16:creationId xmlns:a16="http://schemas.microsoft.com/office/drawing/2014/main" id="{90274853-A0C7-46AE-B8E3-C3A404EF12E9}"/>
                    </a:ext>
                  </a:extLst>
                </p:cNvPr>
                <p:cNvSpPr/>
                <p:nvPr/>
              </p:nvSpPr>
              <p:spPr>
                <a:xfrm>
                  <a:off x="5013752" y="782002"/>
                  <a:ext cx="1448551" cy="1553527"/>
                </a:xfrm>
                <a:custGeom>
                  <a:avLst/>
                  <a:gdLst>
                    <a:gd name="connsiteX0" fmla="*/ 720841 w 1448551"/>
                    <a:gd name="connsiteY0" fmla="*/ 23915 h 1553527"/>
                    <a:gd name="connsiteX1" fmla="*/ 734993 w 1448551"/>
                    <a:gd name="connsiteY1" fmla="*/ 9321 h 1553527"/>
                    <a:gd name="connsiteX2" fmla="*/ 729346 w 1448551"/>
                    <a:gd name="connsiteY2" fmla="*/ 1905 h 1553527"/>
                    <a:gd name="connsiteX3" fmla="*/ 720841 w 1448551"/>
                    <a:gd name="connsiteY3" fmla="*/ 0 h 1553527"/>
                    <a:gd name="connsiteX4" fmla="*/ 720841 w 1448551"/>
                    <a:gd name="connsiteY4" fmla="*/ 23915 h 1553527"/>
                    <a:gd name="connsiteX5" fmla="*/ 337800 w 1448551"/>
                    <a:gd name="connsiteY5" fmla="*/ 52864 h 1553527"/>
                    <a:gd name="connsiteX6" fmla="*/ 336338 w 1448551"/>
                    <a:gd name="connsiteY6" fmla="*/ 55619 h 1553527"/>
                    <a:gd name="connsiteX7" fmla="*/ 333480 w 1448551"/>
                    <a:gd name="connsiteY7" fmla="*/ 51197 h 1553527"/>
                    <a:gd name="connsiteX8" fmla="*/ 333480 w 1448551"/>
                    <a:gd name="connsiteY8" fmla="*/ 59667 h 1553527"/>
                    <a:gd name="connsiteX9" fmla="*/ 338923 w 1448551"/>
                    <a:gd name="connsiteY9" fmla="*/ 57893 h 1553527"/>
                    <a:gd name="connsiteX10" fmla="*/ 337800 w 1448551"/>
                    <a:gd name="connsiteY10" fmla="*/ 52864 h 1553527"/>
                    <a:gd name="connsiteX11" fmla="*/ 684238 w 1448551"/>
                    <a:gd name="connsiteY11" fmla="*/ 114504 h 1553527"/>
                    <a:gd name="connsiteX12" fmla="*/ 681415 w 1448551"/>
                    <a:gd name="connsiteY12" fmla="*/ 98856 h 1553527"/>
                    <a:gd name="connsiteX13" fmla="*/ 684238 w 1448551"/>
                    <a:gd name="connsiteY13" fmla="*/ 114504 h 1553527"/>
                    <a:gd name="connsiteX14" fmla="*/ 498126 w 1448551"/>
                    <a:gd name="connsiteY14" fmla="*/ 140154 h 1553527"/>
                    <a:gd name="connsiteX15" fmla="*/ 500984 w 1448551"/>
                    <a:gd name="connsiteY15" fmla="*/ 105047 h 1553527"/>
                    <a:gd name="connsiteX16" fmla="*/ 488125 w 1448551"/>
                    <a:gd name="connsiteY16" fmla="*/ 100047 h 1553527"/>
                    <a:gd name="connsiteX17" fmla="*/ 472443 w 1448551"/>
                    <a:gd name="connsiteY17" fmla="*/ 101917 h 1553527"/>
                    <a:gd name="connsiteX18" fmla="*/ 463904 w 1448551"/>
                    <a:gd name="connsiteY18" fmla="*/ 111306 h 1553527"/>
                    <a:gd name="connsiteX19" fmla="*/ 497956 w 1448551"/>
                    <a:gd name="connsiteY19" fmla="*/ 140154 h 1553527"/>
                    <a:gd name="connsiteX20" fmla="*/ 369471 w 1448551"/>
                    <a:gd name="connsiteY20" fmla="*/ 177913 h 1553527"/>
                    <a:gd name="connsiteX21" fmla="*/ 395291 w 1448551"/>
                    <a:gd name="connsiteY21" fmla="*/ 180805 h 1553527"/>
                    <a:gd name="connsiteX22" fmla="*/ 392399 w 1448551"/>
                    <a:gd name="connsiteY22" fmla="*/ 136786 h 1553527"/>
                    <a:gd name="connsiteX23" fmla="*/ 372363 w 1448551"/>
                    <a:gd name="connsiteY23" fmla="*/ 135595 h 1553527"/>
                    <a:gd name="connsiteX24" fmla="*/ 360899 w 1448551"/>
                    <a:gd name="connsiteY24" fmla="*/ 164646 h 1553527"/>
                    <a:gd name="connsiteX25" fmla="*/ 369301 w 1448551"/>
                    <a:gd name="connsiteY25" fmla="*/ 177913 h 1553527"/>
                    <a:gd name="connsiteX26" fmla="*/ 694001 w 1448551"/>
                    <a:gd name="connsiteY26" fmla="*/ 167096 h 1553527"/>
                    <a:gd name="connsiteX27" fmla="*/ 685497 w 1448551"/>
                    <a:gd name="connsiteY27" fmla="*/ 176451 h 1553527"/>
                    <a:gd name="connsiteX28" fmla="*/ 694001 w 1448551"/>
                    <a:gd name="connsiteY28" fmla="*/ 207883 h 1553527"/>
                    <a:gd name="connsiteX29" fmla="*/ 716623 w 1448551"/>
                    <a:gd name="connsiteY29" fmla="*/ 207883 h 1553527"/>
                    <a:gd name="connsiteX30" fmla="*/ 717337 w 1448551"/>
                    <a:gd name="connsiteY30" fmla="*/ 206386 h 1553527"/>
                    <a:gd name="connsiteX31" fmla="*/ 734993 w 1448551"/>
                    <a:gd name="connsiteY31" fmla="*/ 201930 h 1553527"/>
                    <a:gd name="connsiteX32" fmla="*/ 737782 w 1448551"/>
                    <a:gd name="connsiteY32" fmla="*/ 210503 h 1553527"/>
                    <a:gd name="connsiteX33" fmla="*/ 732169 w 1448551"/>
                    <a:gd name="connsiteY33" fmla="*/ 183492 h 1553527"/>
                    <a:gd name="connsiteX34" fmla="*/ 727917 w 1448551"/>
                    <a:gd name="connsiteY34" fmla="*/ 188867 h 1553527"/>
                    <a:gd name="connsiteX35" fmla="*/ 730741 w 1448551"/>
                    <a:gd name="connsiteY35" fmla="*/ 196045 h 1553527"/>
                    <a:gd name="connsiteX36" fmla="*/ 724481 w 1448551"/>
                    <a:gd name="connsiteY36" fmla="*/ 195092 h 1553527"/>
                    <a:gd name="connsiteX37" fmla="*/ 726522 w 1448551"/>
                    <a:gd name="connsiteY37" fmla="*/ 184581 h 1553527"/>
                    <a:gd name="connsiteX38" fmla="*/ 701043 w 1448551"/>
                    <a:gd name="connsiteY38" fmla="*/ 163422 h 1553527"/>
                    <a:gd name="connsiteX39" fmla="*/ 694001 w 1448551"/>
                    <a:gd name="connsiteY39" fmla="*/ 167096 h 1553527"/>
                    <a:gd name="connsiteX40" fmla="*/ 410837 w 1448551"/>
                    <a:gd name="connsiteY40" fmla="*/ 207135 h 1553527"/>
                    <a:gd name="connsiteX41" fmla="*/ 440840 w 1448551"/>
                    <a:gd name="connsiteY41" fmla="*/ 217340 h 1553527"/>
                    <a:gd name="connsiteX42" fmla="*/ 450434 w 1448551"/>
                    <a:gd name="connsiteY42" fmla="*/ 206931 h 1553527"/>
                    <a:gd name="connsiteX43" fmla="*/ 455128 w 1448551"/>
                    <a:gd name="connsiteY43" fmla="*/ 212510 h 1553527"/>
                    <a:gd name="connsiteX44" fmla="*/ 462272 w 1448551"/>
                    <a:gd name="connsiteY44" fmla="*/ 205706 h 1553527"/>
                    <a:gd name="connsiteX45" fmla="*/ 456727 w 1448551"/>
                    <a:gd name="connsiteY45" fmla="*/ 199277 h 1553527"/>
                    <a:gd name="connsiteX46" fmla="*/ 459414 w 1448551"/>
                    <a:gd name="connsiteY46" fmla="*/ 184343 h 1553527"/>
                    <a:gd name="connsiteX47" fmla="*/ 450876 w 1448551"/>
                    <a:gd name="connsiteY47" fmla="*/ 168320 h 1553527"/>
                    <a:gd name="connsiteX48" fmla="*/ 419443 w 1448551"/>
                    <a:gd name="connsiteY48" fmla="*/ 164919 h 1553527"/>
                    <a:gd name="connsiteX49" fmla="*/ 413694 w 1448551"/>
                    <a:gd name="connsiteY49" fmla="*/ 163150 h 1553527"/>
                    <a:gd name="connsiteX50" fmla="*/ 405122 w 1448551"/>
                    <a:gd name="connsiteY50" fmla="*/ 193766 h 1553527"/>
                    <a:gd name="connsiteX51" fmla="*/ 410837 w 1448551"/>
                    <a:gd name="connsiteY51" fmla="*/ 207169 h 1553527"/>
                    <a:gd name="connsiteX52" fmla="*/ 647261 w 1448551"/>
                    <a:gd name="connsiteY52" fmla="*/ 78649 h 1553527"/>
                    <a:gd name="connsiteX53" fmla="*/ 652908 w 1448551"/>
                    <a:gd name="connsiteY53" fmla="*/ 81813 h 1553527"/>
                    <a:gd name="connsiteX54" fmla="*/ 655765 w 1448551"/>
                    <a:gd name="connsiteY54" fmla="*/ 80588 h 1553527"/>
                    <a:gd name="connsiteX55" fmla="*/ 652908 w 1448551"/>
                    <a:gd name="connsiteY55" fmla="*/ 76166 h 1553527"/>
                    <a:gd name="connsiteX56" fmla="*/ 652908 w 1448551"/>
                    <a:gd name="connsiteY56" fmla="*/ 74805 h 1553527"/>
                    <a:gd name="connsiteX57" fmla="*/ 651479 w 1448551"/>
                    <a:gd name="connsiteY57" fmla="*/ 76098 h 1553527"/>
                    <a:gd name="connsiteX58" fmla="*/ 650084 w 1448551"/>
                    <a:gd name="connsiteY58" fmla="*/ 73206 h 1553527"/>
                    <a:gd name="connsiteX59" fmla="*/ 647261 w 1448551"/>
                    <a:gd name="connsiteY59" fmla="*/ 78649 h 1553527"/>
                    <a:gd name="connsiteX60" fmla="*/ 744892 w 1448551"/>
                    <a:gd name="connsiteY60" fmla="*/ 112667 h 1553527"/>
                    <a:gd name="connsiteX61" fmla="*/ 740640 w 1448551"/>
                    <a:gd name="connsiteY61" fmla="*/ 103993 h 1553527"/>
                    <a:gd name="connsiteX62" fmla="*/ 744892 w 1448551"/>
                    <a:gd name="connsiteY62" fmla="*/ 112667 h 1553527"/>
                    <a:gd name="connsiteX63" fmla="*/ 365015 w 1448551"/>
                    <a:gd name="connsiteY63" fmla="*/ 265747 h 1553527"/>
                    <a:gd name="connsiteX64" fmla="*/ 350693 w 1448551"/>
                    <a:gd name="connsiteY64" fmla="*/ 228090 h 1553527"/>
                    <a:gd name="connsiteX65" fmla="*/ 324874 w 1448551"/>
                    <a:gd name="connsiteY65" fmla="*/ 223804 h 1553527"/>
                    <a:gd name="connsiteX66" fmla="*/ 322016 w 1448551"/>
                    <a:gd name="connsiteY66" fmla="*/ 232138 h 1553527"/>
                    <a:gd name="connsiteX67" fmla="*/ 310518 w 1448551"/>
                    <a:gd name="connsiteY67" fmla="*/ 268333 h 1553527"/>
                    <a:gd name="connsiteX68" fmla="*/ 318104 w 1448551"/>
                    <a:gd name="connsiteY68" fmla="*/ 272313 h 1553527"/>
                    <a:gd name="connsiteX69" fmla="*/ 322458 w 1448551"/>
                    <a:gd name="connsiteY69" fmla="*/ 276327 h 1553527"/>
                    <a:gd name="connsiteX70" fmla="*/ 326302 w 1448551"/>
                    <a:gd name="connsiteY70" fmla="*/ 280545 h 1553527"/>
                    <a:gd name="connsiteX71" fmla="*/ 352122 w 1448551"/>
                    <a:gd name="connsiteY71" fmla="*/ 280545 h 1553527"/>
                    <a:gd name="connsiteX72" fmla="*/ 357871 w 1448551"/>
                    <a:gd name="connsiteY72" fmla="*/ 275170 h 1553527"/>
                    <a:gd name="connsiteX73" fmla="*/ 365015 w 1448551"/>
                    <a:gd name="connsiteY73" fmla="*/ 265441 h 1553527"/>
                    <a:gd name="connsiteX74" fmla="*/ 985296 w 1448551"/>
                    <a:gd name="connsiteY74" fmla="*/ 273980 h 1553527"/>
                    <a:gd name="connsiteX75" fmla="*/ 979683 w 1448551"/>
                    <a:gd name="connsiteY75" fmla="*/ 268061 h 1553527"/>
                    <a:gd name="connsiteX76" fmla="*/ 982507 w 1448551"/>
                    <a:gd name="connsiteY76" fmla="*/ 273844 h 1553527"/>
                    <a:gd name="connsiteX77" fmla="*/ 983902 w 1448551"/>
                    <a:gd name="connsiteY77" fmla="*/ 271088 h 1553527"/>
                    <a:gd name="connsiteX78" fmla="*/ 985296 w 1448551"/>
                    <a:gd name="connsiteY78" fmla="*/ 273674 h 1553527"/>
                    <a:gd name="connsiteX79" fmla="*/ 579089 w 1448551"/>
                    <a:gd name="connsiteY79" fmla="*/ 53272 h 1553527"/>
                    <a:gd name="connsiteX80" fmla="*/ 586199 w 1448551"/>
                    <a:gd name="connsiteY80" fmla="*/ 52285 h 1553527"/>
                    <a:gd name="connsiteX81" fmla="*/ 613209 w 1448551"/>
                    <a:gd name="connsiteY81" fmla="*/ 62491 h 1553527"/>
                    <a:gd name="connsiteX82" fmla="*/ 618856 w 1448551"/>
                    <a:gd name="connsiteY82" fmla="*/ 21976 h 1553527"/>
                    <a:gd name="connsiteX83" fmla="*/ 577694 w 1448551"/>
                    <a:gd name="connsiteY83" fmla="*/ 32181 h 1553527"/>
                    <a:gd name="connsiteX84" fmla="*/ 579089 w 1448551"/>
                    <a:gd name="connsiteY84" fmla="*/ 53272 h 1553527"/>
                    <a:gd name="connsiteX85" fmla="*/ 694001 w 1448551"/>
                    <a:gd name="connsiteY85" fmla="*/ 89773 h 1553527"/>
                    <a:gd name="connsiteX86" fmla="*/ 696825 w 1448551"/>
                    <a:gd name="connsiteY86" fmla="*/ 75894 h 1553527"/>
                    <a:gd name="connsiteX87" fmla="*/ 681245 w 1448551"/>
                    <a:gd name="connsiteY87" fmla="*/ 81983 h 1553527"/>
                    <a:gd name="connsiteX88" fmla="*/ 694001 w 1448551"/>
                    <a:gd name="connsiteY88" fmla="*/ 89773 h 1553527"/>
                    <a:gd name="connsiteX89" fmla="*/ 330452 w 1448551"/>
                    <a:gd name="connsiteY89" fmla="*/ 117566 h 1553527"/>
                    <a:gd name="connsiteX90" fmla="*/ 339093 w 1448551"/>
                    <a:gd name="connsiteY90" fmla="*/ 113858 h 1553527"/>
                    <a:gd name="connsiteX91" fmla="*/ 353415 w 1448551"/>
                    <a:gd name="connsiteY91" fmla="*/ 84977 h 1553527"/>
                    <a:gd name="connsiteX92" fmla="*/ 341951 w 1448551"/>
                    <a:gd name="connsiteY92" fmla="*/ 68682 h 1553527"/>
                    <a:gd name="connsiteX93" fmla="*/ 306062 w 1448551"/>
                    <a:gd name="connsiteY93" fmla="*/ 89093 h 1553527"/>
                    <a:gd name="connsiteX94" fmla="*/ 320417 w 1448551"/>
                    <a:gd name="connsiteY94" fmla="*/ 112599 h 1553527"/>
                    <a:gd name="connsiteX95" fmla="*/ 330452 w 1448551"/>
                    <a:gd name="connsiteY95" fmla="*/ 117566 h 1553527"/>
                    <a:gd name="connsiteX96" fmla="*/ 2827 w 1448551"/>
                    <a:gd name="connsiteY96" fmla="*/ 262346 h 1553527"/>
                    <a:gd name="connsiteX97" fmla="*/ 2827 w 1448551"/>
                    <a:gd name="connsiteY97" fmla="*/ 270918 h 1553527"/>
                    <a:gd name="connsiteX98" fmla="*/ 2827 w 1448551"/>
                    <a:gd name="connsiteY98" fmla="*/ 262346 h 1553527"/>
                    <a:gd name="connsiteX99" fmla="*/ 1062109 w 1448551"/>
                    <a:gd name="connsiteY99" fmla="*/ 419270 h 1553527"/>
                    <a:gd name="connsiteX100" fmla="*/ 1064932 w 1448551"/>
                    <a:gd name="connsiteY100" fmla="*/ 409643 h 1553527"/>
                    <a:gd name="connsiteX101" fmla="*/ 1053774 w 1448551"/>
                    <a:gd name="connsiteY101" fmla="*/ 407636 h 1553527"/>
                    <a:gd name="connsiteX102" fmla="*/ 1062109 w 1448551"/>
                    <a:gd name="connsiteY102" fmla="*/ 419100 h 1553527"/>
                    <a:gd name="connsiteX103" fmla="*/ 14359 w 1448551"/>
                    <a:gd name="connsiteY103" fmla="*/ 358446 h 1553527"/>
                    <a:gd name="connsiteX104" fmla="*/ 11467 w 1448551"/>
                    <a:gd name="connsiteY104" fmla="*/ 371135 h 1553527"/>
                    <a:gd name="connsiteX105" fmla="*/ 18713 w 1448551"/>
                    <a:gd name="connsiteY105" fmla="*/ 381340 h 1553527"/>
                    <a:gd name="connsiteX106" fmla="*/ 30313 w 1448551"/>
                    <a:gd name="connsiteY106" fmla="*/ 374877 h 1553527"/>
                    <a:gd name="connsiteX107" fmla="*/ 14461 w 1448551"/>
                    <a:gd name="connsiteY107" fmla="*/ 358276 h 1553527"/>
                    <a:gd name="connsiteX108" fmla="*/ 1324522 w 1448551"/>
                    <a:gd name="connsiteY108" fmla="*/ 490265 h 1553527"/>
                    <a:gd name="connsiteX109" fmla="*/ 1316222 w 1448551"/>
                    <a:gd name="connsiteY109" fmla="*/ 488428 h 1553527"/>
                    <a:gd name="connsiteX110" fmla="*/ 1316222 w 1448551"/>
                    <a:gd name="connsiteY110" fmla="*/ 512071 h 1553527"/>
                    <a:gd name="connsiteX111" fmla="*/ 1330033 w 1448551"/>
                    <a:gd name="connsiteY111" fmla="*/ 497511 h 1553527"/>
                    <a:gd name="connsiteX112" fmla="*/ 1324522 w 1448551"/>
                    <a:gd name="connsiteY112" fmla="*/ 490265 h 1553527"/>
                    <a:gd name="connsiteX113" fmla="*/ 218432 w 1448551"/>
                    <a:gd name="connsiteY113" fmla="*/ 522650 h 1553527"/>
                    <a:gd name="connsiteX114" fmla="*/ 221323 w 1448551"/>
                    <a:gd name="connsiteY114" fmla="*/ 539829 h 1553527"/>
                    <a:gd name="connsiteX115" fmla="*/ 234284 w 1448551"/>
                    <a:gd name="connsiteY115" fmla="*/ 539081 h 1553527"/>
                    <a:gd name="connsiteX116" fmla="*/ 218432 w 1448551"/>
                    <a:gd name="connsiteY116" fmla="*/ 522616 h 1553527"/>
                    <a:gd name="connsiteX117" fmla="*/ 1280299 w 1448551"/>
                    <a:gd name="connsiteY117" fmla="*/ 601980 h 1553527"/>
                    <a:gd name="connsiteX118" fmla="*/ 1277510 w 1448551"/>
                    <a:gd name="connsiteY118" fmla="*/ 586536 h 1553527"/>
                    <a:gd name="connsiteX119" fmla="*/ 1280299 w 1448551"/>
                    <a:gd name="connsiteY119" fmla="*/ 601946 h 1553527"/>
                    <a:gd name="connsiteX120" fmla="*/ 1296866 w 1448551"/>
                    <a:gd name="connsiteY120" fmla="*/ 650149 h 1553527"/>
                    <a:gd name="connsiteX121" fmla="*/ 1290062 w 1448551"/>
                    <a:gd name="connsiteY121" fmla="*/ 653993 h 1553527"/>
                    <a:gd name="connsiteX122" fmla="*/ 1281762 w 1448551"/>
                    <a:gd name="connsiteY122" fmla="*/ 663314 h 1553527"/>
                    <a:gd name="connsiteX123" fmla="*/ 1290062 w 1448551"/>
                    <a:gd name="connsiteY123" fmla="*/ 694338 h 1553527"/>
                    <a:gd name="connsiteX124" fmla="*/ 1312208 w 1448551"/>
                    <a:gd name="connsiteY124" fmla="*/ 693998 h 1553527"/>
                    <a:gd name="connsiteX125" fmla="*/ 1321869 w 1448551"/>
                    <a:gd name="connsiteY125" fmla="*/ 670866 h 1553527"/>
                    <a:gd name="connsiteX126" fmla="*/ 1296866 w 1448551"/>
                    <a:gd name="connsiteY126" fmla="*/ 650149 h 1553527"/>
                    <a:gd name="connsiteX127" fmla="*/ 1371399 w 1448551"/>
                    <a:gd name="connsiteY127" fmla="*/ 720430 h 1553527"/>
                    <a:gd name="connsiteX128" fmla="*/ 1371399 w 1448551"/>
                    <a:gd name="connsiteY128" fmla="*/ 727234 h 1553527"/>
                    <a:gd name="connsiteX129" fmla="*/ 1376923 w 1448551"/>
                    <a:gd name="connsiteY129" fmla="*/ 722895 h 1553527"/>
                    <a:gd name="connsiteX130" fmla="*/ 1376944 w 1448551"/>
                    <a:gd name="connsiteY130" fmla="*/ 721927 h 1553527"/>
                    <a:gd name="connsiteX131" fmla="*/ 1371399 w 1448551"/>
                    <a:gd name="connsiteY131" fmla="*/ 720430 h 1553527"/>
                    <a:gd name="connsiteX132" fmla="*/ 1057924 w 1448551"/>
                    <a:gd name="connsiteY132" fmla="*/ 733153 h 1553527"/>
                    <a:gd name="connsiteX133" fmla="*/ 1023022 w 1448551"/>
                    <a:gd name="connsiteY133" fmla="*/ 730091 h 1553527"/>
                    <a:gd name="connsiteX134" fmla="*/ 1020028 w 1448551"/>
                    <a:gd name="connsiteY134" fmla="*/ 737813 h 1553527"/>
                    <a:gd name="connsiteX135" fmla="*/ 1016014 w 1448551"/>
                    <a:gd name="connsiteY135" fmla="*/ 735330 h 1553527"/>
                    <a:gd name="connsiteX136" fmla="*/ 1017409 w 1448551"/>
                    <a:gd name="connsiteY136" fmla="*/ 745195 h 1553527"/>
                    <a:gd name="connsiteX137" fmla="*/ 1019212 w 1448551"/>
                    <a:gd name="connsiteY137" fmla="*/ 743494 h 1553527"/>
                    <a:gd name="connsiteX138" fmla="*/ 1021593 w 1448551"/>
                    <a:gd name="connsiteY138" fmla="*/ 756897 h 1553527"/>
                    <a:gd name="connsiteX139" fmla="*/ 1021593 w 1448551"/>
                    <a:gd name="connsiteY139" fmla="*/ 762170 h 1553527"/>
                    <a:gd name="connsiteX140" fmla="*/ 1024587 w 1448551"/>
                    <a:gd name="connsiteY140" fmla="*/ 762170 h 1553527"/>
                    <a:gd name="connsiteX141" fmla="*/ 1041596 w 1448551"/>
                    <a:gd name="connsiteY141" fmla="*/ 772716 h 1553527"/>
                    <a:gd name="connsiteX142" fmla="*/ 1034146 w 1448551"/>
                    <a:gd name="connsiteY142" fmla="*/ 796256 h 1553527"/>
                    <a:gd name="connsiteX143" fmla="*/ 1042548 w 1448551"/>
                    <a:gd name="connsiteY143" fmla="*/ 792446 h 1553527"/>
                    <a:gd name="connsiteX144" fmla="*/ 1043943 w 1448551"/>
                    <a:gd name="connsiteY144" fmla="*/ 798093 h 1553527"/>
                    <a:gd name="connsiteX145" fmla="*/ 1052311 w 1448551"/>
                    <a:gd name="connsiteY145" fmla="*/ 792922 h 1553527"/>
                    <a:gd name="connsiteX146" fmla="*/ 1055475 w 1448551"/>
                    <a:gd name="connsiteY146" fmla="*/ 766422 h 1553527"/>
                    <a:gd name="connsiteX147" fmla="*/ 1057890 w 1448551"/>
                    <a:gd name="connsiteY147" fmla="*/ 765232 h 1553527"/>
                    <a:gd name="connsiteX148" fmla="*/ 1057958 w 1448551"/>
                    <a:gd name="connsiteY148" fmla="*/ 733153 h 1553527"/>
                    <a:gd name="connsiteX149" fmla="*/ 206900 w 1448551"/>
                    <a:gd name="connsiteY149" fmla="*/ 936580 h 1553527"/>
                    <a:gd name="connsiteX150" fmla="*/ 205471 w 1448551"/>
                    <a:gd name="connsiteY150" fmla="*/ 937940 h 1553527"/>
                    <a:gd name="connsiteX151" fmla="*/ 204042 w 1448551"/>
                    <a:gd name="connsiteY151" fmla="*/ 935049 h 1553527"/>
                    <a:gd name="connsiteX152" fmla="*/ 201151 w 1448551"/>
                    <a:gd name="connsiteY152" fmla="*/ 936342 h 1553527"/>
                    <a:gd name="connsiteX153" fmla="*/ 208362 w 1448551"/>
                    <a:gd name="connsiteY153" fmla="*/ 940900 h 1553527"/>
                    <a:gd name="connsiteX154" fmla="*/ 208362 w 1448551"/>
                    <a:gd name="connsiteY154" fmla="*/ 938076 h 1553527"/>
                    <a:gd name="connsiteX155" fmla="*/ 206900 w 1448551"/>
                    <a:gd name="connsiteY155" fmla="*/ 936580 h 1553527"/>
                    <a:gd name="connsiteX156" fmla="*/ 1265059 w 1448551"/>
                    <a:gd name="connsiteY156" fmla="*/ 1046389 h 1553527"/>
                    <a:gd name="connsiteX157" fmla="*/ 1259514 w 1448551"/>
                    <a:gd name="connsiteY157" fmla="*/ 1037817 h 1553527"/>
                    <a:gd name="connsiteX158" fmla="*/ 1248424 w 1448551"/>
                    <a:gd name="connsiteY158" fmla="*/ 1030367 h 1553527"/>
                    <a:gd name="connsiteX159" fmla="*/ 1244308 w 1448551"/>
                    <a:gd name="connsiteY159" fmla="*/ 1003765 h 1553527"/>
                    <a:gd name="connsiteX160" fmla="*/ 1211005 w 1448551"/>
                    <a:gd name="connsiteY160" fmla="*/ 994002 h 1553527"/>
                    <a:gd name="connsiteX161" fmla="*/ 1204201 w 1448551"/>
                    <a:gd name="connsiteY161" fmla="*/ 999275 h 1553527"/>
                    <a:gd name="connsiteX162" fmla="*/ 1213896 w 1448551"/>
                    <a:gd name="connsiteY162" fmla="*/ 1044246 h 1553527"/>
                    <a:gd name="connsiteX163" fmla="*/ 1223591 w 1448551"/>
                    <a:gd name="connsiteY163" fmla="*/ 1082244 h 1553527"/>
                    <a:gd name="connsiteX164" fmla="*/ 1230395 w 1448551"/>
                    <a:gd name="connsiteY164" fmla="*/ 1088095 h 1553527"/>
                    <a:gd name="connsiteX165" fmla="*/ 1261011 w 1448551"/>
                    <a:gd name="connsiteY165" fmla="*/ 1080986 h 1553527"/>
                    <a:gd name="connsiteX166" fmla="*/ 1267814 w 1448551"/>
                    <a:gd name="connsiteY166" fmla="*/ 1060575 h 1553527"/>
                    <a:gd name="connsiteX167" fmla="*/ 1265059 w 1448551"/>
                    <a:gd name="connsiteY167" fmla="*/ 1046389 h 1553527"/>
                    <a:gd name="connsiteX168" fmla="*/ 222106 w 1448551"/>
                    <a:gd name="connsiteY168" fmla="*/ 483462 h 1553527"/>
                    <a:gd name="connsiteX169" fmla="*/ 258130 w 1448551"/>
                    <a:gd name="connsiteY169" fmla="*/ 492408 h 1553527"/>
                    <a:gd name="connsiteX170" fmla="*/ 275378 w 1448551"/>
                    <a:gd name="connsiteY170" fmla="*/ 497545 h 1553527"/>
                    <a:gd name="connsiteX171" fmla="*/ 291196 w 1448551"/>
                    <a:gd name="connsiteY171" fmla="*/ 495538 h 1553527"/>
                    <a:gd name="connsiteX172" fmla="*/ 291196 w 1448551"/>
                    <a:gd name="connsiteY172" fmla="*/ 491286 h 1553527"/>
                    <a:gd name="connsiteX173" fmla="*/ 296095 w 1448551"/>
                    <a:gd name="connsiteY173" fmla="*/ 494892 h 1553527"/>
                    <a:gd name="connsiteX174" fmla="*/ 299020 w 1448551"/>
                    <a:gd name="connsiteY174" fmla="*/ 501287 h 1553527"/>
                    <a:gd name="connsiteX175" fmla="*/ 305211 w 1448551"/>
                    <a:gd name="connsiteY175" fmla="*/ 501593 h 1553527"/>
                    <a:gd name="connsiteX176" fmla="*/ 299020 w 1448551"/>
                    <a:gd name="connsiteY176" fmla="*/ 521120 h 1553527"/>
                    <a:gd name="connsiteX177" fmla="*/ 299020 w 1448551"/>
                    <a:gd name="connsiteY177" fmla="*/ 521120 h 1553527"/>
                    <a:gd name="connsiteX178" fmla="*/ 292729 w 1448551"/>
                    <a:gd name="connsiteY178" fmla="*/ 521984 h 1553527"/>
                    <a:gd name="connsiteX179" fmla="*/ 291978 w 1448551"/>
                    <a:gd name="connsiteY179" fmla="*/ 523501 h 1553527"/>
                    <a:gd name="connsiteX180" fmla="*/ 294598 w 1448551"/>
                    <a:gd name="connsiteY180" fmla="*/ 529522 h 1553527"/>
                    <a:gd name="connsiteX181" fmla="*/ 294836 w 1448551"/>
                    <a:gd name="connsiteY181" fmla="*/ 547756 h 1553527"/>
                    <a:gd name="connsiteX182" fmla="*/ 307763 w 1448551"/>
                    <a:gd name="connsiteY182" fmla="*/ 568166 h 1553527"/>
                    <a:gd name="connsiteX183" fmla="*/ 313512 w 1448551"/>
                    <a:gd name="connsiteY183" fmla="*/ 568472 h 1553527"/>
                    <a:gd name="connsiteX184" fmla="*/ 316369 w 1448551"/>
                    <a:gd name="connsiteY184" fmla="*/ 577113 h 1553527"/>
                    <a:gd name="connsiteX185" fmla="*/ 355115 w 1448551"/>
                    <a:gd name="connsiteY185" fmla="*/ 584699 h 1553527"/>
                    <a:gd name="connsiteX186" fmla="*/ 376615 w 1448551"/>
                    <a:gd name="connsiteY186" fmla="*/ 574494 h 1553527"/>
                    <a:gd name="connsiteX187" fmla="*/ 375186 w 1448551"/>
                    <a:gd name="connsiteY187" fmla="*/ 568779 h 1553527"/>
                    <a:gd name="connsiteX188" fmla="*/ 385630 w 1448551"/>
                    <a:gd name="connsiteY188" fmla="*/ 557757 h 1553527"/>
                    <a:gd name="connsiteX189" fmla="*/ 383758 w 1448551"/>
                    <a:gd name="connsiteY189" fmla="*/ 591775 h 1553527"/>
                    <a:gd name="connsiteX190" fmla="*/ 373757 w 1448551"/>
                    <a:gd name="connsiteY190" fmla="*/ 599769 h 1553527"/>
                    <a:gd name="connsiteX191" fmla="*/ 396651 w 1448551"/>
                    <a:gd name="connsiteY191" fmla="*/ 603715 h 1553527"/>
                    <a:gd name="connsiteX192" fmla="*/ 399509 w 1448551"/>
                    <a:gd name="connsiteY192" fmla="*/ 601028 h 1553527"/>
                    <a:gd name="connsiteX193" fmla="*/ 409714 w 1448551"/>
                    <a:gd name="connsiteY193" fmla="*/ 607185 h 1553527"/>
                    <a:gd name="connsiteX194" fmla="*/ 438289 w 1448551"/>
                    <a:gd name="connsiteY194" fmla="*/ 571874 h 1553527"/>
                    <a:gd name="connsiteX195" fmla="*/ 435466 w 1448551"/>
                    <a:gd name="connsiteY195" fmla="*/ 566091 h 1553527"/>
                    <a:gd name="connsiteX196" fmla="*/ 422573 w 1448551"/>
                    <a:gd name="connsiteY196" fmla="*/ 576705 h 1553527"/>
                    <a:gd name="connsiteX197" fmla="*/ 411143 w 1448551"/>
                    <a:gd name="connsiteY197" fmla="*/ 557757 h 1553527"/>
                    <a:gd name="connsiteX198" fmla="*/ 387739 w 1448551"/>
                    <a:gd name="connsiteY198" fmla="*/ 554117 h 1553527"/>
                    <a:gd name="connsiteX199" fmla="*/ 395427 w 1448551"/>
                    <a:gd name="connsiteY199" fmla="*/ 535747 h 1553527"/>
                    <a:gd name="connsiteX200" fmla="*/ 386786 w 1448551"/>
                    <a:gd name="connsiteY200" fmla="*/ 502784 h 1553527"/>
                    <a:gd name="connsiteX201" fmla="*/ 378213 w 1448551"/>
                    <a:gd name="connsiteY201" fmla="*/ 491014 h 1553527"/>
                    <a:gd name="connsiteX202" fmla="*/ 365525 w 1448551"/>
                    <a:gd name="connsiteY202" fmla="*/ 485129 h 1553527"/>
                    <a:gd name="connsiteX203" fmla="*/ 368178 w 1448551"/>
                    <a:gd name="connsiteY203" fmla="*/ 450839 h 1553527"/>
                    <a:gd name="connsiteX204" fmla="*/ 366852 w 1448551"/>
                    <a:gd name="connsiteY204" fmla="*/ 450839 h 1553527"/>
                    <a:gd name="connsiteX205" fmla="*/ 368144 w 1448551"/>
                    <a:gd name="connsiteY205" fmla="*/ 449750 h 1553527"/>
                    <a:gd name="connsiteX206" fmla="*/ 369607 w 1448551"/>
                    <a:gd name="connsiteY206" fmla="*/ 452335 h 1553527"/>
                    <a:gd name="connsiteX207" fmla="*/ 372464 w 1448551"/>
                    <a:gd name="connsiteY207" fmla="*/ 444001 h 1553527"/>
                    <a:gd name="connsiteX208" fmla="*/ 370934 w 1448551"/>
                    <a:gd name="connsiteY208" fmla="*/ 445736 h 1553527"/>
                    <a:gd name="connsiteX209" fmla="*/ 373281 w 1448551"/>
                    <a:gd name="connsiteY209" fmla="*/ 427400 h 1553527"/>
                    <a:gd name="connsiteX210" fmla="*/ 383486 w 1448551"/>
                    <a:gd name="connsiteY210" fmla="*/ 419440 h 1553527"/>
                    <a:gd name="connsiteX211" fmla="*/ 380629 w 1448551"/>
                    <a:gd name="connsiteY211" fmla="*/ 403690 h 1553527"/>
                    <a:gd name="connsiteX212" fmla="*/ 381207 w 1448551"/>
                    <a:gd name="connsiteY212" fmla="*/ 403690 h 1553527"/>
                    <a:gd name="connsiteX213" fmla="*/ 386956 w 1448551"/>
                    <a:gd name="connsiteY213" fmla="*/ 410834 h 1553527"/>
                    <a:gd name="connsiteX214" fmla="*/ 379812 w 1448551"/>
                    <a:gd name="connsiteY214" fmla="*/ 431687 h 1553527"/>
                    <a:gd name="connsiteX215" fmla="*/ 405564 w 1448551"/>
                    <a:gd name="connsiteY215" fmla="*/ 454240 h 1553527"/>
                    <a:gd name="connsiteX216" fmla="*/ 439922 w 1448551"/>
                    <a:gd name="connsiteY216" fmla="*/ 434884 h 1553527"/>
                    <a:gd name="connsiteX217" fmla="*/ 435636 w 1448551"/>
                    <a:gd name="connsiteY217" fmla="*/ 395049 h 1553527"/>
                    <a:gd name="connsiteX218" fmla="*/ 438459 w 1448551"/>
                    <a:gd name="connsiteY218" fmla="*/ 400866 h 1553527"/>
                    <a:gd name="connsiteX219" fmla="*/ 451318 w 1448551"/>
                    <a:gd name="connsiteY219" fmla="*/ 395900 h 1553527"/>
                    <a:gd name="connsiteX220" fmla="*/ 448494 w 1448551"/>
                    <a:gd name="connsiteY220" fmla="*/ 383007 h 1553527"/>
                    <a:gd name="connsiteX221" fmla="*/ 457033 w 1448551"/>
                    <a:gd name="connsiteY221" fmla="*/ 384878 h 1553527"/>
                    <a:gd name="connsiteX222" fmla="*/ 459891 w 1448551"/>
                    <a:gd name="connsiteY222" fmla="*/ 362460 h 1553527"/>
                    <a:gd name="connsiteX223" fmla="*/ 452747 w 1448551"/>
                    <a:gd name="connsiteY223" fmla="*/ 360623 h 1553527"/>
                    <a:gd name="connsiteX224" fmla="*/ 455604 w 1448551"/>
                    <a:gd name="connsiteY224" fmla="*/ 352323 h 1553527"/>
                    <a:gd name="connsiteX225" fmla="*/ 447066 w 1448551"/>
                    <a:gd name="connsiteY225" fmla="*/ 334906 h 1553527"/>
                    <a:gd name="connsiteX226" fmla="*/ 437065 w 1448551"/>
                    <a:gd name="connsiteY226" fmla="*/ 338614 h 1553527"/>
                    <a:gd name="connsiteX227" fmla="*/ 428458 w 1448551"/>
                    <a:gd name="connsiteY227" fmla="*/ 335212 h 1553527"/>
                    <a:gd name="connsiteX228" fmla="*/ 422743 w 1448551"/>
                    <a:gd name="connsiteY228" fmla="*/ 326435 h 1553527"/>
                    <a:gd name="connsiteX229" fmla="*/ 422743 w 1448551"/>
                    <a:gd name="connsiteY229" fmla="*/ 336335 h 1553527"/>
                    <a:gd name="connsiteX230" fmla="*/ 414170 w 1448551"/>
                    <a:gd name="connsiteY230" fmla="*/ 331606 h 1553527"/>
                    <a:gd name="connsiteX231" fmla="*/ 403965 w 1448551"/>
                    <a:gd name="connsiteY231" fmla="*/ 336743 h 1553527"/>
                    <a:gd name="connsiteX232" fmla="*/ 405394 w 1448551"/>
                    <a:gd name="connsiteY232" fmla="*/ 356575 h 1553527"/>
                    <a:gd name="connsiteX233" fmla="*/ 398250 w 1448551"/>
                    <a:gd name="connsiteY233" fmla="*/ 357596 h 1553527"/>
                    <a:gd name="connsiteX234" fmla="*/ 403965 w 1448551"/>
                    <a:gd name="connsiteY234" fmla="*/ 394709 h 1553527"/>
                    <a:gd name="connsiteX235" fmla="*/ 402570 w 1448551"/>
                    <a:gd name="connsiteY235" fmla="*/ 386137 h 1553527"/>
                    <a:gd name="connsiteX236" fmla="*/ 398250 w 1448551"/>
                    <a:gd name="connsiteY236" fmla="*/ 397226 h 1553527"/>
                    <a:gd name="connsiteX237" fmla="*/ 388249 w 1448551"/>
                    <a:gd name="connsiteY237" fmla="*/ 392464 h 1553527"/>
                    <a:gd name="connsiteX238" fmla="*/ 387160 w 1448551"/>
                    <a:gd name="connsiteY238" fmla="*/ 394675 h 1553527"/>
                    <a:gd name="connsiteX239" fmla="*/ 376138 w 1448551"/>
                    <a:gd name="connsiteY239" fmla="*/ 385048 h 1553527"/>
                    <a:gd name="connsiteX240" fmla="*/ 378996 w 1448551"/>
                    <a:gd name="connsiteY240" fmla="*/ 358310 h 1553527"/>
                    <a:gd name="connsiteX241" fmla="*/ 370423 w 1448551"/>
                    <a:gd name="connsiteY241" fmla="*/ 340859 h 1553527"/>
                    <a:gd name="connsiteX242" fmla="*/ 348924 w 1448551"/>
                    <a:gd name="connsiteY242" fmla="*/ 321265 h 1553527"/>
                    <a:gd name="connsiteX243" fmla="*/ 350353 w 1448551"/>
                    <a:gd name="connsiteY243" fmla="*/ 314257 h 1553527"/>
                    <a:gd name="connsiteX244" fmla="*/ 335997 w 1448551"/>
                    <a:gd name="connsiteY244" fmla="*/ 303575 h 1553527"/>
                    <a:gd name="connsiteX245" fmla="*/ 328820 w 1448551"/>
                    <a:gd name="connsiteY245" fmla="*/ 307419 h 1553527"/>
                    <a:gd name="connsiteX246" fmla="*/ 324533 w 1448551"/>
                    <a:gd name="connsiteY246" fmla="*/ 297214 h 1553527"/>
                    <a:gd name="connsiteX247" fmla="*/ 315927 w 1448551"/>
                    <a:gd name="connsiteY247" fmla="*/ 300956 h 1553527"/>
                    <a:gd name="connsiteX248" fmla="*/ 301571 w 1448551"/>
                    <a:gd name="connsiteY248" fmla="*/ 287349 h 1553527"/>
                    <a:gd name="connsiteX249" fmla="*/ 297251 w 1448551"/>
                    <a:gd name="connsiteY249" fmla="*/ 295649 h 1553527"/>
                    <a:gd name="connsiteX250" fmla="*/ 292931 w 1448551"/>
                    <a:gd name="connsiteY250" fmla="*/ 289696 h 1553527"/>
                    <a:gd name="connsiteX251" fmla="*/ 285753 w 1448551"/>
                    <a:gd name="connsiteY251" fmla="*/ 293574 h 1553527"/>
                    <a:gd name="connsiteX252" fmla="*/ 267043 w 1448551"/>
                    <a:gd name="connsiteY252" fmla="*/ 281192 h 1553527"/>
                    <a:gd name="connsiteX253" fmla="*/ 262757 w 1448551"/>
                    <a:gd name="connsiteY253" fmla="*/ 283777 h 1553527"/>
                    <a:gd name="connsiteX254" fmla="*/ 264186 w 1448551"/>
                    <a:gd name="connsiteY254" fmla="*/ 299459 h 1553527"/>
                    <a:gd name="connsiteX255" fmla="*/ 253980 w 1448551"/>
                    <a:gd name="connsiteY255" fmla="*/ 284729 h 1553527"/>
                    <a:gd name="connsiteX256" fmla="*/ 243775 w 1448551"/>
                    <a:gd name="connsiteY256" fmla="*/ 278470 h 1553527"/>
                    <a:gd name="connsiteX257" fmla="*/ 232243 w 1448551"/>
                    <a:gd name="connsiteY257" fmla="*/ 299119 h 1553527"/>
                    <a:gd name="connsiteX258" fmla="*/ 212070 w 1448551"/>
                    <a:gd name="connsiteY258" fmla="*/ 323578 h 1553527"/>
                    <a:gd name="connsiteX259" fmla="*/ 200538 w 1448551"/>
                    <a:gd name="connsiteY259" fmla="*/ 325755 h 1553527"/>
                    <a:gd name="connsiteX260" fmla="*/ 203430 w 1448551"/>
                    <a:gd name="connsiteY260" fmla="*/ 333035 h 1553527"/>
                    <a:gd name="connsiteX261" fmla="*/ 187543 w 1448551"/>
                    <a:gd name="connsiteY261" fmla="*/ 357732 h 1553527"/>
                    <a:gd name="connsiteX262" fmla="*/ 183223 w 1448551"/>
                    <a:gd name="connsiteY262" fmla="*/ 364535 h 1553527"/>
                    <a:gd name="connsiteX263" fmla="*/ 173358 w 1448551"/>
                    <a:gd name="connsiteY263" fmla="*/ 368413 h 1553527"/>
                    <a:gd name="connsiteX264" fmla="*/ 183223 w 1448551"/>
                    <a:gd name="connsiteY264" fmla="*/ 377326 h 1553527"/>
                    <a:gd name="connsiteX265" fmla="*/ 196184 w 1448551"/>
                    <a:gd name="connsiteY265" fmla="*/ 444783 h 1553527"/>
                    <a:gd name="connsiteX266" fmla="*/ 196184 w 1448551"/>
                    <a:gd name="connsiteY266" fmla="*/ 451859 h 1553527"/>
                    <a:gd name="connsiteX267" fmla="*/ 212070 w 1448551"/>
                    <a:gd name="connsiteY267" fmla="*/ 475434 h 1553527"/>
                    <a:gd name="connsiteX268" fmla="*/ 222106 w 1448551"/>
                    <a:gd name="connsiteY268" fmla="*/ 483462 h 1553527"/>
                    <a:gd name="connsiteX269" fmla="*/ 387671 w 1448551"/>
                    <a:gd name="connsiteY269" fmla="*/ 397975 h 1553527"/>
                    <a:gd name="connsiteX270" fmla="*/ 389371 w 1448551"/>
                    <a:gd name="connsiteY270" fmla="*/ 405493 h 1553527"/>
                    <a:gd name="connsiteX271" fmla="*/ 382228 w 1448551"/>
                    <a:gd name="connsiteY271" fmla="*/ 403656 h 1553527"/>
                    <a:gd name="connsiteX272" fmla="*/ 387671 w 1448551"/>
                    <a:gd name="connsiteY272" fmla="*/ 397907 h 1553527"/>
                    <a:gd name="connsiteX273" fmla="*/ 309429 w 1448551"/>
                    <a:gd name="connsiteY273" fmla="*/ 491592 h 1553527"/>
                    <a:gd name="connsiteX274" fmla="*/ 313920 w 1448551"/>
                    <a:gd name="connsiteY274" fmla="*/ 491320 h 1553527"/>
                    <a:gd name="connsiteX275" fmla="*/ 309395 w 1448551"/>
                    <a:gd name="connsiteY275" fmla="*/ 492953 h 1553527"/>
                    <a:gd name="connsiteX276" fmla="*/ 309327 w 1448551"/>
                    <a:gd name="connsiteY276" fmla="*/ 491524 h 1553527"/>
                    <a:gd name="connsiteX277" fmla="*/ 490915 w 1448551"/>
                    <a:gd name="connsiteY277" fmla="*/ 235846 h 1553527"/>
                    <a:gd name="connsiteX278" fmla="*/ 506597 w 1448551"/>
                    <a:gd name="connsiteY278" fmla="*/ 240948 h 1553527"/>
                    <a:gd name="connsiteX279" fmla="*/ 511768 w 1448551"/>
                    <a:gd name="connsiteY279" fmla="*/ 238261 h 1553527"/>
                    <a:gd name="connsiteX280" fmla="*/ 520850 w 1448551"/>
                    <a:gd name="connsiteY280" fmla="*/ 255882 h 1553527"/>
                    <a:gd name="connsiteX281" fmla="*/ 526566 w 1448551"/>
                    <a:gd name="connsiteY281" fmla="*/ 256188 h 1553527"/>
                    <a:gd name="connsiteX282" fmla="*/ 557862 w 1448551"/>
                    <a:gd name="connsiteY282" fmla="*/ 256563 h 1553527"/>
                    <a:gd name="connsiteX283" fmla="*/ 557862 w 1448551"/>
                    <a:gd name="connsiteY283" fmla="*/ 221286 h 1553527"/>
                    <a:gd name="connsiteX284" fmla="*/ 550752 w 1448551"/>
                    <a:gd name="connsiteY284" fmla="*/ 209618 h 1553527"/>
                    <a:gd name="connsiteX285" fmla="*/ 542214 w 1448551"/>
                    <a:gd name="connsiteY285" fmla="*/ 211931 h 1553527"/>
                    <a:gd name="connsiteX286" fmla="*/ 547895 w 1448551"/>
                    <a:gd name="connsiteY286" fmla="*/ 198324 h 1553527"/>
                    <a:gd name="connsiteX287" fmla="*/ 527960 w 1448551"/>
                    <a:gd name="connsiteY287" fmla="*/ 202814 h 1553527"/>
                    <a:gd name="connsiteX288" fmla="*/ 526566 w 1448551"/>
                    <a:gd name="connsiteY288" fmla="*/ 214006 h 1553527"/>
                    <a:gd name="connsiteX289" fmla="*/ 518843 w 1448551"/>
                    <a:gd name="connsiteY289" fmla="*/ 212135 h 1553527"/>
                    <a:gd name="connsiteX290" fmla="*/ 516598 w 1448551"/>
                    <a:gd name="connsiteY290" fmla="*/ 207781 h 1553527"/>
                    <a:gd name="connsiteX291" fmla="*/ 509454 w 1448551"/>
                    <a:gd name="connsiteY291" fmla="*/ 201726 h 1553527"/>
                    <a:gd name="connsiteX292" fmla="*/ 498059 w 1448551"/>
                    <a:gd name="connsiteY292" fmla="*/ 199651 h 1553527"/>
                    <a:gd name="connsiteX293" fmla="*/ 490813 w 1448551"/>
                    <a:gd name="connsiteY293" fmla="*/ 235778 h 1553527"/>
                    <a:gd name="connsiteX294" fmla="*/ 114473 w 1448551"/>
                    <a:gd name="connsiteY294" fmla="*/ 420597 h 1553527"/>
                    <a:gd name="connsiteX295" fmla="*/ 105799 w 1448551"/>
                    <a:gd name="connsiteY295" fmla="*/ 422978 h 1553527"/>
                    <a:gd name="connsiteX296" fmla="*/ 106343 w 1448551"/>
                    <a:gd name="connsiteY296" fmla="*/ 423931 h 1553527"/>
                    <a:gd name="connsiteX297" fmla="*/ 101444 w 1448551"/>
                    <a:gd name="connsiteY297" fmla="*/ 419916 h 1553527"/>
                    <a:gd name="connsiteX298" fmla="*/ 114473 w 1448551"/>
                    <a:gd name="connsiteY298" fmla="*/ 420597 h 1553527"/>
                    <a:gd name="connsiteX299" fmla="*/ 100016 w 1448551"/>
                    <a:gd name="connsiteY299" fmla="*/ 414133 h 1553527"/>
                    <a:gd name="connsiteX300" fmla="*/ 100016 w 1448551"/>
                    <a:gd name="connsiteY300" fmla="*/ 428353 h 1553527"/>
                    <a:gd name="connsiteX301" fmla="*/ 102907 w 1448551"/>
                    <a:gd name="connsiteY301" fmla="*/ 435633 h 1553527"/>
                    <a:gd name="connsiteX302" fmla="*/ 106717 w 1448551"/>
                    <a:gd name="connsiteY302" fmla="*/ 424645 h 1553527"/>
                    <a:gd name="connsiteX303" fmla="*/ 115936 w 1448551"/>
                    <a:gd name="connsiteY303" fmla="*/ 434850 h 1553527"/>
                    <a:gd name="connsiteX304" fmla="*/ 114473 w 1448551"/>
                    <a:gd name="connsiteY304" fmla="*/ 420597 h 1553527"/>
                    <a:gd name="connsiteX305" fmla="*/ 1244308 w 1448551"/>
                    <a:gd name="connsiteY305" fmla="*/ 566874 h 1553527"/>
                    <a:gd name="connsiteX306" fmla="*/ 1249819 w 1448551"/>
                    <a:gd name="connsiteY306" fmla="*/ 569969 h 1553527"/>
                    <a:gd name="connsiteX307" fmla="*/ 1252609 w 1448551"/>
                    <a:gd name="connsiteY307" fmla="*/ 568711 h 1553527"/>
                    <a:gd name="connsiteX308" fmla="*/ 1249819 w 1448551"/>
                    <a:gd name="connsiteY308" fmla="*/ 564390 h 1553527"/>
                    <a:gd name="connsiteX309" fmla="*/ 1249819 w 1448551"/>
                    <a:gd name="connsiteY309" fmla="*/ 562996 h 1553527"/>
                    <a:gd name="connsiteX310" fmla="*/ 1248424 w 1448551"/>
                    <a:gd name="connsiteY310" fmla="*/ 564322 h 1553527"/>
                    <a:gd name="connsiteX311" fmla="*/ 1247064 w 1448551"/>
                    <a:gd name="connsiteY311" fmla="*/ 561465 h 1553527"/>
                    <a:gd name="connsiteX312" fmla="*/ 1244308 w 1448551"/>
                    <a:gd name="connsiteY312" fmla="*/ 566704 h 1553527"/>
                    <a:gd name="connsiteX313" fmla="*/ 1339728 w 1448551"/>
                    <a:gd name="connsiteY313" fmla="*/ 599565 h 1553527"/>
                    <a:gd name="connsiteX314" fmla="*/ 1335578 w 1448551"/>
                    <a:gd name="connsiteY314" fmla="*/ 591026 h 1553527"/>
                    <a:gd name="connsiteX315" fmla="*/ 1339728 w 1448551"/>
                    <a:gd name="connsiteY315" fmla="*/ 599395 h 1553527"/>
                    <a:gd name="connsiteX316" fmla="*/ 1053774 w 1448551"/>
                    <a:gd name="connsiteY316" fmla="*/ 265135 h 1553527"/>
                    <a:gd name="connsiteX317" fmla="*/ 1053774 w 1448551"/>
                    <a:gd name="connsiteY317" fmla="*/ 238601 h 1553527"/>
                    <a:gd name="connsiteX318" fmla="*/ 1053774 w 1448551"/>
                    <a:gd name="connsiteY318" fmla="*/ 264965 h 1553527"/>
                    <a:gd name="connsiteX319" fmla="*/ 584770 w 1448551"/>
                    <a:gd name="connsiteY319" fmla="*/ 256767 h 1553527"/>
                    <a:gd name="connsiteX320" fmla="*/ 591880 w 1448551"/>
                    <a:gd name="connsiteY320" fmla="*/ 258604 h 1553527"/>
                    <a:gd name="connsiteX321" fmla="*/ 596132 w 1448551"/>
                    <a:gd name="connsiteY321" fmla="*/ 253025 h 1553527"/>
                    <a:gd name="connsiteX322" fmla="*/ 596132 w 1448551"/>
                    <a:gd name="connsiteY322" fmla="*/ 256018 h 1553527"/>
                    <a:gd name="connsiteX323" fmla="*/ 603276 w 1448551"/>
                    <a:gd name="connsiteY323" fmla="*/ 252787 h 1553527"/>
                    <a:gd name="connsiteX324" fmla="*/ 607494 w 1448551"/>
                    <a:gd name="connsiteY324" fmla="*/ 252446 h 1553527"/>
                    <a:gd name="connsiteX325" fmla="*/ 608923 w 1448551"/>
                    <a:gd name="connsiteY325" fmla="*/ 248296 h 1553527"/>
                    <a:gd name="connsiteX326" fmla="*/ 611780 w 1448551"/>
                    <a:gd name="connsiteY326" fmla="*/ 228736 h 1553527"/>
                    <a:gd name="connsiteX327" fmla="*/ 611338 w 1448551"/>
                    <a:gd name="connsiteY327" fmla="*/ 225981 h 1553527"/>
                    <a:gd name="connsiteX328" fmla="*/ 615998 w 1448551"/>
                    <a:gd name="connsiteY328" fmla="*/ 227579 h 1553527"/>
                    <a:gd name="connsiteX329" fmla="*/ 615998 w 1448551"/>
                    <a:gd name="connsiteY329" fmla="*/ 213462 h 1553527"/>
                    <a:gd name="connsiteX330" fmla="*/ 608923 w 1448551"/>
                    <a:gd name="connsiteY330" fmla="*/ 211659 h 1553527"/>
                    <a:gd name="connsiteX331" fmla="*/ 606473 w 1448551"/>
                    <a:gd name="connsiteY331" fmla="*/ 215401 h 1553527"/>
                    <a:gd name="connsiteX332" fmla="*/ 603242 w 1448551"/>
                    <a:gd name="connsiteY332" fmla="*/ 207101 h 1553527"/>
                    <a:gd name="connsiteX333" fmla="*/ 566298 w 1448551"/>
                    <a:gd name="connsiteY333" fmla="*/ 227511 h 1553527"/>
                    <a:gd name="connsiteX334" fmla="*/ 584770 w 1448551"/>
                    <a:gd name="connsiteY334" fmla="*/ 256597 h 1553527"/>
                    <a:gd name="connsiteX335" fmla="*/ 598989 w 1448551"/>
                    <a:gd name="connsiteY335" fmla="*/ 250542 h 1553527"/>
                    <a:gd name="connsiteX336" fmla="*/ 598989 w 1448551"/>
                    <a:gd name="connsiteY336" fmla="*/ 250542 h 1553527"/>
                    <a:gd name="connsiteX337" fmla="*/ 598717 w 1448551"/>
                    <a:gd name="connsiteY337" fmla="*/ 250542 h 1553527"/>
                    <a:gd name="connsiteX338" fmla="*/ 598989 w 1448551"/>
                    <a:gd name="connsiteY338" fmla="*/ 250371 h 1553527"/>
                    <a:gd name="connsiteX339" fmla="*/ 1176307 w 1448551"/>
                    <a:gd name="connsiteY339" fmla="*/ 521596 h 1553527"/>
                    <a:gd name="connsiteX340" fmla="*/ 1177701 w 1448551"/>
                    <a:gd name="connsiteY340" fmla="*/ 542585 h 1553527"/>
                    <a:gd name="connsiteX341" fmla="*/ 1181579 w 1448551"/>
                    <a:gd name="connsiteY341" fmla="*/ 542279 h 1553527"/>
                    <a:gd name="connsiteX342" fmla="*/ 1180457 w 1448551"/>
                    <a:gd name="connsiteY342" fmla="*/ 546871 h 1553527"/>
                    <a:gd name="connsiteX343" fmla="*/ 1186036 w 1448551"/>
                    <a:gd name="connsiteY343" fmla="*/ 551361 h 1553527"/>
                    <a:gd name="connsiteX344" fmla="*/ 1188553 w 1448551"/>
                    <a:gd name="connsiteY344" fmla="*/ 548300 h 1553527"/>
                    <a:gd name="connsiteX345" fmla="*/ 1211005 w 1448551"/>
                    <a:gd name="connsiteY345" fmla="*/ 551259 h 1553527"/>
                    <a:gd name="connsiteX346" fmla="*/ 1216550 w 1448551"/>
                    <a:gd name="connsiteY346" fmla="*/ 511152 h 1553527"/>
                    <a:gd name="connsiteX347" fmla="*/ 1176307 w 1448551"/>
                    <a:gd name="connsiteY347" fmla="*/ 521426 h 1553527"/>
                    <a:gd name="connsiteX348" fmla="*/ 1289960 w 1448551"/>
                    <a:gd name="connsiteY348" fmla="*/ 577589 h 1553527"/>
                    <a:gd name="connsiteX349" fmla="*/ 1292716 w 1448551"/>
                    <a:gd name="connsiteY349" fmla="*/ 563812 h 1553527"/>
                    <a:gd name="connsiteX350" fmla="*/ 1277510 w 1448551"/>
                    <a:gd name="connsiteY350" fmla="*/ 569969 h 1553527"/>
                    <a:gd name="connsiteX351" fmla="*/ 1289960 w 1448551"/>
                    <a:gd name="connsiteY351" fmla="*/ 577419 h 1553527"/>
                    <a:gd name="connsiteX352" fmla="*/ 1448551 w 1448551"/>
                    <a:gd name="connsiteY352" fmla="*/ 747883 h 1553527"/>
                    <a:gd name="connsiteX353" fmla="*/ 1443040 w 1448551"/>
                    <a:gd name="connsiteY353" fmla="*/ 742100 h 1553527"/>
                    <a:gd name="connsiteX354" fmla="*/ 1440285 w 1448551"/>
                    <a:gd name="connsiteY354" fmla="*/ 744753 h 1553527"/>
                    <a:gd name="connsiteX355" fmla="*/ 1434808 w 1448551"/>
                    <a:gd name="connsiteY355" fmla="*/ 737507 h 1553527"/>
                    <a:gd name="connsiteX356" fmla="*/ 1430767 w 1448551"/>
                    <a:gd name="connsiteY356" fmla="*/ 740118 h 1553527"/>
                    <a:gd name="connsiteX357" fmla="*/ 1430658 w 1448551"/>
                    <a:gd name="connsiteY357" fmla="*/ 740092 h 1553527"/>
                    <a:gd name="connsiteX358" fmla="*/ 1433413 w 1448551"/>
                    <a:gd name="connsiteY358" fmla="*/ 756863 h 1553527"/>
                    <a:gd name="connsiteX359" fmla="*/ 1437530 w 1448551"/>
                    <a:gd name="connsiteY359" fmla="*/ 757067 h 1553527"/>
                    <a:gd name="connsiteX360" fmla="*/ 1441646 w 1448551"/>
                    <a:gd name="connsiteY360" fmla="*/ 751727 h 1553527"/>
                    <a:gd name="connsiteX361" fmla="*/ 1444401 w 1448551"/>
                    <a:gd name="connsiteY361" fmla="*/ 757408 h 1553527"/>
                    <a:gd name="connsiteX362" fmla="*/ 1448551 w 1448551"/>
                    <a:gd name="connsiteY362" fmla="*/ 747712 h 1553527"/>
                    <a:gd name="connsiteX363" fmla="*/ 904062 w 1448551"/>
                    <a:gd name="connsiteY363" fmla="*/ 1063296 h 1553527"/>
                    <a:gd name="connsiteX364" fmla="*/ 897870 w 1448551"/>
                    <a:gd name="connsiteY364" fmla="*/ 1067242 h 1553527"/>
                    <a:gd name="connsiteX365" fmla="*/ 903347 w 1448551"/>
                    <a:gd name="connsiteY365" fmla="*/ 1077448 h 1553527"/>
                    <a:gd name="connsiteX366" fmla="*/ 913076 w 1448551"/>
                    <a:gd name="connsiteY366" fmla="*/ 1071154 h 1553527"/>
                    <a:gd name="connsiteX367" fmla="*/ 904062 w 1448551"/>
                    <a:gd name="connsiteY367" fmla="*/ 1063296 h 1553527"/>
                    <a:gd name="connsiteX368" fmla="*/ 951925 w 1448551"/>
                    <a:gd name="connsiteY368" fmla="*/ 1027271 h 1553527"/>
                    <a:gd name="connsiteX369" fmla="*/ 951925 w 1448551"/>
                    <a:gd name="connsiteY369" fmla="*/ 1025502 h 1553527"/>
                    <a:gd name="connsiteX370" fmla="*/ 945836 w 1448551"/>
                    <a:gd name="connsiteY370" fmla="*/ 1027748 h 1553527"/>
                    <a:gd name="connsiteX371" fmla="*/ 947264 w 1448551"/>
                    <a:gd name="connsiteY371" fmla="*/ 1033633 h 1553527"/>
                    <a:gd name="connsiteX372" fmla="*/ 957470 w 1448551"/>
                    <a:gd name="connsiteY372" fmla="*/ 1033837 h 1553527"/>
                    <a:gd name="connsiteX373" fmla="*/ 954374 w 1448551"/>
                    <a:gd name="connsiteY373" fmla="*/ 1027305 h 1553527"/>
                    <a:gd name="connsiteX374" fmla="*/ 951925 w 1448551"/>
                    <a:gd name="connsiteY374" fmla="*/ 1027271 h 1553527"/>
                    <a:gd name="connsiteX375" fmla="*/ 1032037 w 1448551"/>
                    <a:gd name="connsiteY375" fmla="*/ 1079081 h 1553527"/>
                    <a:gd name="connsiteX376" fmla="*/ 1026050 w 1448551"/>
                    <a:gd name="connsiteY376" fmla="*/ 1079557 h 1553527"/>
                    <a:gd name="connsiteX377" fmla="*/ 1025675 w 1448551"/>
                    <a:gd name="connsiteY377" fmla="*/ 1069624 h 1553527"/>
                    <a:gd name="connsiteX378" fmla="*/ 1003836 w 1448551"/>
                    <a:gd name="connsiteY378" fmla="*/ 1063364 h 1553527"/>
                    <a:gd name="connsiteX379" fmla="*/ 991930 w 1448551"/>
                    <a:gd name="connsiteY379" fmla="*/ 1075134 h 1553527"/>
                    <a:gd name="connsiteX380" fmla="*/ 989480 w 1448551"/>
                    <a:gd name="connsiteY380" fmla="*/ 1064181 h 1553527"/>
                    <a:gd name="connsiteX381" fmla="*/ 989480 w 1448551"/>
                    <a:gd name="connsiteY381" fmla="*/ 1075373 h 1553527"/>
                    <a:gd name="connsiteX382" fmla="*/ 991828 w 1448551"/>
                    <a:gd name="connsiteY382" fmla="*/ 1075134 h 1553527"/>
                    <a:gd name="connsiteX383" fmla="*/ 990501 w 1448551"/>
                    <a:gd name="connsiteY383" fmla="*/ 1075407 h 1553527"/>
                    <a:gd name="connsiteX384" fmla="*/ 988460 w 1448551"/>
                    <a:gd name="connsiteY384" fmla="*/ 1081802 h 1553527"/>
                    <a:gd name="connsiteX385" fmla="*/ 993597 w 1448551"/>
                    <a:gd name="connsiteY385" fmla="*/ 1098811 h 1553527"/>
                    <a:gd name="connsiteX386" fmla="*/ 1001523 w 1448551"/>
                    <a:gd name="connsiteY386" fmla="*/ 1110649 h 1553527"/>
                    <a:gd name="connsiteX387" fmla="*/ 1009075 w 1448551"/>
                    <a:gd name="connsiteY387" fmla="*/ 1112554 h 1553527"/>
                    <a:gd name="connsiteX388" fmla="*/ 1028771 w 1448551"/>
                    <a:gd name="connsiteY388" fmla="*/ 1109969 h 1553527"/>
                    <a:gd name="connsiteX389" fmla="*/ 1033533 w 1448551"/>
                    <a:gd name="connsiteY389" fmla="*/ 1100103 h 1553527"/>
                    <a:gd name="connsiteX390" fmla="*/ 1032037 w 1448551"/>
                    <a:gd name="connsiteY390" fmla="*/ 1079081 h 1553527"/>
                    <a:gd name="connsiteX391" fmla="*/ 880147 w 1448551"/>
                    <a:gd name="connsiteY391" fmla="*/ 1131434 h 1553527"/>
                    <a:gd name="connsiteX392" fmla="*/ 877766 w 1448551"/>
                    <a:gd name="connsiteY392" fmla="*/ 1128032 h 1553527"/>
                    <a:gd name="connsiteX393" fmla="*/ 875725 w 1448551"/>
                    <a:gd name="connsiteY393" fmla="*/ 1134427 h 1553527"/>
                    <a:gd name="connsiteX394" fmla="*/ 880147 w 1448551"/>
                    <a:gd name="connsiteY394" fmla="*/ 1131434 h 1553527"/>
                    <a:gd name="connsiteX395" fmla="*/ 1211787 w 1448551"/>
                    <a:gd name="connsiteY395" fmla="*/ 1214846 h 1553527"/>
                    <a:gd name="connsiteX396" fmla="*/ 1195186 w 1448551"/>
                    <a:gd name="connsiteY396" fmla="*/ 1225629 h 1553527"/>
                    <a:gd name="connsiteX397" fmla="*/ 1211787 w 1448551"/>
                    <a:gd name="connsiteY397" fmla="*/ 1214846 h 1553527"/>
                    <a:gd name="connsiteX398" fmla="*/ 1187975 w 1448551"/>
                    <a:gd name="connsiteY398" fmla="*/ 1205457 h 1553527"/>
                    <a:gd name="connsiteX399" fmla="*/ 1190798 w 1448551"/>
                    <a:gd name="connsiteY399" fmla="*/ 1200252 h 1553527"/>
                    <a:gd name="connsiteX400" fmla="*/ 1188043 w 1448551"/>
                    <a:gd name="connsiteY400" fmla="*/ 1205287 h 1553527"/>
                    <a:gd name="connsiteX401" fmla="*/ 1089051 w 1448551"/>
                    <a:gd name="connsiteY401" fmla="*/ 1239339 h 1553527"/>
                    <a:gd name="connsiteX402" fmla="*/ 1087724 w 1448551"/>
                    <a:gd name="connsiteY402" fmla="*/ 1231753 h 1553527"/>
                    <a:gd name="connsiteX403" fmla="*/ 1083472 w 1448551"/>
                    <a:gd name="connsiteY403" fmla="*/ 1232841 h 1553527"/>
                    <a:gd name="connsiteX404" fmla="*/ 1085819 w 1448551"/>
                    <a:gd name="connsiteY404" fmla="*/ 1236243 h 1553527"/>
                    <a:gd name="connsiteX405" fmla="*/ 1079934 w 1448551"/>
                    <a:gd name="connsiteY405" fmla="*/ 1234984 h 1553527"/>
                    <a:gd name="connsiteX406" fmla="*/ 1089153 w 1448551"/>
                    <a:gd name="connsiteY406" fmla="*/ 1237468 h 1553527"/>
                    <a:gd name="connsiteX407" fmla="*/ 1089051 w 1448551"/>
                    <a:gd name="connsiteY407" fmla="*/ 1239339 h 1553527"/>
                    <a:gd name="connsiteX408" fmla="*/ 1317243 w 1448551"/>
                    <a:gd name="connsiteY408" fmla="*/ 1477157 h 1553527"/>
                    <a:gd name="connsiteX409" fmla="*/ 1320372 w 1448551"/>
                    <a:gd name="connsiteY409" fmla="*/ 1481886 h 1553527"/>
                    <a:gd name="connsiteX410" fmla="*/ 1317174 w 1448551"/>
                    <a:gd name="connsiteY410" fmla="*/ 1477157 h 1553527"/>
                    <a:gd name="connsiteX411" fmla="*/ 1330850 w 1448551"/>
                    <a:gd name="connsiteY411" fmla="*/ 1544173 h 1553527"/>
                    <a:gd name="connsiteX412" fmla="*/ 1337109 w 1448551"/>
                    <a:gd name="connsiteY412" fmla="*/ 1553528 h 1553527"/>
                    <a:gd name="connsiteX413" fmla="*/ 1341565 w 1448551"/>
                    <a:gd name="connsiteY413" fmla="*/ 1548935 h 1553527"/>
                    <a:gd name="connsiteX414" fmla="*/ 1330577 w 1448551"/>
                    <a:gd name="connsiteY414" fmla="*/ 1544173 h 1553527"/>
                    <a:gd name="connsiteX415" fmla="*/ 1148276 w 1448551"/>
                    <a:gd name="connsiteY415" fmla="*/ 1171983 h 1553527"/>
                    <a:gd name="connsiteX416" fmla="*/ 1154739 w 1448551"/>
                    <a:gd name="connsiteY416" fmla="*/ 1177936 h 1553527"/>
                    <a:gd name="connsiteX417" fmla="*/ 1160964 w 1448551"/>
                    <a:gd name="connsiteY417" fmla="*/ 1172187 h 1553527"/>
                    <a:gd name="connsiteX418" fmla="*/ 1157086 w 1448551"/>
                    <a:gd name="connsiteY418" fmla="*/ 1164567 h 1553527"/>
                    <a:gd name="connsiteX419" fmla="*/ 1149228 w 1448551"/>
                    <a:gd name="connsiteY419" fmla="*/ 1169670 h 1553527"/>
                    <a:gd name="connsiteX420" fmla="*/ 1148276 w 1448551"/>
                    <a:gd name="connsiteY420" fmla="*/ 1171983 h 1553527"/>
                    <a:gd name="connsiteX421" fmla="*/ 1217978 w 1448551"/>
                    <a:gd name="connsiteY421" fmla="*/ 1523898 h 1553527"/>
                    <a:gd name="connsiteX422" fmla="*/ 1215359 w 1448551"/>
                    <a:gd name="connsiteY422" fmla="*/ 1525633 h 1553527"/>
                    <a:gd name="connsiteX423" fmla="*/ 1211957 w 1448551"/>
                    <a:gd name="connsiteY423" fmla="*/ 1524408 h 1553527"/>
                    <a:gd name="connsiteX424" fmla="*/ 1215801 w 1448551"/>
                    <a:gd name="connsiteY424" fmla="*/ 1532402 h 1553527"/>
                    <a:gd name="connsiteX425" fmla="*/ 1217468 w 1448551"/>
                    <a:gd name="connsiteY425" fmla="*/ 1532606 h 1553527"/>
                    <a:gd name="connsiteX426" fmla="*/ 1215801 w 1448551"/>
                    <a:gd name="connsiteY426" fmla="*/ 1532402 h 1553527"/>
                    <a:gd name="connsiteX427" fmla="*/ 1213896 w 1448551"/>
                    <a:gd name="connsiteY427" fmla="*/ 1536689 h 1553527"/>
                    <a:gd name="connsiteX428" fmla="*/ 1213012 w 1448551"/>
                    <a:gd name="connsiteY428" fmla="*/ 1537233 h 1553527"/>
                    <a:gd name="connsiteX429" fmla="*/ 1222605 w 1448551"/>
                    <a:gd name="connsiteY429" fmla="*/ 1530940 h 1553527"/>
                    <a:gd name="connsiteX430" fmla="*/ 1217978 w 1448551"/>
                    <a:gd name="connsiteY430" fmla="*/ 1523898 h 1553527"/>
                    <a:gd name="connsiteX431" fmla="*/ 969988 w 1448551"/>
                    <a:gd name="connsiteY431" fmla="*/ 1155587 h 1553527"/>
                    <a:gd name="connsiteX432" fmla="*/ 985296 w 1448551"/>
                    <a:gd name="connsiteY432" fmla="*/ 1172800 h 1553527"/>
                    <a:gd name="connsiteX433" fmla="*/ 1000026 w 1448551"/>
                    <a:gd name="connsiteY433" fmla="*/ 1168377 h 1553527"/>
                    <a:gd name="connsiteX434" fmla="*/ 1002475 w 1448551"/>
                    <a:gd name="connsiteY434" fmla="*/ 1153205 h 1553527"/>
                    <a:gd name="connsiteX435" fmla="*/ 969988 w 1448551"/>
                    <a:gd name="connsiteY435" fmla="*/ 1155587 h 1553527"/>
                    <a:gd name="connsiteX436" fmla="*/ 1214406 w 1448551"/>
                    <a:gd name="connsiteY436" fmla="*/ 1257640 h 1553527"/>
                    <a:gd name="connsiteX437" fmla="*/ 1216584 w 1448551"/>
                    <a:gd name="connsiteY437" fmla="*/ 1264682 h 1553527"/>
                    <a:gd name="connsiteX438" fmla="*/ 1226517 w 1448551"/>
                    <a:gd name="connsiteY438" fmla="*/ 1268322 h 1553527"/>
                    <a:gd name="connsiteX439" fmla="*/ 1228966 w 1448551"/>
                    <a:gd name="connsiteY439" fmla="*/ 1253218 h 1553527"/>
                    <a:gd name="connsiteX440" fmla="*/ 1214236 w 1448551"/>
                    <a:gd name="connsiteY440" fmla="*/ 1257572 h 1553527"/>
                    <a:gd name="connsiteX441" fmla="*/ 971315 w 1448551"/>
                    <a:gd name="connsiteY441" fmla="*/ 988117 h 1553527"/>
                    <a:gd name="connsiteX442" fmla="*/ 975193 w 1448551"/>
                    <a:gd name="connsiteY442" fmla="*/ 992063 h 1553527"/>
                    <a:gd name="connsiteX443" fmla="*/ 991828 w 1448551"/>
                    <a:gd name="connsiteY443" fmla="*/ 983048 h 1553527"/>
                    <a:gd name="connsiteX444" fmla="*/ 992542 w 1448551"/>
                    <a:gd name="connsiteY444" fmla="*/ 968999 h 1553527"/>
                    <a:gd name="connsiteX445" fmla="*/ 990297 w 1448551"/>
                    <a:gd name="connsiteY445" fmla="*/ 944982 h 1553527"/>
                    <a:gd name="connsiteX446" fmla="*/ 963082 w 1448551"/>
                    <a:gd name="connsiteY446" fmla="*/ 926851 h 1553527"/>
                    <a:gd name="connsiteX447" fmla="*/ 959953 w 1448551"/>
                    <a:gd name="connsiteY447" fmla="*/ 929708 h 1553527"/>
                    <a:gd name="connsiteX448" fmla="*/ 948455 w 1448551"/>
                    <a:gd name="connsiteY448" fmla="*/ 908209 h 1553527"/>
                    <a:gd name="connsiteX449" fmla="*/ 926071 w 1448551"/>
                    <a:gd name="connsiteY449" fmla="*/ 904807 h 1553527"/>
                    <a:gd name="connsiteX450" fmla="*/ 929473 w 1448551"/>
                    <a:gd name="connsiteY450" fmla="*/ 900861 h 1553527"/>
                    <a:gd name="connsiteX451" fmla="*/ 921070 w 1448551"/>
                    <a:gd name="connsiteY451" fmla="*/ 901881 h 1553527"/>
                    <a:gd name="connsiteX452" fmla="*/ 936515 w 1448551"/>
                    <a:gd name="connsiteY452" fmla="*/ 887152 h 1553527"/>
                    <a:gd name="connsiteX453" fmla="*/ 964511 w 1448551"/>
                    <a:gd name="connsiteY453" fmla="*/ 884226 h 1553527"/>
                    <a:gd name="connsiteX454" fmla="*/ 974343 w 1448551"/>
                    <a:gd name="connsiteY454" fmla="*/ 876266 h 1553527"/>
                    <a:gd name="connsiteX455" fmla="*/ 978527 w 1448551"/>
                    <a:gd name="connsiteY455" fmla="*/ 840105 h 1553527"/>
                    <a:gd name="connsiteX456" fmla="*/ 984106 w 1448551"/>
                    <a:gd name="connsiteY456" fmla="*/ 838948 h 1553527"/>
                    <a:gd name="connsiteX457" fmla="*/ 991113 w 1448551"/>
                    <a:gd name="connsiteY457" fmla="*/ 843473 h 1553527"/>
                    <a:gd name="connsiteX458" fmla="*/ 992508 w 1448551"/>
                    <a:gd name="connsiteY458" fmla="*/ 835138 h 1553527"/>
                    <a:gd name="connsiteX459" fmla="*/ 1009313 w 1448551"/>
                    <a:gd name="connsiteY459" fmla="*/ 821939 h 1553527"/>
                    <a:gd name="connsiteX460" fmla="*/ 1016116 w 1448551"/>
                    <a:gd name="connsiteY460" fmla="*/ 825069 h 1553527"/>
                    <a:gd name="connsiteX461" fmla="*/ 1014722 w 1448551"/>
                    <a:gd name="connsiteY461" fmla="*/ 790031 h 1553527"/>
                    <a:gd name="connsiteX462" fmla="*/ 1004959 w 1448551"/>
                    <a:gd name="connsiteY462" fmla="*/ 784010 h 1553527"/>
                    <a:gd name="connsiteX463" fmla="*/ 1013327 w 1448551"/>
                    <a:gd name="connsiteY463" fmla="*/ 773192 h 1553527"/>
                    <a:gd name="connsiteX464" fmla="*/ 1004959 w 1448551"/>
                    <a:gd name="connsiteY464" fmla="*/ 772784 h 1553527"/>
                    <a:gd name="connsiteX465" fmla="*/ 988154 w 1448551"/>
                    <a:gd name="connsiteY465" fmla="*/ 746828 h 1553527"/>
                    <a:gd name="connsiteX466" fmla="*/ 992338 w 1448551"/>
                    <a:gd name="connsiteY466" fmla="*/ 714851 h 1553527"/>
                    <a:gd name="connsiteX467" fmla="*/ 975567 w 1448551"/>
                    <a:gd name="connsiteY467" fmla="*/ 693080 h 1553527"/>
                    <a:gd name="connsiteX468" fmla="*/ 969954 w 1448551"/>
                    <a:gd name="connsiteY468" fmla="*/ 695597 h 1553527"/>
                    <a:gd name="connsiteX469" fmla="*/ 975567 w 1448551"/>
                    <a:gd name="connsiteY469" fmla="*/ 674880 h 1553527"/>
                    <a:gd name="connsiteX470" fmla="*/ 974172 w 1448551"/>
                    <a:gd name="connsiteY470" fmla="*/ 681684 h 1553527"/>
                    <a:gd name="connsiteX471" fmla="*/ 983935 w 1448551"/>
                    <a:gd name="connsiteY471" fmla="*/ 679371 h 1553527"/>
                    <a:gd name="connsiteX472" fmla="*/ 982541 w 1448551"/>
                    <a:gd name="connsiteY472" fmla="*/ 670900 h 1553527"/>
                    <a:gd name="connsiteX473" fmla="*/ 981656 w 1448551"/>
                    <a:gd name="connsiteY473" fmla="*/ 669880 h 1553527"/>
                    <a:gd name="connsiteX474" fmla="*/ 997951 w 1448551"/>
                    <a:gd name="connsiteY474" fmla="*/ 670254 h 1553527"/>
                    <a:gd name="connsiteX475" fmla="*/ 1005503 w 1448551"/>
                    <a:gd name="connsiteY475" fmla="*/ 645591 h 1553527"/>
                    <a:gd name="connsiteX476" fmla="*/ 1007714 w 1448551"/>
                    <a:gd name="connsiteY476" fmla="*/ 646952 h 1553527"/>
                    <a:gd name="connsiteX477" fmla="*/ 1010538 w 1448551"/>
                    <a:gd name="connsiteY477" fmla="*/ 635930 h 1553527"/>
                    <a:gd name="connsiteX478" fmla="*/ 1004959 w 1448551"/>
                    <a:gd name="connsiteY478" fmla="*/ 621642 h 1553527"/>
                    <a:gd name="connsiteX479" fmla="*/ 993086 w 1448551"/>
                    <a:gd name="connsiteY479" fmla="*/ 626745 h 1553527"/>
                    <a:gd name="connsiteX480" fmla="*/ 987099 w 1448551"/>
                    <a:gd name="connsiteY480" fmla="*/ 626745 h 1553527"/>
                    <a:gd name="connsiteX481" fmla="*/ 988154 w 1448551"/>
                    <a:gd name="connsiteY481" fmla="*/ 578814 h 1553527"/>
                    <a:gd name="connsiteX482" fmla="*/ 982541 w 1448551"/>
                    <a:gd name="connsiteY482" fmla="*/ 572929 h 1553527"/>
                    <a:gd name="connsiteX483" fmla="*/ 976962 w 1448551"/>
                    <a:gd name="connsiteY483" fmla="*/ 585243 h 1553527"/>
                    <a:gd name="connsiteX484" fmla="*/ 960157 w 1448551"/>
                    <a:gd name="connsiteY484" fmla="*/ 577385 h 1553527"/>
                    <a:gd name="connsiteX485" fmla="*/ 960157 w 1448551"/>
                    <a:gd name="connsiteY485" fmla="*/ 552212 h 1553527"/>
                    <a:gd name="connsiteX486" fmla="*/ 953149 w 1448551"/>
                    <a:gd name="connsiteY486" fmla="*/ 547653 h 1553527"/>
                    <a:gd name="connsiteX487" fmla="*/ 965736 w 1448551"/>
                    <a:gd name="connsiteY487" fmla="*/ 544252 h 1553527"/>
                    <a:gd name="connsiteX488" fmla="*/ 967165 w 1448551"/>
                    <a:gd name="connsiteY488" fmla="*/ 551293 h 1553527"/>
                    <a:gd name="connsiteX489" fmla="*/ 1016116 w 1448551"/>
                    <a:gd name="connsiteY489" fmla="*/ 518874 h 1553527"/>
                    <a:gd name="connsiteX490" fmla="*/ 1009313 w 1448551"/>
                    <a:gd name="connsiteY490" fmla="*/ 517105 h 1553527"/>
                    <a:gd name="connsiteX491" fmla="*/ 1030268 w 1448551"/>
                    <a:gd name="connsiteY491" fmla="*/ 481863 h 1553527"/>
                    <a:gd name="connsiteX492" fmla="*/ 1012102 w 1448551"/>
                    <a:gd name="connsiteY492" fmla="*/ 490674 h 1553527"/>
                    <a:gd name="connsiteX493" fmla="*/ 1006489 w 1448551"/>
                    <a:gd name="connsiteY493" fmla="*/ 487612 h 1553527"/>
                    <a:gd name="connsiteX494" fmla="*/ 1009313 w 1448551"/>
                    <a:gd name="connsiteY494" fmla="*/ 482135 h 1553527"/>
                    <a:gd name="connsiteX495" fmla="*/ 1009313 w 1448551"/>
                    <a:gd name="connsiteY495" fmla="*/ 472372 h 1553527"/>
                    <a:gd name="connsiteX496" fmla="*/ 1017681 w 1448551"/>
                    <a:gd name="connsiteY496" fmla="*/ 447641 h 1553527"/>
                    <a:gd name="connsiteX497" fmla="*/ 992508 w 1448551"/>
                    <a:gd name="connsiteY497" fmla="*/ 468698 h 1553527"/>
                    <a:gd name="connsiteX498" fmla="*/ 993903 w 1448551"/>
                    <a:gd name="connsiteY498" fmla="*/ 463187 h 1553527"/>
                    <a:gd name="connsiteX499" fmla="*/ 1003700 w 1448551"/>
                    <a:gd name="connsiteY499" fmla="*/ 451111 h 1553527"/>
                    <a:gd name="connsiteX500" fmla="*/ 996726 w 1448551"/>
                    <a:gd name="connsiteY500" fmla="*/ 454921 h 1553527"/>
                    <a:gd name="connsiteX501" fmla="*/ 996726 w 1448551"/>
                    <a:gd name="connsiteY501" fmla="*/ 438150 h 1553527"/>
                    <a:gd name="connsiteX502" fmla="*/ 991113 w 1448551"/>
                    <a:gd name="connsiteY502" fmla="*/ 454615 h 1553527"/>
                    <a:gd name="connsiteX503" fmla="*/ 986929 w 1448551"/>
                    <a:gd name="connsiteY503" fmla="*/ 450192 h 1553527"/>
                    <a:gd name="connsiteX504" fmla="*/ 981316 w 1448551"/>
                    <a:gd name="connsiteY504" fmla="*/ 456996 h 1553527"/>
                    <a:gd name="connsiteX505" fmla="*/ 974513 w 1448551"/>
                    <a:gd name="connsiteY505" fmla="*/ 448219 h 1553527"/>
                    <a:gd name="connsiteX506" fmla="*/ 973084 w 1448551"/>
                    <a:gd name="connsiteY506" fmla="*/ 446756 h 1553527"/>
                    <a:gd name="connsiteX507" fmla="*/ 968900 w 1448551"/>
                    <a:gd name="connsiteY507" fmla="*/ 459139 h 1553527"/>
                    <a:gd name="connsiteX508" fmla="*/ 960497 w 1448551"/>
                    <a:gd name="connsiteY508" fmla="*/ 454479 h 1553527"/>
                    <a:gd name="connsiteX509" fmla="*/ 953490 w 1448551"/>
                    <a:gd name="connsiteY509" fmla="*/ 424713 h 1553527"/>
                    <a:gd name="connsiteX510" fmla="*/ 943692 w 1448551"/>
                    <a:gd name="connsiteY510" fmla="*/ 436789 h 1553527"/>
                    <a:gd name="connsiteX511" fmla="*/ 952095 w 1448551"/>
                    <a:gd name="connsiteY511" fmla="*/ 438626 h 1553527"/>
                    <a:gd name="connsiteX512" fmla="*/ 954884 w 1448551"/>
                    <a:gd name="connsiteY512" fmla="*/ 447165 h 1553527"/>
                    <a:gd name="connsiteX513" fmla="*/ 954884 w 1448551"/>
                    <a:gd name="connsiteY513" fmla="*/ 440191 h 1553527"/>
                    <a:gd name="connsiteX514" fmla="*/ 959102 w 1448551"/>
                    <a:gd name="connsiteY514" fmla="*/ 458595 h 1553527"/>
                    <a:gd name="connsiteX515" fmla="*/ 942264 w 1448551"/>
                    <a:gd name="connsiteY515" fmla="*/ 466113 h 1553527"/>
                    <a:gd name="connsiteX516" fmla="*/ 939474 w 1448551"/>
                    <a:gd name="connsiteY516" fmla="*/ 467371 h 1553527"/>
                    <a:gd name="connsiteX517" fmla="*/ 939474 w 1448551"/>
                    <a:gd name="connsiteY517" fmla="*/ 478563 h 1553527"/>
                    <a:gd name="connsiteX518" fmla="*/ 932466 w 1448551"/>
                    <a:gd name="connsiteY518" fmla="*/ 483802 h 1553527"/>
                    <a:gd name="connsiteX519" fmla="*/ 928248 w 1448551"/>
                    <a:gd name="connsiteY519" fmla="*/ 473767 h 1553527"/>
                    <a:gd name="connsiteX520" fmla="*/ 918451 w 1448551"/>
                    <a:gd name="connsiteY520" fmla="*/ 474651 h 1553527"/>
                    <a:gd name="connsiteX521" fmla="*/ 912804 w 1448551"/>
                    <a:gd name="connsiteY521" fmla="*/ 467337 h 1553527"/>
                    <a:gd name="connsiteX522" fmla="*/ 936617 w 1448551"/>
                    <a:gd name="connsiteY522" fmla="*/ 449002 h 1553527"/>
                    <a:gd name="connsiteX523" fmla="*/ 933793 w 1448551"/>
                    <a:gd name="connsiteY523" fmla="*/ 436245 h 1553527"/>
                    <a:gd name="connsiteX524" fmla="*/ 923996 w 1448551"/>
                    <a:gd name="connsiteY524" fmla="*/ 435735 h 1553527"/>
                    <a:gd name="connsiteX525" fmla="*/ 915560 w 1448551"/>
                    <a:gd name="connsiteY525" fmla="*/ 447879 h 1553527"/>
                    <a:gd name="connsiteX526" fmla="*/ 904334 w 1448551"/>
                    <a:gd name="connsiteY526" fmla="*/ 448696 h 1553527"/>
                    <a:gd name="connsiteX527" fmla="*/ 897292 w 1448551"/>
                    <a:gd name="connsiteY527" fmla="*/ 427298 h 1553527"/>
                    <a:gd name="connsiteX528" fmla="*/ 897292 w 1448551"/>
                    <a:gd name="connsiteY528" fmla="*/ 416106 h 1553527"/>
                    <a:gd name="connsiteX529" fmla="*/ 908518 w 1448551"/>
                    <a:gd name="connsiteY529" fmla="*/ 411106 h 1553527"/>
                    <a:gd name="connsiteX530" fmla="*/ 909947 w 1448551"/>
                    <a:gd name="connsiteY530" fmla="*/ 418182 h 1553527"/>
                    <a:gd name="connsiteX531" fmla="*/ 915560 w 1448551"/>
                    <a:gd name="connsiteY531" fmla="*/ 418488 h 1553527"/>
                    <a:gd name="connsiteX532" fmla="*/ 915560 w 1448551"/>
                    <a:gd name="connsiteY532" fmla="*/ 410051 h 1553527"/>
                    <a:gd name="connsiteX533" fmla="*/ 908518 w 1448551"/>
                    <a:gd name="connsiteY533" fmla="*/ 390083 h 1553527"/>
                    <a:gd name="connsiteX534" fmla="*/ 916036 w 1448551"/>
                    <a:gd name="connsiteY534" fmla="*/ 382973 h 1553527"/>
                    <a:gd name="connsiteX535" fmla="*/ 918383 w 1448551"/>
                    <a:gd name="connsiteY535" fmla="*/ 392022 h 1553527"/>
                    <a:gd name="connsiteX536" fmla="*/ 929507 w 1448551"/>
                    <a:gd name="connsiteY536" fmla="*/ 398825 h 1553527"/>
                    <a:gd name="connsiteX537" fmla="*/ 928180 w 1448551"/>
                    <a:gd name="connsiteY537" fmla="*/ 401003 h 1553527"/>
                    <a:gd name="connsiteX538" fmla="*/ 932160 w 1448551"/>
                    <a:gd name="connsiteY538" fmla="*/ 401003 h 1553527"/>
                    <a:gd name="connsiteX539" fmla="*/ 940052 w 1448551"/>
                    <a:gd name="connsiteY539" fmla="*/ 408044 h 1553527"/>
                    <a:gd name="connsiteX540" fmla="*/ 928180 w 1448551"/>
                    <a:gd name="connsiteY540" fmla="*/ 424645 h 1553527"/>
                    <a:gd name="connsiteX541" fmla="*/ 942196 w 1448551"/>
                    <a:gd name="connsiteY541" fmla="*/ 429612 h 1553527"/>
                    <a:gd name="connsiteX542" fmla="*/ 947230 w 1448551"/>
                    <a:gd name="connsiteY542" fmla="*/ 412807 h 1553527"/>
                    <a:gd name="connsiteX543" fmla="*/ 947808 w 1448551"/>
                    <a:gd name="connsiteY543" fmla="*/ 413147 h 1553527"/>
                    <a:gd name="connsiteX544" fmla="*/ 963253 w 1448551"/>
                    <a:gd name="connsiteY544" fmla="*/ 406956 h 1553527"/>
                    <a:gd name="connsiteX545" fmla="*/ 968831 w 1448551"/>
                    <a:gd name="connsiteY545" fmla="*/ 386273 h 1553527"/>
                    <a:gd name="connsiteX546" fmla="*/ 963253 w 1448551"/>
                    <a:gd name="connsiteY546" fmla="*/ 362154 h 1553527"/>
                    <a:gd name="connsiteX547" fmla="*/ 956177 w 1448551"/>
                    <a:gd name="connsiteY547" fmla="*/ 358752 h 1553527"/>
                    <a:gd name="connsiteX548" fmla="*/ 960429 w 1448551"/>
                    <a:gd name="connsiteY548" fmla="*/ 346744 h 1553527"/>
                    <a:gd name="connsiteX549" fmla="*/ 956007 w 1448551"/>
                    <a:gd name="connsiteY549" fmla="*/ 347152 h 1553527"/>
                    <a:gd name="connsiteX550" fmla="*/ 949203 w 1448551"/>
                    <a:gd name="connsiteY550" fmla="*/ 341947 h 1553527"/>
                    <a:gd name="connsiteX551" fmla="*/ 950598 w 1448551"/>
                    <a:gd name="connsiteY551" fmla="*/ 350418 h 1553527"/>
                    <a:gd name="connsiteX552" fmla="*/ 932058 w 1448551"/>
                    <a:gd name="connsiteY552" fmla="*/ 350622 h 1553527"/>
                    <a:gd name="connsiteX553" fmla="*/ 937977 w 1448551"/>
                    <a:gd name="connsiteY553" fmla="*/ 346914 h 1553527"/>
                    <a:gd name="connsiteX554" fmla="*/ 945019 w 1448551"/>
                    <a:gd name="connsiteY554" fmla="*/ 312318 h 1553527"/>
                    <a:gd name="connsiteX555" fmla="*/ 939406 w 1448551"/>
                    <a:gd name="connsiteY555" fmla="*/ 305004 h 1553527"/>
                    <a:gd name="connsiteX556" fmla="*/ 945019 w 1448551"/>
                    <a:gd name="connsiteY556" fmla="*/ 278708 h 1553527"/>
                    <a:gd name="connsiteX557" fmla="*/ 918383 w 1448551"/>
                    <a:gd name="connsiteY557" fmla="*/ 320618 h 1553527"/>
                    <a:gd name="connsiteX558" fmla="*/ 922567 w 1448551"/>
                    <a:gd name="connsiteY558" fmla="*/ 336267 h 1553527"/>
                    <a:gd name="connsiteX559" fmla="*/ 904334 w 1448551"/>
                    <a:gd name="connsiteY559" fmla="*/ 363277 h 1553527"/>
                    <a:gd name="connsiteX560" fmla="*/ 900116 w 1448551"/>
                    <a:gd name="connsiteY560" fmla="*/ 358820 h 1553527"/>
                    <a:gd name="connsiteX561" fmla="*/ 897292 w 1448551"/>
                    <a:gd name="connsiteY561" fmla="*/ 368481 h 1553527"/>
                    <a:gd name="connsiteX562" fmla="*/ 870622 w 1448551"/>
                    <a:gd name="connsiteY562" fmla="*/ 367019 h 1553527"/>
                    <a:gd name="connsiteX563" fmla="*/ 873411 w 1448551"/>
                    <a:gd name="connsiteY563" fmla="*/ 357358 h 1553527"/>
                    <a:gd name="connsiteX564" fmla="*/ 868173 w 1448551"/>
                    <a:gd name="connsiteY564" fmla="*/ 353037 h 1553527"/>
                    <a:gd name="connsiteX565" fmla="*/ 865213 w 1448551"/>
                    <a:gd name="connsiteY565" fmla="*/ 348207 h 1553527"/>
                    <a:gd name="connsiteX566" fmla="*/ 873411 w 1448551"/>
                    <a:gd name="connsiteY566" fmla="*/ 343342 h 1553527"/>
                    <a:gd name="connsiteX567" fmla="*/ 874840 w 1448551"/>
                    <a:gd name="connsiteY567" fmla="*/ 337797 h 1553527"/>
                    <a:gd name="connsiteX568" fmla="*/ 867799 w 1448551"/>
                    <a:gd name="connsiteY568" fmla="*/ 327592 h 1553527"/>
                    <a:gd name="connsiteX569" fmla="*/ 861403 w 1448551"/>
                    <a:gd name="connsiteY569" fmla="*/ 340485 h 1553527"/>
                    <a:gd name="connsiteX570" fmla="*/ 851198 w 1448551"/>
                    <a:gd name="connsiteY570" fmla="*/ 328102 h 1553527"/>
                    <a:gd name="connsiteX571" fmla="*/ 852321 w 1448551"/>
                    <a:gd name="connsiteY571" fmla="*/ 328102 h 1553527"/>
                    <a:gd name="connsiteX572" fmla="*/ 852320 w 1448551"/>
                    <a:gd name="connsiteY572" fmla="*/ 322217 h 1553527"/>
                    <a:gd name="connsiteX573" fmla="*/ 848919 w 1448551"/>
                    <a:gd name="connsiteY573" fmla="*/ 326571 h 1553527"/>
                    <a:gd name="connsiteX574" fmla="*/ 845279 w 1448551"/>
                    <a:gd name="connsiteY574" fmla="*/ 326027 h 1553527"/>
                    <a:gd name="connsiteX575" fmla="*/ 842455 w 1448551"/>
                    <a:gd name="connsiteY575" fmla="*/ 332831 h 1553527"/>
                    <a:gd name="connsiteX576" fmla="*/ 839938 w 1448551"/>
                    <a:gd name="connsiteY576" fmla="*/ 329191 h 1553527"/>
                    <a:gd name="connsiteX577" fmla="*/ 842455 w 1448551"/>
                    <a:gd name="connsiteY577" fmla="*/ 321605 h 1553527"/>
                    <a:gd name="connsiteX578" fmla="*/ 834019 w 1448551"/>
                    <a:gd name="connsiteY578" fmla="*/ 308508 h 1553527"/>
                    <a:gd name="connsiteX579" fmla="*/ 815751 w 1448551"/>
                    <a:gd name="connsiteY579" fmla="*/ 318713 h 1553527"/>
                    <a:gd name="connsiteX580" fmla="*/ 814322 w 1448551"/>
                    <a:gd name="connsiteY580" fmla="*/ 310209 h 1553527"/>
                    <a:gd name="connsiteX581" fmla="*/ 812928 w 1448551"/>
                    <a:gd name="connsiteY581" fmla="*/ 317012 h 1553527"/>
                    <a:gd name="connsiteX582" fmla="*/ 804491 w 1448551"/>
                    <a:gd name="connsiteY582" fmla="*/ 316536 h 1553527"/>
                    <a:gd name="connsiteX583" fmla="*/ 796021 w 1448551"/>
                    <a:gd name="connsiteY583" fmla="*/ 286600 h 1553527"/>
                    <a:gd name="connsiteX584" fmla="*/ 788945 w 1448551"/>
                    <a:gd name="connsiteY584" fmla="*/ 284798 h 1553527"/>
                    <a:gd name="connsiteX585" fmla="*/ 786156 w 1448551"/>
                    <a:gd name="connsiteY585" fmla="*/ 294459 h 1553527"/>
                    <a:gd name="connsiteX586" fmla="*/ 779080 w 1448551"/>
                    <a:gd name="connsiteY586" fmla="*/ 288471 h 1553527"/>
                    <a:gd name="connsiteX587" fmla="*/ 769215 w 1448551"/>
                    <a:gd name="connsiteY587" fmla="*/ 303337 h 1553527"/>
                    <a:gd name="connsiteX588" fmla="*/ 762139 w 1448551"/>
                    <a:gd name="connsiteY588" fmla="*/ 300140 h 1553527"/>
                    <a:gd name="connsiteX589" fmla="*/ 750845 w 1448551"/>
                    <a:gd name="connsiteY589" fmla="*/ 275613 h 1553527"/>
                    <a:gd name="connsiteX590" fmla="*/ 742409 w 1448551"/>
                    <a:gd name="connsiteY590" fmla="*/ 259692 h 1553527"/>
                    <a:gd name="connsiteX591" fmla="*/ 740980 w 1448551"/>
                    <a:gd name="connsiteY591" fmla="*/ 275068 h 1553527"/>
                    <a:gd name="connsiteX592" fmla="*/ 732510 w 1448551"/>
                    <a:gd name="connsiteY592" fmla="*/ 278810 h 1553527"/>
                    <a:gd name="connsiteX593" fmla="*/ 733462 w 1448551"/>
                    <a:gd name="connsiteY593" fmla="*/ 282654 h 1553527"/>
                    <a:gd name="connsiteX594" fmla="*/ 732509 w 1448551"/>
                    <a:gd name="connsiteY594" fmla="*/ 281600 h 1553527"/>
                    <a:gd name="connsiteX595" fmla="*/ 731523 w 1448551"/>
                    <a:gd name="connsiteY595" fmla="*/ 280443 h 1553527"/>
                    <a:gd name="connsiteX596" fmla="*/ 732510 w 1448551"/>
                    <a:gd name="connsiteY596" fmla="*/ 263434 h 1553527"/>
                    <a:gd name="connsiteX597" fmla="*/ 726829 w 1448551"/>
                    <a:gd name="connsiteY597" fmla="*/ 263128 h 1553527"/>
                    <a:gd name="connsiteX598" fmla="*/ 722610 w 1448551"/>
                    <a:gd name="connsiteY598" fmla="*/ 244588 h 1553527"/>
                    <a:gd name="connsiteX599" fmla="*/ 721182 w 1448551"/>
                    <a:gd name="connsiteY599" fmla="*/ 259964 h 1553527"/>
                    <a:gd name="connsiteX600" fmla="*/ 709888 w 1448551"/>
                    <a:gd name="connsiteY600" fmla="*/ 257957 h 1553527"/>
                    <a:gd name="connsiteX601" fmla="*/ 704207 w 1448551"/>
                    <a:gd name="connsiteY601" fmla="*/ 232308 h 1553527"/>
                    <a:gd name="connsiteX602" fmla="*/ 698560 w 1448551"/>
                    <a:gd name="connsiteY602" fmla="*/ 234791 h 1553527"/>
                    <a:gd name="connsiteX603" fmla="*/ 699954 w 1448551"/>
                    <a:gd name="connsiteY603" fmla="*/ 223633 h 1553527"/>
                    <a:gd name="connsiteX604" fmla="*/ 692913 w 1448551"/>
                    <a:gd name="connsiteY604" fmla="*/ 223225 h 1553527"/>
                    <a:gd name="connsiteX605" fmla="*/ 690089 w 1448551"/>
                    <a:gd name="connsiteY605" fmla="*/ 234315 h 1553527"/>
                    <a:gd name="connsiteX606" fmla="*/ 692913 w 1448551"/>
                    <a:gd name="connsiteY606" fmla="*/ 259794 h 1553527"/>
                    <a:gd name="connsiteX607" fmla="*/ 698560 w 1448551"/>
                    <a:gd name="connsiteY607" fmla="*/ 267142 h 1553527"/>
                    <a:gd name="connsiteX608" fmla="*/ 690089 w 1448551"/>
                    <a:gd name="connsiteY608" fmla="*/ 280273 h 1553527"/>
                    <a:gd name="connsiteX609" fmla="*/ 681585 w 1448551"/>
                    <a:gd name="connsiteY609" fmla="*/ 280273 h 1553527"/>
                    <a:gd name="connsiteX610" fmla="*/ 683014 w 1448551"/>
                    <a:gd name="connsiteY610" fmla="*/ 311297 h 1553527"/>
                    <a:gd name="connsiteX611" fmla="*/ 678727 w 1448551"/>
                    <a:gd name="connsiteY611" fmla="*/ 298405 h 1553527"/>
                    <a:gd name="connsiteX612" fmla="*/ 671652 w 1448551"/>
                    <a:gd name="connsiteY612" fmla="*/ 295173 h 1553527"/>
                    <a:gd name="connsiteX613" fmla="*/ 673080 w 1448551"/>
                    <a:gd name="connsiteY613" fmla="*/ 271360 h 1553527"/>
                    <a:gd name="connsiteX614" fmla="*/ 680156 w 1448551"/>
                    <a:gd name="connsiteY614" fmla="*/ 266122 h 1553527"/>
                    <a:gd name="connsiteX615" fmla="*/ 688660 w 1448551"/>
                    <a:gd name="connsiteY615" fmla="*/ 246936 h 1553527"/>
                    <a:gd name="connsiteX616" fmla="*/ 685837 w 1448551"/>
                    <a:gd name="connsiteY616" fmla="*/ 224246 h 1553527"/>
                    <a:gd name="connsiteX617" fmla="*/ 675938 w 1448551"/>
                    <a:gd name="connsiteY617" fmla="*/ 219449 h 1553527"/>
                    <a:gd name="connsiteX618" fmla="*/ 673080 w 1448551"/>
                    <a:gd name="connsiteY618" fmla="*/ 223531 h 1553527"/>
                    <a:gd name="connsiteX619" fmla="*/ 663147 w 1448551"/>
                    <a:gd name="connsiteY619" fmla="*/ 210298 h 1553527"/>
                    <a:gd name="connsiteX620" fmla="*/ 646138 w 1448551"/>
                    <a:gd name="connsiteY620" fmla="*/ 209312 h 1553527"/>
                    <a:gd name="connsiteX621" fmla="*/ 643281 w 1448551"/>
                    <a:gd name="connsiteY621" fmla="*/ 202100 h 1553527"/>
                    <a:gd name="connsiteX622" fmla="*/ 640457 w 1448551"/>
                    <a:gd name="connsiteY622" fmla="*/ 203359 h 1553527"/>
                    <a:gd name="connsiteX623" fmla="*/ 641852 w 1448551"/>
                    <a:gd name="connsiteY623" fmla="*/ 211897 h 1553527"/>
                    <a:gd name="connsiteX624" fmla="*/ 624843 w 1448551"/>
                    <a:gd name="connsiteY624" fmla="*/ 210911 h 1553527"/>
                    <a:gd name="connsiteX625" fmla="*/ 619162 w 1448551"/>
                    <a:gd name="connsiteY625" fmla="*/ 216217 h 1553527"/>
                    <a:gd name="connsiteX626" fmla="*/ 624843 w 1448551"/>
                    <a:gd name="connsiteY626" fmla="*/ 226423 h 1553527"/>
                    <a:gd name="connsiteX627" fmla="*/ 634776 w 1448551"/>
                    <a:gd name="connsiteY627" fmla="*/ 229825 h 1553527"/>
                    <a:gd name="connsiteX628" fmla="*/ 631953 w 1448551"/>
                    <a:gd name="connsiteY628" fmla="*/ 269115 h 1553527"/>
                    <a:gd name="connsiteX629" fmla="*/ 646138 w 1448551"/>
                    <a:gd name="connsiteY629" fmla="*/ 281192 h 1553527"/>
                    <a:gd name="connsiteX630" fmla="*/ 650390 w 1448551"/>
                    <a:gd name="connsiteY630" fmla="*/ 275783 h 1553527"/>
                    <a:gd name="connsiteX631" fmla="*/ 654609 w 1448551"/>
                    <a:gd name="connsiteY631" fmla="*/ 287281 h 1553527"/>
                    <a:gd name="connsiteX632" fmla="*/ 648962 w 1448551"/>
                    <a:gd name="connsiteY632" fmla="*/ 285580 h 1553527"/>
                    <a:gd name="connsiteX633" fmla="*/ 634776 w 1448551"/>
                    <a:gd name="connsiteY633" fmla="*/ 301670 h 1553527"/>
                    <a:gd name="connsiteX634" fmla="*/ 633381 w 1448551"/>
                    <a:gd name="connsiteY634" fmla="*/ 295955 h 1553527"/>
                    <a:gd name="connsiteX635" fmla="*/ 634776 w 1448551"/>
                    <a:gd name="connsiteY635" fmla="*/ 277722 h 1553527"/>
                    <a:gd name="connsiteX636" fmla="*/ 640457 w 1448551"/>
                    <a:gd name="connsiteY636" fmla="*/ 276633 h 1553527"/>
                    <a:gd name="connsiteX637" fmla="*/ 622020 w 1448551"/>
                    <a:gd name="connsiteY637" fmla="*/ 303848 h 1553527"/>
                    <a:gd name="connsiteX638" fmla="*/ 609229 w 1448551"/>
                    <a:gd name="connsiteY638" fmla="*/ 276361 h 1553527"/>
                    <a:gd name="connsiteX639" fmla="*/ 602153 w 1448551"/>
                    <a:gd name="connsiteY639" fmla="*/ 278810 h 1553527"/>
                    <a:gd name="connsiteX640" fmla="*/ 596438 w 1448551"/>
                    <a:gd name="connsiteY640" fmla="*/ 295377 h 1553527"/>
                    <a:gd name="connsiteX641" fmla="*/ 606405 w 1448551"/>
                    <a:gd name="connsiteY641" fmla="*/ 300140 h 1553527"/>
                    <a:gd name="connsiteX642" fmla="*/ 609229 w 1448551"/>
                    <a:gd name="connsiteY642" fmla="*/ 308746 h 1553527"/>
                    <a:gd name="connsiteX643" fmla="*/ 602153 w 1448551"/>
                    <a:gd name="connsiteY643" fmla="*/ 308372 h 1553527"/>
                    <a:gd name="connsiteX644" fmla="*/ 596438 w 1448551"/>
                    <a:gd name="connsiteY644" fmla="*/ 317897 h 1553527"/>
                    <a:gd name="connsiteX645" fmla="*/ 592186 w 1448551"/>
                    <a:gd name="connsiteY645" fmla="*/ 314869 h 1553527"/>
                    <a:gd name="connsiteX646" fmla="*/ 575483 w 1448551"/>
                    <a:gd name="connsiteY646" fmla="*/ 307828 h 1553527"/>
                    <a:gd name="connsiteX647" fmla="*/ 574428 w 1448551"/>
                    <a:gd name="connsiteY647" fmla="*/ 307215 h 1553527"/>
                    <a:gd name="connsiteX648" fmla="*/ 556637 w 1448551"/>
                    <a:gd name="connsiteY648" fmla="*/ 304426 h 1553527"/>
                    <a:gd name="connsiteX649" fmla="*/ 540989 w 1448551"/>
                    <a:gd name="connsiteY649" fmla="*/ 289458 h 1553527"/>
                    <a:gd name="connsiteX650" fmla="*/ 533879 w 1448551"/>
                    <a:gd name="connsiteY650" fmla="*/ 277756 h 1553527"/>
                    <a:gd name="connsiteX651" fmla="*/ 531022 w 1448551"/>
                    <a:gd name="connsiteY651" fmla="*/ 291737 h 1553527"/>
                    <a:gd name="connsiteX652" fmla="*/ 528164 w 1448551"/>
                    <a:gd name="connsiteY652" fmla="*/ 284491 h 1553527"/>
                    <a:gd name="connsiteX653" fmla="*/ 523912 w 1448551"/>
                    <a:gd name="connsiteY653" fmla="*/ 285682 h 1553527"/>
                    <a:gd name="connsiteX654" fmla="*/ 532451 w 1448551"/>
                    <a:gd name="connsiteY654" fmla="*/ 295887 h 1553527"/>
                    <a:gd name="connsiteX655" fmla="*/ 531022 w 1448551"/>
                    <a:gd name="connsiteY655" fmla="*/ 304290 h 1553527"/>
                    <a:gd name="connsiteX656" fmla="*/ 503808 w 1448551"/>
                    <a:gd name="connsiteY656" fmla="*/ 285852 h 1553527"/>
                    <a:gd name="connsiteX657" fmla="*/ 496698 w 1448551"/>
                    <a:gd name="connsiteY657" fmla="*/ 291057 h 1553527"/>
                    <a:gd name="connsiteX658" fmla="*/ 540921 w 1448551"/>
                    <a:gd name="connsiteY658" fmla="*/ 328817 h 1553527"/>
                    <a:gd name="connsiteX659" fmla="*/ 533811 w 1448551"/>
                    <a:gd name="connsiteY659" fmla="*/ 319938 h 1553527"/>
                    <a:gd name="connsiteX660" fmla="*/ 511632 w 1448551"/>
                    <a:gd name="connsiteY660" fmla="*/ 313134 h 1553527"/>
                    <a:gd name="connsiteX661" fmla="*/ 529525 w 1448551"/>
                    <a:gd name="connsiteY661" fmla="*/ 338035 h 1553527"/>
                    <a:gd name="connsiteX662" fmla="*/ 536669 w 1448551"/>
                    <a:gd name="connsiteY662" fmla="*/ 359603 h 1553527"/>
                    <a:gd name="connsiteX663" fmla="*/ 542350 w 1448551"/>
                    <a:gd name="connsiteY663" fmla="*/ 359909 h 1553527"/>
                    <a:gd name="connsiteX664" fmla="*/ 543778 w 1448551"/>
                    <a:gd name="connsiteY664" fmla="*/ 354330 h 1553527"/>
                    <a:gd name="connsiteX665" fmla="*/ 535240 w 1448551"/>
                    <a:gd name="connsiteY665" fmla="*/ 342594 h 1553527"/>
                    <a:gd name="connsiteX666" fmla="*/ 546602 w 1448551"/>
                    <a:gd name="connsiteY666" fmla="*/ 351677 h 1553527"/>
                    <a:gd name="connsiteX667" fmla="*/ 542350 w 1448551"/>
                    <a:gd name="connsiteY667" fmla="*/ 368379 h 1553527"/>
                    <a:gd name="connsiteX668" fmla="*/ 550888 w 1448551"/>
                    <a:gd name="connsiteY668" fmla="*/ 371781 h 1553527"/>
                    <a:gd name="connsiteX669" fmla="*/ 556569 w 1448551"/>
                    <a:gd name="connsiteY669" fmla="*/ 363617 h 1553527"/>
                    <a:gd name="connsiteX670" fmla="*/ 562284 w 1448551"/>
                    <a:gd name="connsiteY670" fmla="*/ 368175 h 1553527"/>
                    <a:gd name="connsiteX671" fmla="*/ 559427 w 1448551"/>
                    <a:gd name="connsiteY671" fmla="*/ 383517 h 1553527"/>
                    <a:gd name="connsiteX672" fmla="*/ 552317 w 1448551"/>
                    <a:gd name="connsiteY672" fmla="*/ 405731 h 1553527"/>
                    <a:gd name="connsiteX673" fmla="*/ 548031 w 1448551"/>
                    <a:gd name="connsiteY673" fmla="*/ 402669 h 1553527"/>
                    <a:gd name="connsiteX674" fmla="*/ 550888 w 1448551"/>
                    <a:gd name="connsiteY674" fmla="*/ 419678 h 1553527"/>
                    <a:gd name="connsiteX675" fmla="*/ 543778 w 1448551"/>
                    <a:gd name="connsiteY675" fmla="*/ 427741 h 1553527"/>
                    <a:gd name="connsiteX676" fmla="*/ 553712 w 1448551"/>
                    <a:gd name="connsiteY676" fmla="*/ 474821 h 1553527"/>
                    <a:gd name="connsiteX677" fmla="*/ 575075 w 1448551"/>
                    <a:gd name="connsiteY677" fmla="*/ 499926 h 1553527"/>
                    <a:gd name="connsiteX678" fmla="*/ 566536 w 1448551"/>
                    <a:gd name="connsiteY678" fmla="*/ 512139 h 1553527"/>
                    <a:gd name="connsiteX679" fmla="*/ 560855 w 1448551"/>
                    <a:gd name="connsiteY679" fmla="*/ 511867 h 1553527"/>
                    <a:gd name="connsiteX680" fmla="*/ 556569 w 1448551"/>
                    <a:gd name="connsiteY680" fmla="*/ 494858 h 1553527"/>
                    <a:gd name="connsiteX681" fmla="*/ 542350 w 1448551"/>
                    <a:gd name="connsiteY681" fmla="*/ 487068 h 1553527"/>
                    <a:gd name="connsiteX682" fmla="*/ 548031 w 1448551"/>
                    <a:gd name="connsiteY682" fmla="*/ 535339 h 1553527"/>
                    <a:gd name="connsiteX683" fmla="*/ 540921 w 1448551"/>
                    <a:gd name="connsiteY683" fmla="*/ 527889 h 1553527"/>
                    <a:gd name="connsiteX684" fmla="*/ 539492 w 1448551"/>
                    <a:gd name="connsiteY684" fmla="*/ 508091 h 1553527"/>
                    <a:gd name="connsiteX685" fmla="*/ 529525 w 1448551"/>
                    <a:gd name="connsiteY685" fmla="*/ 510370 h 1553527"/>
                    <a:gd name="connsiteX686" fmla="*/ 532382 w 1448551"/>
                    <a:gd name="connsiteY686" fmla="*/ 527379 h 1553527"/>
                    <a:gd name="connsiteX687" fmla="*/ 518163 w 1448551"/>
                    <a:gd name="connsiteY687" fmla="*/ 512547 h 1553527"/>
                    <a:gd name="connsiteX688" fmla="*/ 523844 w 1448551"/>
                    <a:gd name="connsiteY688" fmla="*/ 519929 h 1553527"/>
                    <a:gd name="connsiteX689" fmla="*/ 523844 w 1448551"/>
                    <a:gd name="connsiteY689" fmla="*/ 528365 h 1553527"/>
                    <a:gd name="connsiteX690" fmla="*/ 509590 w 1448551"/>
                    <a:gd name="connsiteY690" fmla="*/ 537516 h 1553527"/>
                    <a:gd name="connsiteX691" fmla="*/ 502447 w 1448551"/>
                    <a:gd name="connsiteY691" fmla="*/ 523025 h 1553527"/>
                    <a:gd name="connsiteX692" fmla="*/ 492480 w 1448551"/>
                    <a:gd name="connsiteY692" fmla="*/ 525338 h 1553527"/>
                    <a:gd name="connsiteX693" fmla="*/ 501018 w 1448551"/>
                    <a:gd name="connsiteY693" fmla="*/ 549797 h 1553527"/>
                    <a:gd name="connsiteX694" fmla="*/ 473804 w 1448551"/>
                    <a:gd name="connsiteY694" fmla="*/ 545578 h 1553527"/>
                    <a:gd name="connsiteX695" fmla="*/ 503739 w 1448551"/>
                    <a:gd name="connsiteY695" fmla="*/ 557008 h 1553527"/>
                    <a:gd name="connsiteX696" fmla="*/ 496630 w 1448551"/>
                    <a:gd name="connsiteY696" fmla="*/ 558029 h 1553527"/>
                    <a:gd name="connsiteX697" fmla="*/ 468089 w 1448551"/>
                    <a:gd name="connsiteY697" fmla="*/ 572146 h 1553527"/>
                    <a:gd name="connsiteX698" fmla="*/ 473804 w 1448551"/>
                    <a:gd name="connsiteY698" fmla="*/ 568200 h 1553527"/>
                    <a:gd name="connsiteX699" fmla="*/ 456795 w 1448551"/>
                    <a:gd name="connsiteY699" fmla="*/ 557417 h 1553527"/>
                    <a:gd name="connsiteX700" fmla="*/ 458224 w 1448551"/>
                    <a:gd name="connsiteY700" fmla="*/ 574426 h 1553527"/>
                    <a:gd name="connsiteX701" fmla="*/ 443936 w 1448551"/>
                    <a:gd name="connsiteY701" fmla="*/ 589257 h 1553527"/>
                    <a:gd name="connsiteX702" fmla="*/ 445399 w 1448551"/>
                    <a:gd name="connsiteY702" fmla="*/ 609124 h 1553527"/>
                    <a:gd name="connsiteX703" fmla="*/ 463939 w 1448551"/>
                    <a:gd name="connsiteY703" fmla="*/ 632630 h 1553527"/>
                    <a:gd name="connsiteX704" fmla="*/ 483907 w 1448551"/>
                    <a:gd name="connsiteY704" fmla="*/ 632188 h 1553527"/>
                    <a:gd name="connsiteX705" fmla="*/ 505304 w 1448551"/>
                    <a:gd name="connsiteY705" fmla="*/ 619159 h 1553527"/>
                    <a:gd name="connsiteX706" fmla="*/ 498195 w 1448551"/>
                    <a:gd name="connsiteY706" fmla="*/ 623003 h 1553527"/>
                    <a:gd name="connsiteX707" fmla="*/ 506767 w 1448551"/>
                    <a:gd name="connsiteY707" fmla="*/ 637563 h 1553527"/>
                    <a:gd name="connsiteX708" fmla="*/ 503875 w 1448551"/>
                    <a:gd name="connsiteY708" fmla="*/ 644366 h 1553527"/>
                    <a:gd name="connsiteX709" fmla="*/ 511019 w 1448551"/>
                    <a:gd name="connsiteY709" fmla="*/ 651748 h 1553527"/>
                    <a:gd name="connsiteX710" fmla="*/ 509590 w 1448551"/>
                    <a:gd name="connsiteY710" fmla="*/ 657361 h 1553527"/>
                    <a:gd name="connsiteX711" fmla="*/ 502447 w 1448551"/>
                    <a:gd name="connsiteY711" fmla="*/ 662634 h 1553527"/>
                    <a:gd name="connsiteX712" fmla="*/ 493908 w 1448551"/>
                    <a:gd name="connsiteY712" fmla="*/ 686208 h 1553527"/>
                    <a:gd name="connsiteX713" fmla="*/ 488193 w 1448551"/>
                    <a:gd name="connsiteY713" fmla="*/ 685936 h 1553527"/>
                    <a:gd name="connsiteX714" fmla="*/ 495337 w 1448551"/>
                    <a:gd name="connsiteY714" fmla="*/ 701822 h 1553527"/>
                    <a:gd name="connsiteX715" fmla="*/ 486799 w 1448551"/>
                    <a:gd name="connsiteY715" fmla="*/ 708626 h 1553527"/>
                    <a:gd name="connsiteX716" fmla="*/ 479655 w 1448551"/>
                    <a:gd name="connsiteY716" fmla="*/ 699815 h 1553527"/>
                    <a:gd name="connsiteX717" fmla="*/ 478226 w 1448551"/>
                    <a:gd name="connsiteY717" fmla="*/ 719478 h 1553527"/>
                    <a:gd name="connsiteX718" fmla="*/ 486799 w 1448551"/>
                    <a:gd name="connsiteY718" fmla="*/ 721315 h 1553527"/>
                    <a:gd name="connsiteX719" fmla="*/ 479655 w 1448551"/>
                    <a:gd name="connsiteY719" fmla="*/ 729445 h 1553527"/>
                    <a:gd name="connsiteX720" fmla="*/ 481084 w 1448551"/>
                    <a:gd name="connsiteY720" fmla="*/ 753530 h 1553527"/>
                    <a:gd name="connsiteX721" fmla="*/ 485336 w 1448551"/>
                    <a:gd name="connsiteY721" fmla="*/ 760775 h 1553527"/>
                    <a:gd name="connsiteX722" fmla="*/ 505304 w 1448551"/>
                    <a:gd name="connsiteY722" fmla="*/ 773022 h 1553527"/>
                    <a:gd name="connsiteX723" fmla="*/ 520987 w 1448551"/>
                    <a:gd name="connsiteY723" fmla="*/ 821735 h 1553527"/>
                    <a:gd name="connsiteX724" fmla="*/ 540921 w 1448551"/>
                    <a:gd name="connsiteY724" fmla="*/ 819830 h 1553527"/>
                    <a:gd name="connsiteX725" fmla="*/ 556569 w 1448551"/>
                    <a:gd name="connsiteY725" fmla="*/ 813503 h 1553527"/>
                    <a:gd name="connsiteX726" fmla="*/ 553712 w 1448551"/>
                    <a:gd name="connsiteY726" fmla="*/ 840139 h 1553527"/>
                    <a:gd name="connsiteX727" fmla="*/ 542350 w 1448551"/>
                    <a:gd name="connsiteY727" fmla="*/ 831192 h 1553527"/>
                    <a:gd name="connsiteX728" fmla="*/ 520987 w 1448551"/>
                    <a:gd name="connsiteY728" fmla="*/ 831601 h 1553527"/>
                    <a:gd name="connsiteX729" fmla="*/ 523844 w 1448551"/>
                    <a:gd name="connsiteY729" fmla="*/ 840207 h 1553527"/>
                    <a:gd name="connsiteX730" fmla="*/ 516734 w 1448551"/>
                    <a:gd name="connsiteY730" fmla="*/ 870823 h 1553527"/>
                    <a:gd name="connsiteX731" fmla="*/ 503875 w 1448551"/>
                    <a:gd name="connsiteY731" fmla="*/ 898514 h 1553527"/>
                    <a:gd name="connsiteX732" fmla="*/ 498195 w 1448551"/>
                    <a:gd name="connsiteY732" fmla="*/ 910964 h 1553527"/>
                    <a:gd name="connsiteX733" fmla="*/ 509590 w 1448551"/>
                    <a:gd name="connsiteY733" fmla="*/ 931375 h 1553527"/>
                    <a:gd name="connsiteX734" fmla="*/ 506767 w 1448551"/>
                    <a:gd name="connsiteY734" fmla="*/ 936886 h 1553527"/>
                    <a:gd name="connsiteX735" fmla="*/ 516734 w 1448551"/>
                    <a:gd name="connsiteY735" fmla="*/ 945799 h 1553527"/>
                    <a:gd name="connsiteX736" fmla="*/ 519558 w 1448551"/>
                    <a:gd name="connsiteY736" fmla="*/ 952942 h 1553527"/>
                    <a:gd name="connsiteX737" fmla="*/ 513843 w 1448551"/>
                    <a:gd name="connsiteY737" fmla="*/ 952704 h 1553527"/>
                    <a:gd name="connsiteX738" fmla="*/ 519558 w 1448551"/>
                    <a:gd name="connsiteY738" fmla="*/ 964236 h 1553527"/>
                    <a:gd name="connsiteX739" fmla="*/ 526702 w 1448551"/>
                    <a:gd name="connsiteY739" fmla="*/ 953282 h 1553527"/>
                    <a:gd name="connsiteX740" fmla="*/ 536669 w 1448551"/>
                    <a:gd name="connsiteY740" fmla="*/ 957943 h 1553527"/>
                    <a:gd name="connsiteX741" fmla="*/ 535240 w 1448551"/>
                    <a:gd name="connsiteY741" fmla="*/ 953623 h 1553527"/>
                    <a:gd name="connsiteX742" fmla="*/ 559427 w 1448551"/>
                    <a:gd name="connsiteY742" fmla="*/ 954677 h 1553527"/>
                    <a:gd name="connsiteX743" fmla="*/ 559427 w 1448551"/>
                    <a:gd name="connsiteY743" fmla="*/ 947636 h 1553527"/>
                    <a:gd name="connsiteX744" fmla="*/ 567965 w 1448551"/>
                    <a:gd name="connsiteY744" fmla="*/ 940832 h 1553527"/>
                    <a:gd name="connsiteX745" fmla="*/ 570823 w 1448551"/>
                    <a:gd name="connsiteY745" fmla="*/ 943791 h 1553527"/>
                    <a:gd name="connsiteX746" fmla="*/ 577932 w 1448551"/>
                    <a:gd name="connsiteY746" fmla="*/ 936988 h 1553527"/>
                    <a:gd name="connsiteX747" fmla="*/ 570823 w 1448551"/>
                    <a:gd name="connsiteY747" fmla="*/ 957807 h 1553527"/>
                    <a:gd name="connsiteX748" fmla="*/ 585008 w 1448551"/>
                    <a:gd name="connsiteY748" fmla="*/ 951377 h 1553527"/>
                    <a:gd name="connsiteX749" fmla="*/ 590723 w 1448551"/>
                    <a:gd name="connsiteY749" fmla="*/ 960086 h 1553527"/>
                    <a:gd name="connsiteX750" fmla="*/ 619094 w 1448551"/>
                    <a:gd name="connsiteY750" fmla="*/ 958521 h 1553527"/>
                    <a:gd name="connsiteX751" fmla="*/ 617665 w 1448551"/>
                    <a:gd name="connsiteY751" fmla="*/ 951377 h 1553527"/>
                    <a:gd name="connsiteX752" fmla="*/ 623346 w 1448551"/>
                    <a:gd name="connsiteY752" fmla="*/ 948826 h 1553527"/>
                    <a:gd name="connsiteX753" fmla="*/ 633019 w 1448551"/>
                    <a:gd name="connsiteY753" fmla="*/ 967221 h 1553527"/>
                    <a:gd name="connsiteX754" fmla="*/ 634708 w 1448551"/>
                    <a:gd name="connsiteY754" fmla="*/ 967638 h 1553527"/>
                    <a:gd name="connsiteX755" fmla="*/ 630456 w 1448551"/>
                    <a:gd name="connsiteY755" fmla="*/ 943485 h 1553527"/>
                    <a:gd name="connsiteX756" fmla="*/ 646070 w 1448551"/>
                    <a:gd name="connsiteY756" fmla="*/ 938553 h 1553527"/>
                    <a:gd name="connsiteX757" fmla="*/ 647499 w 1448551"/>
                    <a:gd name="connsiteY757" fmla="*/ 947057 h 1553527"/>
                    <a:gd name="connsiteX758" fmla="*/ 658827 w 1448551"/>
                    <a:gd name="connsiteY758" fmla="*/ 926408 h 1553527"/>
                    <a:gd name="connsiteX759" fmla="*/ 660256 w 1448551"/>
                    <a:gd name="connsiteY759" fmla="*/ 946207 h 1553527"/>
                    <a:gd name="connsiteX760" fmla="*/ 655969 w 1448551"/>
                    <a:gd name="connsiteY760" fmla="*/ 946003 h 1553527"/>
                    <a:gd name="connsiteX761" fmla="*/ 657398 w 1448551"/>
                    <a:gd name="connsiteY761" fmla="*/ 954507 h 1553527"/>
                    <a:gd name="connsiteX762" fmla="*/ 658827 w 1448551"/>
                    <a:gd name="connsiteY762" fmla="*/ 947533 h 1553527"/>
                    <a:gd name="connsiteX763" fmla="*/ 657398 w 1448551"/>
                    <a:gd name="connsiteY763" fmla="*/ 965801 h 1553527"/>
                    <a:gd name="connsiteX764" fmla="*/ 647499 w 1448551"/>
                    <a:gd name="connsiteY764" fmla="*/ 965359 h 1553527"/>
                    <a:gd name="connsiteX765" fmla="*/ 638960 w 1448551"/>
                    <a:gd name="connsiteY765" fmla="*/ 976244 h 1553527"/>
                    <a:gd name="connsiteX766" fmla="*/ 634708 w 1448551"/>
                    <a:gd name="connsiteY766" fmla="*/ 988729 h 1553527"/>
                    <a:gd name="connsiteX767" fmla="*/ 629027 w 1448551"/>
                    <a:gd name="connsiteY767" fmla="*/ 971720 h 1553527"/>
                    <a:gd name="connsiteX768" fmla="*/ 619094 w 1448551"/>
                    <a:gd name="connsiteY768" fmla="*/ 983967 h 1553527"/>
                    <a:gd name="connsiteX769" fmla="*/ 624775 w 1448551"/>
                    <a:gd name="connsiteY769" fmla="*/ 982776 h 1553527"/>
                    <a:gd name="connsiteX770" fmla="*/ 629027 w 1448551"/>
                    <a:gd name="connsiteY770" fmla="*/ 992981 h 1553527"/>
                    <a:gd name="connsiteX771" fmla="*/ 621952 w 1448551"/>
                    <a:gd name="connsiteY771" fmla="*/ 985633 h 1553527"/>
                    <a:gd name="connsiteX772" fmla="*/ 621952 w 1448551"/>
                    <a:gd name="connsiteY772" fmla="*/ 992675 h 1553527"/>
                    <a:gd name="connsiteX773" fmla="*/ 614842 w 1448551"/>
                    <a:gd name="connsiteY773" fmla="*/ 981075 h 1553527"/>
                    <a:gd name="connsiteX774" fmla="*/ 604909 w 1448551"/>
                    <a:gd name="connsiteY774" fmla="*/ 980667 h 1553527"/>
                    <a:gd name="connsiteX775" fmla="*/ 600656 w 1448551"/>
                    <a:gd name="connsiteY775" fmla="*/ 984715 h 1553527"/>
                    <a:gd name="connsiteX776" fmla="*/ 604909 w 1448551"/>
                    <a:gd name="connsiteY776" fmla="*/ 1000397 h 1553527"/>
                    <a:gd name="connsiteX777" fmla="*/ 620523 w 1448551"/>
                    <a:gd name="connsiteY777" fmla="*/ 1010943 h 1553527"/>
                    <a:gd name="connsiteX778" fmla="*/ 613447 w 1448551"/>
                    <a:gd name="connsiteY778" fmla="*/ 1021897 h 1553527"/>
                    <a:gd name="connsiteX779" fmla="*/ 606337 w 1448551"/>
                    <a:gd name="connsiteY779" fmla="*/ 1018801 h 1553527"/>
                    <a:gd name="connsiteX780" fmla="*/ 579327 w 1448551"/>
                    <a:gd name="connsiteY780" fmla="*/ 1007779 h 1553527"/>
                    <a:gd name="connsiteX781" fmla="*/ 569394 w 1448551"/>
                    <a:gd name="connsiteY781" fmla="*/ 1008765 h 1553527"/>
                    <a:gd name="connsiteX782" fmla="*/ 572217 w 1448551"/>
                    <a:gd name="connsiteY782" fmla="*/ 1020162 h 1553527"/>
                    <a:gd name="connsiteX783" fmla="*/ 557998 w 1448551"/>
                    <a:gd name="connsiteY783" fmla="*/ 1029448 h 1553527"/>
                    <a:gd name="connsiteX784" fmla="*/ 563713 w 1448551"/>
                    <a:gd name="connsiteY784" fmla="*/ 1059282 h 1553527"/>
                    <a:gd name="connsiteX785" fmla="*/ 572217 w 1448551"/>
                    <a:gd name="connsiteY785" fmla="*/ 1069488 h 1553527"/>
                    <a:gd name="connsiteX786" fmla="*/ 596370 w 1448551"/>
                    <a:gd name="connsiteY786" fmla="*/ 1076087 h 1553527"/>
                    <a:gd name="connsiteX787" fmla="*/ 607732 w 1448551"/>
                    <a:gd name="connsiteY787" fmla="*/ 1066698 h 1553527"/>
                    <a:gd name="connsiteX788" fmla="*/ 609161 w 1448551"/>
                    <a:gd name="connsiteY788" fmla="*/ 1073808 h 1553527"/>
                    <a:gd name="connsiteX789" fmla="*/ 604909 w 1448551"/>
                    <a:gd name="connsiteY789" fmla="*/ 1076461 h 1553527"/>
                    <a:gd name="connsiteX790" fmla="*/ 614842 w 1448551"/>
                    <a:gd name="connsiteY790" fmla="*/ 1092347 h 1553527"/>
                    <a:gd name="connsiteX791" fmla="*/ 616237 w 1448551"/>
                    <a:gd name="connsiteY791" fmla="*/ 1072685 h 1553527"/>
                    <a:gd name="connsiteX792" fmla="*/ 621952 w 1448551"/>
                    <a:gd name="connsiteY792" fmla="*/ 1071529 h 1553527"/>
                    <a:gd name="connsiteX793" fmla="*/ 612018 w 1448551"/>
                    <a:gd name="connsiteY793" fmla="*/ 1064045 h 1553527"/>
                    <a:gd name="connsiteX794" fmla="*/ 619094 w 1448551"/>
                    <a:gd name="connsiteY794" fmla="*/ 1048873 h 1553527"/>
                    <a:gd name="connsiteX795" fmla="*/ 621952 w 1448551"/>
                    <a:gd name="connsiteY795" fmla="*/ 1063058 h 1553527"/>
                    <a:gd name="connsiteX796" fmla="*/ 653112 w 1448551"/>
                    <a:gd name="connsiteY796" fmla="*/ 1060133 h 1553527"/>
                    <a:gd name="connsiteX797" fmla="*/ 663045 w 1448551"/>
                    <a:gd name="connsiteY797" fmla="*/ 1067583 h 1553527"/>
                    <a:gd name="connsiteX798" fmla="*/ 667297 w 1448551"/>
                    <a:gd name="connsiteY798" fmla="*/ 1062105 h 1553527"/>
                    <a:gd name="connsiteX799" fmla="*/ 663045 w 1448551"/>
                    <a:gd name="connsiteY799" fmla="*/ 1056322 h 1553527"/>
                    <a:gd name="connsiteX800" fmla="*/ 681483 w 1448551"/>
                    <a:gd name="connsiteY800" fmla="*/ 1037375 h 1553527"/>
                    <a:gd name="connsiteX801" fmla="*/ 678625 w 1448551"/>
                    <a:gd name="connsiteY801" fmla="*/ 1030231 h 1553527"/>
                    <a:gd name="connsiteX802" fmla="*/ 689987 w 1448551"/>
                    <a:gd name="connsiteY802" fmla="*/ 1018018 h 1553527"/>
                    <a:gd name="connsiteX803" fmla="*/ 688559 w 1448551"/>
                    <a:gd name="connsiteY803" fmla="*/ 1024822 h 1553527"/>
                    <a:gd name="connsiteX804" fmla="*/ 691382 w 1448551"/>
                    <a:gd name="connsiteY804" fmla="*/ 1024822 h 1553527"/>
                    <a:gd name="connsiteX805" fmla="*/ 692811 w 1448551"/>
                    <a:gd name="connsiteY805" fmla="*/ 1026285 h 1553527"/>
                    <a:gd name="connsiteX806" fmla="*/ 698458 w 1448551"/>
                    <a:gd name="connsiteY806" fmla="*/ 1011045 h 1553527"/>
                    <a:gd name="connsiteX807" fmla="*/ 695634 w 1448551"/>
                    <a:gd name="connsiteY807" fmla="*/ 999683 h 1553527"/>
                    <a:gd name="connsiteX808" fmla="*/ 688559 w 1448551"/>
                    <a:gd name="connsiteY808" fmla="*/ 971244 h 1553527"/>
                    <a:gd name="connsiteX809" fmla="*/ 723903 w 1448551"/>
                    <a:gd name="connsiteY809" fmla="*/ 968556 h 1553527"/>
                    <a:gd name="connsiteX810" fmla="*/ 740912 w 1448551"/>
                    <a:gd name="connsiteY810" fmla="*/ 962263 h 1553527"/>
                    <a:gd name="connsiteX811" fmla="*/ 750777 w 1448551"/>
                    <a:gd name="connsiteY811" fmla="*/ 940220 h 1553527"/>
                    <a:gd name="connsiteX812" fmla="*/ 745164 w 1448551"/>
                    <a:gd name="connsiteY812" fmla="*/ 930014 h 1553527"/>
                    <a:gd name="connsiteX813" fmla="*/ 749382 w 1448551"/>
                    <a:gd name="connsiteY813" fmla="*/ 920387 h 1553527"/>
                    <a:gd name="connsiteX814" fmla="*/ 749382 w 1448551"/>
                    <a:gd name="connsiteY814" fmla="*/ 923177 h 1553527"/>
                    <a:gd name="connsiteX815" fmla="*/ 725366 w 1448551"/>
                    <a:gd name="connsiteY815" fmla="*/ 902460 h 1553527"/>
                    <a:gd name="connsiteX816" fmla="*/ 731013 w 1448551"/>
                    <a:gd name="connsiteY816" fmla="*/ 898480 h 1553527"/>
                    <a:gd name="connsiteX817" fmla="*/ 733836 w 1448551"/>
                    <a:gd name="connsiteY817" fmla="*/ 902834 h 1553527"/>
                    <a:gd name="connsiteX818" fmla="*/ 757853 w 1448551"/>
                    <a:gd name="connsiteY818" fmla="*/ 894057 h 1553527"/>
                    <a:gd name="connsiteX819" fmla="*/ 759282 w 1448551"/>
                    <a:gd name="connsiteY819" fmla="*/ 899738 h 1553527"/>
                    <a:gd name="connsiteX820" fmla="*/ 771970 w 1448551"/>
                    <a:gd name="connsiteY820" fmla="*/ 911543 h 1553527"/>
                    <a:gd name="connsiteX821" fmla="*/ 777617 w 1448551"/>
                    <a:gd name="connsiteY821" fmla="*/ 908957 h 1553527"/>
                    <a:gd name="connsiteX822" fmla="*/ 800171 w 1448551"/>
                    <a:gd name="connsiteY822" fmla="*/ 931035 h 1553527"/>
                    <a:gd name="connsiteX823" fmla="*/ 807213 w 1448551"/>
                    <a:gd name="connsiteY823" fmla="*/ 928517 h 1553527"/>
                    <a:gd name="connsiteX824" fmla="*/ 817078 w 1448551"/>
                    <a:gd name="connsiteY824" fmla="*/ 941580 h 1553527"/>
                    <a:gd name="connsiteX825" fmla="*/ 825548 w 1448551"/>
                    <a:gd name="connsiteY825" fmla="*/ 944778 h 1553527"/>
                    <a:gd name="connsiteX826" fmla="*/ 884603 w 1448551"/>
                    <a:gd name="connsiteY826" fmla="*/ 944540 h 1553527"/>
                    <a:gd name="connsiteX827" fmla="*/ 883209 w 1448551"/>
                    <a:gd name="connsiteY827" fmla="*/ 951343 h 1553527"/>
                    <a:gd name="connsiteX828" fmla="*/ 902837 w 1448551"/>
                    <a:gd name="connsiteY828" fmla="*/ 959202 h 1553527"/>
                    <a:gd name="connsiteX829" fmla="*/ 904266 w 1448551"/>
                    <a:gd name="connsiteY829" fmla="*/ 966277 h 1553527"/>
                    <a:gd name="connsiteX830" fmla="*/ 911307 w 1448551"/>
                    <a:gd name="connsiteY830" fmla="*/ 965189 h 1553527"/>
                    <a:gd name="connsiteX831" fmla="*/ 909879 w 1448551"/>
                    <a:gd name="connsiteY831" fmla="*/ 958113 h 1553527"/>
                    <a:gd name="connsiteX832" fmla="*/ 917090 w 1448551"/>
                    <a:gd name="connsiteY832" fmla="*/ 956582 h 1553527"/>
                    <a:gd name="connsiteX833" fmla="*/ 917090 w 1448551"/>
                    <a:gd name="connsiteY833" fmla="*/ 957569 h 1553527"/>
                    <a:gd name="connsiteX834" fmla="*/ 920696 w 1448551"/>
                    <a:gd name="connsiteY834" fmla="*/ 961379 h 1553527"/>
                    <a:gd name="connsiteX835" fmla="*/ 921139 w 1448551"/>
                    <a:gd name="connsiteY835" fmla="*/ 966992 h 1553527"/>
                    <a:gd name="connsiteX836" fmla="*/ 921139 w 1448551"/>
                    <a:gd name="connsiteY836" fmla="*/ 969815 h 1553527"/>
                    <a:gd name="connsiteX837" fmla="*/ 921139 w 1448551"/>
                    <a:gd name="connsiteY837" fmla="*/ 973217 h 1553527"/>
                    <a:gd name="connsiteX838" fmla="*/ 920662 w 1448551"/>
                    <a:gd name="connsiteY838" fmla="*/ 971618 h 1553527"/>
                    <a:gd name="connsiteX839" fmla="*/ 916308 w 1448551"/>
                    <a:gd name="connsiteY839" fmla="*/ 972707 h 1553527"/>
                    <a:gd name="connsiteX840" fmla="*/ 917805 w 1448551"/>
                    <a:gd name="connsiteY840" fmla="*/ 976857 h 1553527"/>
                    <a:gd name="connsiteX841" fmla="*/ 921206 w 1448551"/>
                    <a:gd name="connsiteY841" fmla="*/ 973455 h 1553527"/>
                    <a:gd name="connsiteX842" fmla="*/ 930323 w 1448551"/>
                    <a:gd name="connsiteY842" fmla="*/ 993866 h 1553527"/>
                    <a:gd name="connsiteX843" fmla="*/ 948421 w 1448551"/>
                    <a:gd name="connsiteY843" fmla="*/ 1007711 h 1553527"/>
                    <a:gd name="connsiteX844" fmla="*/ 964001 w 1448551"/>
                    <a:gd name="connsiteY844" fmla="*/ 1002744 h 1553527"/>
                    <a:gd name="connsiteX845" fmla="*/ 971145 w 1448551"/>
                    <a:gd name="connsiteY845" fmla="*/ 988049 h 1553527"/>
                    <a:gd name="connsiteX846" fmla="*/ 975091 w 1448551"/>
                    <a:gd name="connsiteY846" fmla="*/ 668349 h 1553527"/>
                    <a:gd name="connsiteX847" fmla="*/ 980398 w 1448551"/>
                    <a:gd name="connsiteY847" fmla="*/ 669642 h 1553527"/>
                    <a:gd name="connsiteX848" fmla="*/ 975669 w 1448551"/>
                    <a:gd name="connsiteY848" fmla="*/ 671921 h 1553527"/>
                    <a:gd name="connsiteX849" fmla="*/ 974921 w 1448551"/>
                    <a:gd name="connsiteY849" fmla="*/ 668281 h 1553527"/>
                    <a:gd name="connsiteX850" fmla="*/ 969988 w 1448551"/>
                    <a:gd name="connsiteY850" fmla="*/ 659640 h 1553527"/>
                    <a:gd name="connsiteX851" fmla="*/ 971213 w 1448551"/>
                    <a:gd name="connsiteY851" fmla="*/ 663042 h 1553527"/>
                    <a:gd name="connsiteX852" fmla="*/ 968457 w 1448551"/>
                    <a:gd name="connsiteY852" fmla="*/ 660423 h 1553527"/>
                    <a:gd name="connsiteX853" fmla="*/ 969988 w 1448551"/>
                    <a:gd name="connsiteY853" fmla="*/ 659640 h 1553527"/>
                    <a:gd name="connsiteX854" fmla="*/ 955020 w 1448551"/>
                    <a:gd name="connsiteY854" fmla="*/ 347016 h 1553527"/>
                    <a:gd name="connsiteX855" fmla="*/ 953830 w 1448551"/>
                    <a:gd name="connsiteY855" fmla="*/ 347731 h 1553527"/>
                    <a:gd name="connsiteX856" fmla="*/ 955054 w 1448551"/>
                    <a:gd name="connsiteY856" fmla="*/ 347016 h 1553527"/>
                    <a:gd name="connsiteX857" fmla="*/ 915560 w 1448551"/>
                    <a:gd name="connsiteY857" fmla="*/ 371373 h 1553527"/>
                    <a:gd name="connsiteX858" fmla="*/ 915220 w 1448551"/>
                    <a:gd name="connsiteY858" fmla="*/ 377394 h 1553527"/>
                    <a:gd name="connsiteX859" fmla="*/ 909606 w 1448551"/>
                    <a:gd name="connsiteY859" fmla="*/ 378653 h 1553527"/>
                    <a:gd name="connsiteX860" fmla="*/ 915560 w 1448551"/>
                    <a:gd name="connsiteY860" fmla="*/ 371373 h 1553527"/>
                    <a:gd name="connsiteX861" fmla="*/ 702608 w 1448551"/>
                    <a:gd name="connsiteY861" fmla="*/ 269660 h 1553527"/>
                    <a:gd name="connsiteX862" fmla="*/ 702608 w 1448551"/>
                    <a:gd name="connsiteY862" fmla="*/ 267482 h 1553527"/>
                    <a:gd name="connsiteX863" fmla="*/ 704105 w 1448551"/>
                    <a:gd name="connsiteY863" fmla="*/ 268469 h 1553527"/>
                    <a:gd name="connsiteX864" fmla="*/ 743123 w 1448551"/>
                    <a:gd name="connsiteY864" fmla="*/ 292962 h 1553527"/>
                    <a:gd name="connsiteX865" fmla="*/ 739347 w 1448551"/>
                    <a:gd name="connsiteY865" fmla="*/ 288335 h 1553527"/>
                    <a:gd name="connsiteX866" fmla="*/ 743123 w 1448551"/>
                    <a:gd name="connsiteY866" fmla="*/ 292962 h 1553527"/>
                    <a:gd name="connsiteX867" fmla="*/ 741558 w 1448551"/>
                    <a:gd name="connsiteY867" fmla="*/ 308338 h 1553527"/>
                    <a:gd name="connsiteX868" fmla="*/ 743225 w 1448551"/>
                    <a:gd name="connsiteY868" fmla="*/ 295105 h 1553527"/>
                    <a:gd name="connsiteX869" fmla="*/ 746287 w 1448551"/>
                    <a:gd name="connsiteY869" fmla="*/ 303643 h 1553527"/>
                    <a:gd name="connsiteX870" fmla="*/ 741558 w 1448551"/>
                    <a:gd name="connsiteY870" fmla="*/ 308406 h 1553527"/>
                    <a:gd name="connsiteX871" fmla="*/ 864022 w 1448551"/>
                    <a:gd name="connsiteY871" fmla="*/ 362324 h 1553527"/>
                    <a:gd name="connsiteX872" fmla="*/ 865621 w 1448551"/>
                    <a:gd name="connsiteY872" fmla="*/ 358922 h 1553527"/>
                    <a:gd name="connsiteX873" fmla="*/ 867390 w 1448551"/>
                    <a:gd name="connsiteY873" fmla="*/ 365182 h 1553527"/>
                    <a:gd name="connsiteX874" fmla="*/ 864091 w 1448551"/>
                    <a:gd name="connsiteY874" fmla="*/ 362392 h 1553527"/>
                    <a:gd name="connsiteX875" fmla="*/ 1059489 w 1448551"/>
                    <a:gd name="connsiteY875" fmla="*/ 1068807 h 1553527"/>
                    <a:gd name="connsiteX876" fmla="*/ 1067177 w 1448551"/>
                    <a:gd name="connsiteY876" fmla="*/ 1067242 h 1553527"/>
                    <a:gd name="connsiteX877" fmla="*/ 1059557 w 1448551"/>
                    <a:gd name="connsiteY877" fmla="*/ 1068875 h 1553527"/>
                    <a:gd name="connsiteX878" fmla="*/ 1252234 w 1448551"/>
                    <a:gd name="connsiteY878" fmla="*/ 1364762 h 1553527"/>
                    <a:gd name="connsiteX879" fmla="*/ 1247948 w 1448551"/>
                    <a:gd name="connsiteY879" fmla="*/ 1365885 h 1553527"/>
                    <a:gd name="connsiteX880" fmla="*/ 1250329 w 1448551"/>
                    <a:gd name="connsiteY880" fmla="*/ 1369287 h 1553527"/>
                    <a:gd name="connsiteX881" fmla="*/ 1244478 w 1448551"/>
                    <a:gd name="connsiteY881" fmla="*/ 1368062 h 1553527"/>
                    <a:gd name="connsiteX882" fmla="*/ 1253629 w 1448551"/>
                    <a:gd name="connsiteY882" fmla="*/ 1370477 h 1553527"/>
                    <a:gd name="connsiteX883" fmla="*/ 1253629 w 1448551"/>
                    <a:gd name="connsiteY883" fmla="*/ 1372246 h 1553527"/>
                    <a:gd name="connsiteX884" fmla="*/ 1252336 w 1448551"/>
                    <a:gd name="connsiteY884" fmla="*/ 1364762 h 1553527"/>
                    <a:gd name="connsiteX885" fmla="*/ 1135111 w 1448551"/>
                    <a:gd name="connsiteY885" fmla="*/ 1289141 h 1553527"/>
                    <a:gd name="connsiteX886" fmla="*/ 1150351 w 1448551"/>
                    <a:gd name="connsiteY886" fmla="*/ 1306150 h 1553527"/>
                    <a:gd name="connsiteX887" fmla="*/ 1164945 w 1448551"/>
                    <a:gd name="connsiteY887" fmla="*/ 1301693 h 1553527"/>
                    <a:gd name="connsiteX888" fmla="*/ 1167394 w 1448551"/>
                    <a:gd name="connsiteY888" fmla="*/ 1286590 h 1553527"/>
                    <a:gd name="connsiteX889" fmla="*/ 1135179 w 1448551"/>
                    <a:gd name="connsiteY889" fmla="*/ 1289141 h 1553527"/>
                    <a:gd name="connsiteX890" fmla="*/ 1086397 w 1448551"/>
                    <a:gd name="connsiteY890" fmla="*/ 1297203 h 1553527"/>
                    <a:gd name="connsiteX891" fmla="*/ 1103066 w 1448551"/>
                    <a:gd name="connsiteY891" fmla="*/ 1286351 h 1553527"/>
                    <a:gd name="connsiteX892" fmla="*/ 1086465 w 1448551"/>
                    <a:gd name="connsiteY892" fmla="*/ 1297203 h 1553527"/>
                    <a:gd name="connsiteX893" fmla="*/ 793844 w 1448551"/>
                    <a:gd name="connsiteY893" fmla="*/ 1135074 h 1553527"/>
                    <a:gd name="connsiteX894" fmla="*/ 787653 w 1448551"/>
                    <a:gd name="connsiteY894" fmla="*/ 1139054 h 1553527"/>
                    <a:gd name="connsiteX895" fmla="*/ 793163 w 1448551"/>
                    <a:gd name="connsiteY895" fmla="*/ 1149259 h 1553527"/>
                    <a:gd name="connsiteX896" fmla="*/ 802927 w 1448551"/>
                    <a:gd name="connsiteY896" fmla="*/ 1142966 h 1553527"/>
                    <a:gd name="connsiteX897" fmla="*/ 794082 w 1448551"/>
                    <a:gd name="connsiteY897" fmla="*/ 1135074 h 1553527"/>
                    <a:gd name="connsiteX898" fmla="*/ 841945 w 1448551"/>
                    <a:gd name="connsiteY898" fmla="*/ 1098913 h 1553527"/>
                    <a:gd name="connsiteX899" fmla="*/ 841945 w 1448551"/>
                    <a:gd name="connsiteY899" fmla="*/ 1097144 h 1553527"/>
                    <a:gd name="connsiteX900" fmla="*/ 835822 w 1448551"/>
                    <a:gd name="connsiteY900" fmla="*/ 1099389 h 1553527"/>
                    <a:gd name="connsiteX901" fmla="*/ 837250 w 1448551"/>
                    <a:gd name="connsiteY901" fmla="*/ 1105308 h 1553527"/>
                    <a:gd name="connsiteX902" fmla="*/ 847456 w 1448551"/>
                    <a:gd name="connsiteY902" fmla="*/ 1105478 h 1553527"/>
                    <a:gd name="connsiteX903" fmla="*/ 844360 w 1448551"/>
                    <a:gd name="connsiteY903" fmla="*/ 1098947 h 1553527"/>
                    <a:gd name="connsiteX904" fmla="*/ 842183 w 1448551"/>
                    <a:gd name="connsiteY904" fmla="*/ 1098913 h 1553527"/>
                    <a:gd name="connsiteX905" fmla="*/ 767446 w 1448551"/>
                    <a:gd name="connsiteY905" fmla="*/ 1199844 h 1553527"/>
                    <a:gd name="connsiteX906" fmla="*/ 765439 w 1448551"/>
                    <a:gd name="connsiteY906" fmla="*/ 1206273 h 1553527"/>
                    <a:gd name="connsiteX907" fmla="*/ 769861 w 1448551"/>
                    <a:gd name="connsiteY907" fmla="*/ 1203416 h 1553527"/>
                    <a:gd name="connsiteX908" fmla="*/ 767684 w 1448551"/>
                    <a:gd name="connsiteY908" fmla="*/ 1199844 h 1553527"/>
                    <a:gd name="connsiteX909" fmla="*/ 881848 w 1448551"/>
                    <a:gd name="connsiteY909" fmla="*/ 1054451 h 1553527"/>
                    <a:gd name="connsiteX910" fmla="*/ 882528 w 1448551"/>
                    <a:gd name="connsiteY910" fmla="*/ 1040402 h 1553527"/>
                    <a:gd name="connsiteX911" fmla="*/ 883107 w 1448551"/>
                    <a:gd name="connsiteY911" fmla="*/ 1035742 h 1553527"/>
                    <a:gd name="connsiteX912" fmla="*/ 885488 w 1448551"/>
                    <a:gd name="connsiteY912" fmla="*/ 1033224 h 1553527"/>
                    <a:gd name="connsiteX913" fmla="*/ 883515 w 1448551"/>
                    <a:gd name="connsiteY913" fmla="*/ 1030605 h 1553527"/>
                    <a:gd name="connsiteX914" fmla="*/ 880317 w 1448551"/>
                    <a:gd name="connsiteY914" fmla="*/ 1016318 h 1553527"/>
                    <a:gd name="connsiteX915" fmla="*/ 853103 w 1448551"/>
                    <a:gd name="connsiteY915" fmla="*/ 998220 h 1553527"/>
                    <a:gd name="connsiteX916" fmla="*/ 834427 w 1448551"/>
                    <a:gd name="connsiteY916" fmla="*/ 1011827 h 1553527"/>
                    <a:gd name="connsiteX917" fmla="*/ 813676 w 1448551"/>
                    <a:gd name="connsiteY917" fmla="*/ 1014923 h 1553527"/>
                    <a:gd name="connsiteX918" fmla="*/ 806873 w 1448551"/>
                    <a:gd name="connsiteY918" fmla="*/ 1029482 h 1553527"/>
                    <a:gd name="connsiteX919" fmla="*/ 811737 w 1448551"/>
                    <a:gd name="connsiteY919" fmla="*/ 1034857 h 1553527"/>
                    <a:gd name="connsiteX920" fmla="*/ 836740 w 1448551"/>
                    <a:gd name="connsiteY920" fmla="*/ 1066460 h 1553527"/>
                    <a:gd name="connsiteX921" fmla="*/ 860553 w 1448551"/>
                    <a:gd name="connsiteY921" fmla="*/ 1059656 h 1553527"/>
                    <a:gd name="connsiteX922" fmla="*/ 861675 w 1448551"/>
                    <a:gd name="connsiteY922" fmla="*/ 1082482 h 1553527"/>
                    <a:gd name="connsiteX923" fmla="*/ 870996 w 1448551"/>
                    <a:gd name="connsiteY923" fmla="*/ 1058942 h 1553527"/>
                    <a:gd name="connsiteX924" fmla="*/ 882086 w 1448551"/>
                    <a:gd name="connsiteY924" fmla="*/ 1054451 h 1553527"/>
                    <a:gd name="connsiteX925" fmla="*/ 860553 w 1448551"/>
                    <a:gd name="connsiteY925" fmla="*/ 1059792 h 1553527"/>
                    <a:gd name="connsiteX926" fmla="*/ 861063 w 1448551"/>
                    <a:gd name="connsiteY926" fmla="*/ 1059350 h 1553527"/>
                    <a:gd name="connsiteX927" fmla="*/ 861063 w 1448551"/>
                    <a:gd name="connsiteY927" fmla="*/ 1059350 h 1553527"/>
                    <a:gd name="connsiteX928" fmla="*/ 860791 w 1448551"/>
                    <a:gd name="connsiteY928" fmla="*/ 1059792 h 1553527"/>
                    <a:gd name="connsiteX929" fmla="*/ 1130893 w 1448551"/>
                    <a:gd name="connsiteY929" fmla="*/ 1097212 h 1553527"/>
                    <a:gd name="connsiteX930" fmla="*/ 1125892 w 1448551"/>
                    <a:gd name="connsiteY930" fmla="*/ 1095375 h 1553527"/>
                    <a:gd name="connsiteX931" fmla="*/ 1126947 w 1448551"/>
                    <a:gd name="connsiteY931" fmla="*/ 1091293 h 1553527"/>
                    <a:gd name="connsiteX932" fmla="*/ 1085309 w 1448551"/>
                    <a:gd name="connsiteY932" fmla="*/ 1092892 h 1553527"/>
                    <a:gd name="connsiteX933" fmla="*/ 1095514 w 1448551"/>
                    <a:gd name="connsiteY933" fmla="*/ 1128678 h 1553527"/>
                    <a:gd name="connsiteX934" fmla="*/ 1113475 w 1448551"/>
                    <a:gd name="connsiteY934" fmla="*/ 1142286 h 1553527"/>
                    <a:gd name="connsiteX935" fmla="*/ 1128988 w 1448551"/>
                    <a:gd name="connsiteY935" fmla="*/ 1137319 h 1553527"/>
                    <a:gd name="connsiteX936" fmla="*/ 1131131 w 1448551"/>
                    <a:gd name="connsiteY936" fmla="*/ 1097076 h 1553527"/>
                    <a:gd name="connsiteX937" fmla="*/ 1049046 w 1448551"/>
                    <a:gd name="connsiteY937" fmla="*/ 1104492 h 1553527"/>
                    <a:gd name="connsiteX938" fmla="*/ 1044827 w 1448551"/>
                    <a:gd name="connsiteY938" fmla="*/ 1103845 h 1553527"/>
                    <a:gd name="connsiteX939" fmla="*/ 1033704 w 1448551"/>
                    <a:gd name="connsiteY939" fmla="*/ 1122929 h 1553527"/>
                    <a:gd name="connsiteX940" fmla="*/ 1065136 w 1448551"/>
                    <a:gd name="connsiteY940" fmla="*/ 1139938 h 1553527"/>
                    <a:gd name="connsiteX941" fmla="*/ 1063197 w 1448551"/>
                    <a:gd name="connsiteY941" fmla="*/ 1110683 h 1553527"/>
                    <a:gd name="connsiteX942" fmla="*/ 1049284 w 1448551"/>
                    <a:gd name="connsiteY942" fmla="*/ 1104356 h 1553527"/>
                    <a:gd name="connsiteX943" fmla="*/ 923860 w 1448551"/>
                    <a:gd name="connsiteY943" fmla="*/ 1153444 h 1553527"/>
                    <a:gd name="connsiteX944" fmla="*/ 922363 w 1448551"/>
                    <a:gd name="connsiteY944" fmla="*/ 1150858 h 1553527"/>
                    <a:gd name="connsiteX945" fmla="*/ 916376 w 1448551"/>
                    <a:gd name="connsiteY945" fmla="*/ 1151369 h 1553527"/>
                    <a:gd name="connsiteX946" fmla="*/ 916002 w 1448551"/>
                    <a:gd name="connsiteY946" fmla="*/ 1141401 h 1553527"/>
                    <a:gd name="connsiteX947" fmla="*/ 894094 w 1448551"/>
                    <a:gd name="connsiteY947" fmla="*/ 1135176 h 1553527"/>
                    <a:gd name="connsiteX948" fmla="*/ 880691 w 1448551"/>
                    <a:gd name="connsiteY948" fmla="*/ 1147252 h 1553527"/>
                    <a:gd name="connsiteX949" fmla="*/ 878616 w 1448551"/>
                    <a:gd name="connsiteY949" fmla="*/ 1153648 h 1553527"/>
                    <a:gd name="connsiteX950" fmla="*/ 883787 w 1448551"/>
                    <a:gd name="connsiteY950" fmla="*/ 1170657 h 1553527"/>
                    <a:gd name="connsiteX951" fmla="*/ 891747 w 1448551"/>
                    <a:gd name="connsiteY951" fmla="*/ 1182495 h 1553527"/>
                    <a:gd name="connsiteX952" fmla="*/ 899333 w 1448551"/>
                    <a:gd name="connsiteY952" fmla="*/ 1184400 h 1553527"/>
                    <a:gd name="connsiteX953" fmla="*/ 919131 w 1448551"/>
                    <a:gd name="connsiteY953" fmla="*/ 1181780 h 1553527"/>
                    <a:gd name="connsiteX954" fmla="*/ 923894 w 1448551"/>
                    <a:gd name="connsiteY954" fmla="*/ 1171915 h 1553527"/>
                    <a:gd name="connsiteX955" fmla="*/ 922839 w 1448551"/>
                    <a:gd name="connsiteY955" fmla="*/ 1167289 h 1553527"/>
                    <a:gd name="connsiteX956" fmla="*/ 937297 w 1448551"/>
                    <a:gd name="connsiteY956" fmla="*/ 1152729 h 1553527"/>
                    <a:gd name="connsiteX957" fmla="*/ 924098 w 1448551"/>
                    <a:gd name="connsiteY957" fmla="*/ 1153307 h 1553527"/>
                    <a:gd name="connsiteX958" fmla="*/ 1084833 w 1448551"/>
                    <a:gd name="connsiteY958" fmla="*/ 1035844 h 1553527"/>
                    <a:gd name="connsiteX959" fmla="*/ 1095038 w 1448551"/>
                    <a:gd name="connsiteY959" fmla="*/ 1049451 h 1553527"/>
                    <a:gd name="connsiteX960" fmla="*/ 1096433 w 1448551"/>
                    <a:gd name="connsiteY960" fmla="*/ 1038361 h 1553527"/>
                    <a:gd name="connsiteX961" fmla="*/ 1086431 w 1448551"/>
                    <a:gd name="connsiteY961" fmla="*/ 1034687 h 1553527"/>
                    <a:gd name="connsiteX962" fmla="*/ 1085071 w 1448551"/>
                    <a:gd name="connsiteY962" fmla="*/ 1035708 h 1553527"/>
                    <a:gd name="connsiteX963" fmla="*/ 787312 w 1448551"/>
                    <a:gd name="connsiteY963" fmla="*/ 1221649 h 1553527"/>
                    <a:gd name="connsiteX964" fmla="*/ 785271 w 1448551"/>
                    <a:gd name="connsiteY964" fmla="*/ 1228079 h 1553527"/>
                    <a:gd name="connsiteX965" fmla="*/ 787312 w 1448551"/>
                    <a:gd name="connsiteY965" fmla="*/ 1221649 h 1553527"/>
                    <a:gd name="connsiteX966" fmla="*/ 776563 w 1448551"/>
                    <a:gd name="connsiteY966" fmla="*/ 1230324 h 1553527"/>
                    <a:gd name="connsiteX967" fmla="*/ 774624 w 1448551"/>
                    <a:gd name="connsiteY967" fmla="*/ 1234984 h 1553527"/>
                    <a:gd name="connsiteX968" fmla="*/ 782346 w 1448551"/>
                    <a:gd name="connsiteY968" fmla="*/ 1234984 h 1553527"/>
                    <a:gd name="connsiteX969" fmla="*/ 776563 w 1448551"/>
                    <a:gd name="connsiteY969" fmla="*/ 1230188 h 1553527"/>
                    <a:gd name="connsiteX970" fmla="*/ 789591 w 1448551"/>
                    <a:gd name="connsiteY970" fmla="*/ 1175895 h 1553527"/>
                    <a:gd name="connsiteX971" fmla="*/ 786734 w 1448551"/>
                    <a:gd name="connsiteY971" fmla="*/ 1181134 h 1553527"/>
                    <a:gd name="connsiteX972" fmla="*/ 793538 w 1448551"/>
                    <a:gd name="connsiteY972" fmla="*/ 1180080 h 1553527"/>
                    <a:gd name="connsiteX973" fmla="*/ 789694 w 1448551"/>
                    <a:gd name="connsiteY973" fmla="*/ 1175759 h 1553527"/>
                    <a:gd name="connsiteX974" fmla="*/ 1010401 w 1448551"/>
                    <a:gd name="connsiteY974" fmla="*/ 980599 h 1553527"/>
                    <a:gd name="connsiteX975" fmla="*/ 1011150 w 1448551"/>
                    <a:gd name="connsiteY975" fmla="*/ 983524 h 1553527"/>
                    <a:gd name="connsiteX976" fmla="*/ 1009891 w 1448551"/>
                    <a:gd name="connsiteY976" fmla="*/ 974169 h 1553527"/>
                    <a:gd name="connsiteX977" fmla="*/ 1010333 w 1448551"/>
                    <a:gd name="connsiteY977" fmla="*/ 982368 h 1553527"/>
                    <a:gd name="connsiteX978" fmla="*/ 1010401 w 1448551"/>
                    <a:gd name="connsiteY978" fmla="*/ 980463 h 1553527"/>
                    <a:gd name="connsiteX979" fmla="*/ 977030 w 1448551"/>
                    <a:gd name="connsiteY979" fmla="*/ 1104016 h 1553527"/>
                    <a:gd name="connsiteX980" fmla="*/ 965090 w 1448551"/>
                    <a:gd name="connsiteY980" fmla="*/ 1104968 h 1553527"/>
                    <a:gd name="connsiteX981" fmla="*/ 973016 w 1448551"/>
                    <a:gd name="connsiteY981" fmla="*/ 1116840 h 1553527"/>
                    <a:gd name="connsiteX982" fmla="*/ 977030 w 1448551"/>
                    <a:gd name="connsiteY982" fmla="*/ 1103880 h 1553527"/>
                    <a:gd name="connsiteX983" fmla="*/ 808063 w 1448551"/>
                    <a:gd name="connsiteY983" fmla="*/ 1201239 h 1553527"/>
                    <a:gd name="connsiteX984" fmla="*/ 804661 w 1448551"/>
                    <a:gd name="connsiteY984" fmla="*/ 1198245 h 1553527"/>
                    <a:gd name="connsiteX985" fmla="*/ 802450 w 1448551"/>
                    <a:gd name="connsiteY985" fmla="*/ 1208178 h 1553527"/>
                    <a:gd name="connsiteX986" fmla="*/ 808506 w 1448551"/>
                    <a:gd name="connsiteY986" fmla="*/ 1207702 h 1553527"/>
                    <a:gd name="connsiteX987" fmla="*/ 808063 w 1448551"/>
                    <a:gd name="connsiteY987" fmla="*/ 1201239 h 1553527"/>
                    <a:gd name="connsiteX988" fmla="*/ 778944 w 1448551"/>
                    <a:gd name="connsiteY988" fmla="*/ 1199572 h 1553527"/>
                    <a:gd name="connsiteX989" fmla="*/ 781869 w 1448551"/>
                    <a:gd name="connsiteY989" fmla="*/ 1192768 h 1553527"/>
                    <a:gd name="connsiteX990" fmla="*/ 774079 w 1448551"/>
                    <a:gd name="connsiteY990" fmla="*/ 1194401 h 1553527"/>
                    <a:gd name="connsiteX991" fmla="*/ 778944 w 1448551"/>
                    <a:gd name="connsiteY991" fmla="*/ 1199640 h 1553527"/>
                    <a:gd name="connsiteX992" fmla="*/ 1277578 w 1448551"/>
                    <a:gd name="connsiteY992" fmla="*/ 1434499 h 1553527"/>
                    <a:gd name="connsiteX993" fmla="*/ 1270774 w 1448551"/>
                    <a:gd name="connsiteY993" fmla="*/ 1439057 h 1553527"/>
                    <a:gd name="connsiteX994" fmla="*/ 1274550 w 1448551"/>
                    <a:gd name="connsiteY994" fmla="*/ 1448412 h 1553527"/>
                    <a:gd name="connsiteX995" fmla="*/ 1285062 w 1448551"/>
                    <a:gd name="connsiteY995" fmla="*/ 1439806 h 1553527"/>
                    <a:gd name="connsiteX996" fmla="*/ 1277578 w 1448551"/>
                    <a:gd name="connsiteY996" fmla="*/ 1434567 h 1553527"/>
                    <a:gd name="connsiteX997" fmla="*/ 1144636 w 1448551"/>
                    <a:gd name="connsiteY997" fmla="*/ 1339011 h 1553527"/>
                    <a:gd name="connsiteX998" fmla="*/ 1149466 w 1448551"/>
                    <a:gd name="connsiteY998" fmla="*/ 1344318 h 1553527"/>
                    <a:gd name="connsiteX999" fmla="*/ 1144636 w 1448551"/>
                    <a:gd name="connsiteY999" fmla="*/ 1339079 h 1553527"/>
                    <a:gd name="connsiteX1000" fmla="*/ 1181273 w 1448551"/>
                    <a:gd name="connsiteY1000" fmla="*/ 1316899 h 1553527"/>
                    <a:gd name="connsiteX1001" fmla="*/ 1182770 w 1448551"/>
                    <a:gd name="connsiteY1001" fmla="*/ 1321016 h 1553527"/>
                    <a:gd name="connsiteX1002" fmla="*/ 1186342 w 1448551"/>
                    <a:gd name="connsiteY1002" fmla="*/ 1316967 h 1553527"/>
                    <a:gd name="connsiteX1003" fmla="*/ 1181273 w 1448551"/>
                    <a:gd name="connsiteY1003" fmla="*/ 1316899 h 1553527"/>
                    <a:gd name="connsiteX1004" fmla="*/ 1039555 w 1448551"/>
                    <a:gd name="connsiteY1004" fmla="*/ 828029 h 1553527"/>
                    <a:gd name="connsiteX1005" fmla="*/ 1035370 w 1448551"/>
                    <a:gd name="connsiteY1005" fmla="*/ 836193 h 1553527"/>
                    <a:gd name="connsiteX1006" fmla="*/ 1040983 w 1448551"/>
                    <a:gd name="connsiteY1006" fmla="*/ 837860 h 1553527"/>
                    <a:gd name="connsiteX1007" fmla="*/ 1039555 w 1448551"/>
                    <a:gd name="connsiteY1007" fmla="*/ 828029 h 1553527"/>
                    <a:gd name="connsiteX1008" fmla="*/ 1266216 w 1448551"/>
                    <a:gd name="connsiteY1008" fmla="*/ 855243 h 1553527"/>
                    <a:gd name="connsiteX1009" fmla="*/ 1260671 w 1448551"/>
                    <a:gd name="connsiteY1009" fmla="*/ 850787 h 1553527"/>
                    <a:gd name="connsiteX1010" fmla="*/ 1260671 w 1448551"/>
                    <a:gd name="connsiteY1010" fmla="*/ 857590 h 1553527"/>
                    <a:gd name="connsiteX1011" fmla="*/ 1266216 w 1448551"/>
                    <a:gd name="connsiteY1011" fmla="*/ 855175 h 1553527"/>
                    <a:gd name="connsiteX1012" fmla="*/ 1217706 w 1448551"/>
                    <a:gd name="connsiteY1012" fmla="*/ 872490 h 1553527"/>
                    <a:gd name="connsiteX1013" fmla="*/ 1194132 w 1448551"/>
                    <a:gd name="connsiteY1013" fmla="*/ 863067 h 1553527"/>
                    <a:gd name="connsiteX1014" fmla="*/ 1200935 w 1448551"/>
                    <a:gd name="connsiteY1014" fmla="*/ 884294 h 1553527"/>
                    <a:gd name="connsiteX1015" fmla="*/ 1217706 w 1448551"/>
                    <a:gd name="connsiteY1015" fmla="*/ 872422 h 1553527"/>
                    <a:gd name="connsiteX1016" fmla="*/ 1167734 w 1448551"/>
                    <a:gd name="connsiteY1016" fmla="*/ 960936 h 1553527"/>
                    <a:gd name="connsiteX1017" fmla="*/ 1185797 w 1448551"/>
                    <a:gd name="connsiteY1017" fmla="*/ 953350 h 1553527"/>
                    <a:gd name="connsiteX1018" fmla="*/ 1197091 w 1448551"/>
                    <a:gd name="connsiteY1018" fmla="*/ 903140 h 1553527"/>
                    <a:gd name="connsiteX1019" fmla="*/ 1197091 w 1448551"/>
                    <a:gd name="connsiteY1019" fmla="*/ 900215 h 1553527"/>
                    <a:gd name="connsiteX1020" fmla="*/ 1195084 w 1448551"/>
                    <a:gd name="connsiteY1020" fmla="*/ 899194 h 1553527"/>
                    <a:gd name="connsiteX1021" fmla="*/ 1191308 w 1448551"/>
                    <a:gd name="connsiteY1021" fmla="*/ 893683 h 1553527"/>
                    <a:gd name="connsiteX1022" fmla="*/ 1189914 w 1448551"/>
                    <a:gd name="connsiteY1022" fmla="*/ 886641 h 1553527"/>
                    <a:gd name="connsiteX1023" fmla="*/ 1169095 w 1448551"/>
                    <a:gd name="connsiteY1023" fmla="*/ 882933 h 1553527"/>
                    <a:gd name="connsiteX1024" fmla="*/ 1167700 w 1448551"/>
                    <a:gd name="connsiteY1024" fmla="*/ 878681 h 1553527"/>
                    <a:gd name="connsiteX1025" fmla="*/ 1157971 w 1448551"/>
                    <a:gd name="connsiteY1025" fmla="*/ 882423 h 1553527"/>
                    <a:gd name="connsiteX1026" fmla="*/ 1155181 w 1448551"/>
                    <a:gd name="connsiteY1026" fmla="*/ 878103 h 1553527"/>
                    <a:gd name="connsiteX1027" fmla="*/ 1141268 w 1448551"/>
                    <a:gd name="connsiteY1027" fmla="*/ 883070 h 1553527"/>
                    <a:gd name="connsiteX1028" fmla="*/ 1140894 w 1448551"/>
                    <a:gd name="connsiteY1028" fmla="*/ 883920 h 1553527"/>
                    <a:gd name="connsiteX1029" fmla="*/ 1138751 w 1448551"/>
                    <a:gd name="connsiteY1029" fmla="*/ 883648 h 1553527"/>
                    <a:gd name="connsiteX1030" fmla="*/ 1138955 w 1448551"/>
                    <a:gd name="connsiteY1030" fmla="*/ 887050 h 1553527"/>
                    <a:gd name="connsiteX1031" fmla="*/ 1130144 w 1448551"/>
                    <a:gd name="connsiteY1031" fmla="*/ 914740 h 1553527"/>
                    <a:gd name="connsiteX1032" fmla="*/ 1125960 w 1448551"/>
                    <a:gd name="connsiteY1032" fmla="*/ 915965 h 1553527"/>
                    <a:gd name="connsiteX1033" fmla="*/ 1128749 w 1448551"/>
                    <a:gd name="connsiteY1033" fmla="*/ 938417 h 1553527"/>
                    <a:gd name="connsiteX1034" fmla="*/ 1138513 w 1448551"/>
                    <a:gd name="connsiteY1034" fmla="*/ 951377 h 1553527"/>
                    <a:gd name="connsiteX1035" fmla="*/ 1163550 w 1448551"/>
                    <a:gd name="connsiteY1035" fmla="*/ 953861 h 1553527"/>
                    <a:gd name="connsiteX1036" fmla="*/ 1167734 w 1448551"/>
                    <a:gd name="connsiteY1036" fmla="*/ 960766 h 1553527"/>
                    <a:gd name="connsiteX1037" fmla="*/ 1252336 w 1448551"/>
                    <a:gd name="connsiteY1037" fmla="*/ 914332 h 1553527"/>
                    <a:gd name="connsiteX1038" fmla="*/ 1257847 w 1448551"/>
                    <a:gd name="connsiteY1038" fmla="*/ 915999 h 1553527"/>
                    <a:gd name="connsiteX1039" fmla="*/ 1259242 w 1448551"/>
                    <a:gd name="connsiteY1039" fmla="*/ 910488 h 1553527"/>
                    <a:gd name="connsiteX1040" fmla="*/ 1253731 w 1448551"/>
                    <a:gd name="connsiteY1040" fmla="*/ 910250 h 1553527"/>
                    <a:gd name="connsiteX1041" fmla="*/ 1252336 w 1448551"/>
                    <a:gd name="connsiteY1041" fmla="*/ 914332 h 1553527"/>
                    <a:gd name="connsiteX1042" fmla="*/ 1119054 w 1448551"/>
                    <a:gd name="connsiteY1042" fmla="*/ 1057683 h 1553527"/>
                    <a:gd name="connsiteX1043" fmla="*/ 1117660 w 1448551"/>
                    <a:gd name="connsiteY1043" fmla="*/ 1047852 h 1553527"/>
                    <a:gd name="connsiteX1044" fmla="*/ 1112081 w 1448551"/>
                    <a:gd name="connsiteY1044" fmla="*/ 1051832 h 1553527"/>
                    <a:gd name="connsiteX1045" fmla="*/ 1113475 w 1448551"/>
                    <a:gd name="connsiteY1045" fmla="*/ 1057445 h 1553527"/>
                    <a:gd name="connsiteX1046" fmla="*/ 1220496 w 1448551"/>
                    <a:gd name="connsiteY1046" fmla="*/ 1089762 h 1553527"/>
                    <a:gd name="connsiteX1047" fmla="*/ 1213692 w 1448551"/>
                    <a:gd name="connsiteY1047" fmla="*/ 1083911 h 1553527"/>
                    <a:gd name="connsiteX1048" fmla="*/ 1220496 w 1448551"/>
                    <a:gd name="connsiteY1048" fmla="*/ 1089762 h 1553527"/>
                    <a:gd name="connsiteX1049" fmla="*/ 1075852 w 1448551"/>
                    <a:gd name="connsiteY1049" fmla="*/ 1087993 h 1553527"/>
                    <a:gd name="connsiteX1050" fmla="*/ 1074457 w 1448551"/>
                    <a:gd name="connsiteY1050" fmla="*/ 1096327 h 1553527"/>
                    <a:gd name="connsiteX1051" fmla="*/ 1075852 w 1448551"/>
                    <a:gd name="connsiteY1051" fmla="*/ 1087993 h 1553527"/>
                    <a:gd name="connsiteX1052" fmla="*/ 1230191 w 1448551"/>
                    <a:gd name="connsiteY1052" fmla="*/ 1112452 h 1553527"/>
                    <a:gd name="connsiteX1053" fmla="*/ 1231586 w 1448551"/>
                    <a:gd name="connsiteY1053" fmla="*/ 1120854 h 1553527"/>
                    <a:gd name="connsiteX1054" fmla="*/ 1234341 w 1448551"/>
                    <a:gd name="connsiteY1054" fmla="*/ 1119596 h 1553527"/>
                    <a:gd name="connsiteX1055" fmla="*/ 1230191 w 1448551"/>
                    <a:gd name="connsiteY1055" fmla="*/ 1112452 h 1553527"/>
                    <a:gd name="connsiteX1056" fmla="*/ 1244070 w 1448551"/>
                    <a:gd name="connsiteY1056" fmla="*/ 1138067 h 1553527"/>
                    <a:gd name="connsiteX1057" fmla="*/ 1244070 w 1448551"/>
                    <a:gd name="connsiteY1057" fmla="*/ 1129801 h 1553527"/>
                    <a:gd name="connsiteX1058" fmla="*/ 1239886 w 1448551"/>
                    <a:gd name="connsiteY1058" fmla="*/ 1129631 h 1553527"/>
                    <a:gd name="connsiteX1059" fmla="*/ 1244070 w 1448551"/>
                    <a:gd name="connsiteY1059" fmla="*/ 1138067 h 1553527"/>
                    <a:gd name="connsiteX1060" fmla="*/ 1170694 w 1448551"/>
                    <a:gd name="connsiteY1060" fmla="*/ 1143408 h 1553527"/>
                    <a:gd name="connsiteX1061" fmla="*/ 1160964 w 1448551"/>
                    <a:gd name="connsiteY1061" fmla="*/ 1137421 h 1553527"/>
                    <a:gd name="connsiteX1062" fmla="*/ 1162359 w 1448551"/>
                    <a:gd name="connsiteY1062" fmla="*/ 1145857 h 1553527"/>
                    <a:gd name="connsiteX1063" fmla="*/ 1169163 w 1448551"/>
                    <a:gd name="connsiteY1063" fmla="*/ 1146130 h 1553527"/>
                    <a:gd name="connsiteX1064" fmla="*/ 1170694 w 1448551"/>
                    <a:gd name="connsiteY1064" fmla="*/ 1143408 h 1553527"/>
                    <a:gd name="connsiteX1065" fmla="*/ 1095548 w 1448551"/>
                    <a:gd name="connsiteY1065" fmla="*/ 1185046 h 1553527"/>
                    <a:gd name="connsiteX1066" fmla="*/ 1087180 w 1448551"/>
                    <a:gd name="connsiteY1066" fmla="*/ 1195898 h 1553527"/>
                    <a:gd name="connsiteX1067" fmla="*/ 1095378 w 1448551"/>
                    <a:gd name="connsiteY1067" fmla="*/ 1185114 h 1553527"/>
                    <a:gd name="connsiteX1068" fmla="*/ 1173449 w 1448551"/>
                    <a:gd name="connsiteY1068" fmla="*/ 1203450 h 1553527"/>
                    <a:gd name="connsiteX1069" fmla="*/ 1180253 w 1448551"/>
                    <a:gd name="connsiteY1069" fmla="*/ 1196646 h 1553527"/>
                    <a:gd name="connsiteX1070" fmla="*/ 1171918 w 1448551"/>
                    <a:gd name="connsiteY1070" fmla="*/ 1192156 h 1553527"/>
                    <a:gd name="connsiteX1071" fmla="*/ 1173279 w 1448551"/>
                    <a:gd name="connsiteY1071" fmla="*/ 1203518 h 1553527"/>
                    <a:gd name="connsiteX1072" fmla="*/ 1105413 w 1448551"/>
                    <a:gd name="connsiteY1072" fmla="*/ 1202191 h 1553527"/>
                    <a:gd name="connsiteX1073" fmla="*/ 1102624 w 1448551"/>
                    <a:gd name="connsiteY1073" fmla="*/ 1207668 h 1553527"/>
                    <a:gd name="connsiteX1074" fmla="*/ 1113748 w 1448551"/>
                    <a:gd name="connsiteY1074" fmla="*/ 1205321 h 1553527"/>
                    <a:gd name="connsiteX1075" fmla="*/ 1105141 w 1448551"/>
                    <a:gd name="connsiteY1075" fmla="*/ 1202259 h 1553527"/>
                    <a:gd name="connsiteX1076" fmla="*/ 168902 w 1448551"/>
                    <a:gd name="connsiteY1076" fmla="*/ 629739 h 1553527"/>
                    <a:gd name="connsiteX1077" fmla="*/ 180060 w 1448551"/>
                    <a:gd name="connsiteY1077" fmla="*/ 623139 h 1553527"/>
                    <a:gd name="connsiteX1078" fmla="*/ 169378 w 1448551"/>
                    <a:gd name="connsiteY1078" fmla="*/ 618036 h 1553527"/>
                    <a:gd name="connsiteX1079" fmla="*/ 168902 w 1448551"/>
                    <a:gd name="connsiteY1079" fmla="*/ 629739 h 1553527"/>
                    <a:gd name="connsiteX1080" fmla="*/ 193395 w 1448551"/>
                    <a:gd name="connsiteY1080" fmla="*/ 564016 h 1553527"/>
                    <a:gd name="connsiteX1081" fmla="*/ 184040 w 1448551"/>
                    <a:gd name="connsiteY1081" fmla="*/ 569731 h 1553527"/>
                    <a:gd name="connsiteX1082" fmla="*/ 193327 w 1448551"/>
                    <a:gd name="connsiteY1082" fmla="*/ 574358 h 1553527"/>
                    <a:gd name="connsiteX1083" fmla="*/ 193395 w 1448551"/>
                    <a:gd name="connsiteY1083" fmla="*/ 564016 h 1553527"/>
                    <a:gd name="connsiteX1084" fmla="*/ 207648 w 1448551"/>
                    <a:gd name="connsiteY1084" fmla="*/ 592523 h 1553527"/>
                    <a:gd name="connsiteX1085" fmla="*/ 198940 w 1448551"/>
                    <a:gd name="connsiteY1085" fmla="*/ 591060 h 1553527"/>
                    <a:gd name="connsiteX1086" fmla="*/ 207648 w 1448551"/>
                    <a:gd name="connsiteY1086" fmla="*/ 592523 h 1553527"/>
                    <a:gd name="connsiteX1087" fmla="*/ 207648 w 1448551"/>
                    <a:gd name="connsiteY1087" fmla="*/ 632494 h 1553527"/>
                    <a:gd name="connsiteX1088" fmla="*/ 202954 w 1448551"/>
                    <a:gd name="connsiteY1088" fmla="*/ 627936 h 1553527"/>
                    <a:gd name="connsiteX1089" fmla="*/ 198565 w 1448551"/>
                    <a:gd name="connsiteY1089" fmla="*/ 632392 h 1553527"/>
                    <a:gd name="connsiteX1090" fmla="*/ 205063 w 1448551"/>
                    <a:gd name="connsiteY1090" fmla="*/ 636066 h 1553527"/>
                    <a:gd name="connsiteX1091" fmla="*/ 207716 w 1448551"/>
                    <a:gd name="connsiteY1091" fmla="*/ 632494 h 1553527"/>
                    <a:gd name="connsiteX1092" fmla="*/ 246428 w 1448551"/>
                    <a:gd name="connsiteY1092" fmla="*/ 584869 h 1553527"/>
                    <a:gd name="connsiteX1093" fmla="*/ 238128 w 1448551"/>
                    <a:gd name="connsiteY1093" fmla="*/ 582046 h 1553527"/>
                    <a:gd name="connsiteX1094" fmla="*/ 246496 w 1448551"/>
                    <a:gd name="connsiteY1094" fmla="*/ 585005 h 1553527"/>
                    <a:gd name="connsiteX1095" fmla="*/ 273303 w 1448551"/>
                    <a:gd name="connsiteY1095" fmla="*/ 586604 h 1553527"/>
                    <a:gd name="connsiteX1096" fmla="*/ 283508 w 1448551"/>
                    <a:gd name="connsiteY1096" fmla="*/ 593033 h 1553527"/>
                    <a:gd name="connsiteX1097" fmla="*/ 291536 w 1448551"/>
                    <a:gd name="connsiteY1097" fmla="*/ 576535 h 1553527"/>
                    <a:gd name="connsiteX1098" fmla="*/ 270921 w 1448551"/>
                    <a:gd name="connsiteY1098" fmla="*/ 559186 h 1553527"/>
                    <a:gd name="connsiteX1099" fmla="*/ 264118 w 1448551"/>
                    <a:gd name="connsiteY1099" fmla="*/ 556838 h 1553527"/>
                    <a:gd name="connsiteX1100" fmla="*/ 260308 w 1448551"/>
                    <a:gd name="connsiteY1100" fmla="*/ 564424 h 1553527"/>
                    <a:gd name="connsiteX1101" fmla="*/ 248470 w 1448551"/>
                    <a:gd name="connsiteY1101" fmla="*/ 563336 h 1553527"/>
                    <a:gd name="connsiteX1102" fmla="*/ 249218 w 1448551"/>
                    <a:gd name="connsiteY1102" fmla="*/ 570956 h 1553527"/>
                    <a:gd name="connsiteX1103" fmla="*/ 273370 w 1448551"/>
                    <a:gd name="connsiteY1103" fmla="*/ 586740 h 1553527"/>
                    <a:gd name="connsiteX1104" fmla="*/ 295448 w 1448551"/>
                    <a:gd name="connsiteY1104" fmla="*/ 608886 h 1553527"/>
                    <a:gd name="connsiteX1105" fmla="*/ 277589 w 1448551"/>
                    <a:gd name="connsiteY1105" fmla="*/ 617594 h 1553527"/>
                    <a:gd name="connsiteX1106" fmla="*/ 292931 w 1448551"/>
                    <a:gd name="connsiteY1106" fmla="*/ 627255 h 1553527"/>
                    <a:gd name="connsiteX1107" fmla="*/ 295516 w 1448551"/>
                    <a:gd name="connsiteY1107" fmla="*/ 609022 h 1553527"/>
                    <a:gd name="connsiteX1108" fmla="*/ 275344 w 1448551"/>
                    <a:gd name="connsiteY1108" fmla="*/ 655286 h 1553527"/>
                    <a:gd name="connsiteX1109" fmla="*/ 283882 w 1448551"/>
                    <a:gd name="connsiteY1109" fmla="*/ 652258 h 1553527"/>
                    <a:gd name="connsiteX1110" fmla="*/ 273064 w 1448551"/>
                    <a:gd name="connsiteY1110" fmla="*/ 642665 h 1553527"/>
                    <a:gd name="connsiteX1111" fmla="*/ 275412 w 1448551"/>
                    <a:gd name="connsiteY1111" fmla="*/ 655422 h 1553527"/>
                    <a:gd name="connsiteX1112" fmla="*/ 292182 w 1448551"/>
                    <a:gd name="connsiteY1112" fmla="*/ 594496 h 1553527"/>
                    <a:gd name="connsiteX1113" fmla="*/ 288372 w 1448551"/>
                    <a:gd name="connsiteY1113" fmla="*/ 602048 h 1553527"/>
                    <a:gd name="connsiteX1114" fmla="*/ 293747 w 1448551"/>
                    <a:gd name="connsiteY1114" fmla="*/ 599429 h 1553527"/>
                    <a:gd name="connsiteX1115" fmla="*/ 292251 w 1448551"/>
                    <a:gd name="connsiteY1115" fmla="*/ 594632 h 1553527"/>
                    <a:gd name="connsiteX1116" fmla="*/ 275173 w 1448551"/>
                    <a:gd name="connsiteY1116" fmla="*/ 690699 h 1553527"/>
                    <a:gd name="connsiteX1117" fmla="*/ 268948 w 1448551"/>
                    <a:gd name="connsiteY1117" fmla="*/ 681208 h 1553527"/>
                    <a:gd name="connsiteX1118" fmla="*/ 261702 w 1448551"/>
                    <a:gd name="connsiteY1118" fmla="*/ 695053 h 1553527"/>
                    <a:gd name="connsiteX1119" fmla="*/ 288917 w 1448551"/>
                    <a:gd name="connsiteY1119" fmla="*/ 695359 h 1553527"/>
                    <a:gd name="connsiteX1120" fmla="*/ 275344 w 1448551"/>
                    <a:gd name="connsiteY1120" fmla="*/ 690971 h 1553527"/>
                    <a:gd name="connsiteX1121" fmla="*/ 300687 w 1448551"/>
                    <a:gd name="connsiteY1121" fmla="*/ 581161 h 1553527"/>
                    <a:gd name="connsiteX1122" fmla="*/ 298816 w 1448551"/>
                    <a:gd name="connsiteY1122" fmla="*/ 592353 h 1553527"/>
                    <a:gd name="connsiteX1123" fmla="*/ 306742 w 1448551"/>
                    <a:gd name="connsiteY1123" fmla="*/ 586196 h 1553527"/>
                    <a:gd name="connsiteX1124" fmla="*/ 300857 w 1448551"/>
                    <a:gd name="connsiteY1124" fmla="*/ 581297 h 1553527"/>
                    <a:gd name="connsiteX1125" fmla="*/ 264492 w 1448551"/>
                    <a:gd name="connsiteY1125" fmla="*/ 741998 h 1553527"/>
                    <a:gd name="connsiteX1126" fmla="*/ 258573 w 1448551"/>
                    <a:gd name="connsiteY1126" fmla="*/ 741453 h 1553527"/>
                    <a:gd name="connsiteX1127" fmla="*/ 264662 w 1448551"/>
                    <a:gd name="connsiteY1127" fmla="*/ 746454 h 1553527"/>
                    <a:gd name="connsiteX1128" fmla="*/ 265444 w 1448551"/>
                    <a:gd name="connsiteY1128" fmla="*/ 743766 h 1553527"/>
                    <a:gd name="connsiteX1129" fmla="*/ 264492 w 1448551"/>
                    <a:gd name="connsiteY1129" fmla="*/ 741998 h 1553527"/>
                    <a:gd name="connsiteX1130" fmla="*/ 308171 w 1448551"/>
                    <a:gd name="connsiteY1130" fmla="*/ 607525 h 1553527"/>
                    <a:gd name="connsiteX1131" fmla="*/ 325180 w 1448551"/>
                    <a:gd name="connsiteY1131" fmla="*/ 611777 h 1553527"/>
                    <a:gd name="connsiteX1132" fmla="*/ 307116 w 1448551"/>
                    <a:gd name="connsiteY1132" fmla="*/ 601232 h 1553527"/>
                    <a:gd name="connsiteX1133" fmla="*/ 308171 w 1448551"/>
                    <a:gd name="connsiteY1133" fmla="*/ 607423 h 1553527"/>
                    <a:gd name="connsiteX1134" fmla="*/ 249592 w 1448551"/>
                    <a:gd name="connsiteY1134" fmla="*/ 831601 h 1553527"/>
                    <a:gd name="connsiteX1135" fmla="*/ 241122 w 1448551"/>
                    <a:gd name="connsiteY1135" fmla="*/ 824321 h 1553527"/>
                    <a:gd name="connsiteX1136" fmla="*/ 239489 w 1448551"/>
                    <a:gd name="connsiteY1136" fmla="*/ 829661 h 1553527"/>
                    <a:gd name="connsiteX1137" fmla="*/ 249592 w 1448551"/>
                    <a:gd name="connsiteY1137" fmla="*/ 831498 h 1553527"/>
                    <a:gd name="connsiteX1138" fmla="*/ 281058 w 1448551"/>
                    <a:gd name="connsiteY1138" fmla="*/ 747542 h 1553527"/>
                    <a:gd name="connsiteX1139" fmla="*/ 274731 w 1448551"/>
                    <a:gd name="connsiteY1139" fmla="*/ 748393 h 1553527"/>
                    <a:gd name="connsiteX1140" fmla="*/ 272520 w 1448551"/>
                    <a:gd name="connsiteY1140" fmla="*/ 750604 h 1553527"/>
                    <a:gd name="connsiteX1141" fmla="*/ 264662 w 1448551"/>
                    <a:gd name="connsiteY1141" fmla="*/ 746454 h 1553527"/>
                    <a:gd name="connsiteX1142" fmla="*/ 269118 w 1448551"/>
                    <a:gd name="connsiteY1142" fmla="*/ 756829 h 1553527"/>
                    <a:gd name="connsiteX1143" fmla="*/ 281058 w 1448551"/>
                    <a:gd name="connsiteY1143" fmla="*/ 747440 h 1553527"/>
                    <a:gd name="connsiteX1144" fmla="*/ 275037 w 1448551"/>
                    <a:gd name="connsiteY1144" fmla="*/ 732234 h 1553527"/>
                    <a:gd name="connsiteX1145" fmla="*/ 273915 w 1448551"/>
                    <a:gd name="connsiteY1145" fmla="*/ 725941 h 1553527"/>
                    <a:gd name="connsiteX1146" fmla="*/ 275037 w 1448551"/>
                    <a:gd name="connsiteY1146" fmla="*/ 732132 h 1553527"/>
                    <a:gd name="connsiteX1147" fmla="*/ 244897 w 1448551"/>
                    <a:gd name="connsiteY1147" fmla="*/ 877321 h 1553527"/>
                    <a:gd name="connsiteX1148" fmla="*/ 237142 w 1448551"/>
                    <a:gd name="connsiteY1148" fmla="*/ 877695 h 1553527"/>
                    <a:gd name="connsiteX1149" fmla="*/ 244897 w 1448551"/>
                    <a:gd name="connsiteY1149" fmla="*/ 877218 h 1553527"/>
                    <a:gd name="connsiteX1150" fmla="*/ 271636 w 1448551"/>
                    <a:gd name="connsiteY1150" fmla="*/ 763599 h 1553527"/>
                    <a:gd name="connsiteX1151" fmla="*/ 279528 w 1448551"/>
                    <a:gd name="connsiteY1151" fmla="*/ 767715 h 1553527"/>
                    <a:gd name="connsiteX1152" fmla="*/ 271636 w 1448551"/>
                    <a:gd name="connsiteY1152" fmla="*/ 763497 h 1553527"/>
                    <a:gd name="connsiteX1153" fmla="*/ 253402 w 1448551"/>
                    <a:gd name="connsiteY1153" fmla="*/ 849120 h 1553527"/>
                    <a:gd name="connsiteX1154" fmla="*/ 249490 w 1448551"/>
                    <a:gd name="connsiteY1154" fmla="*/ 841908 h 1553527"/>
                    <a:gd name="connsiteX1155" fmla="*/ 253402 w 1448551"/>
                    <a:gd name="connsiteY1155" fmla="*/ 849018 h 1553527"/>
                    <a:gd name="connsiteX1156" fmla="*/ 303715 w 1448551"/>
                    <a:gd name="connsiteY1156" fmla="*/ 672465 h 1553527"/>
                    <a:gd name="connsiteX1157" fmla="*/ 301129 w 1448551"/>
                    <a:gd name="connsiteY1157" fmla="*/ 676037 h 1553527"/>
                    <a:gd name="connsiteX1158" fmla="*/ 306266 w 1448551"/>
                    <a:gd name="connsiteY1158" fmla="*/ 679235 h 1553527"/>
                    <a:gd name="connsiteX1159" fmla="*/ 303715 w 1448551"/>
                    <a:gd name="connsiteY1159" fmla="*/ 672363 h 1553527"/>
                    <a:gd name="connsiteX1160" fmla="*/ 242482 w 1448551"/>
                    <a:gd name="connsiteY1160" fmla="*/ 885383 h 1553527"/>
                    <a:gd name="connsiteX1161" fmla="*/ 261430 w 1448551"/>
                    <a:gd name="connsiteY1161" fmla="*/ 893173 h 1553527"/>
                    <a:gd name="connsiteX1162" fmla="*/ 242448 w 1448551"/>
                    <a:gd name="connsiteY1162" fmla="*/ 885281 h 1553527"/>
                    <a:gd name="connsiteX1163" fmla="*/ 313274 w 1448551"/>
                    <a:gd name="connsiteY1163" fmla="*/ 771695 h 1553527"/>
                    <a:gd name="connsiteX1164" fmla="*/ 305415 w 1448551"/>
                    <a:gd name="connsiteY1164" fmla="*/ 767545 h 1553527"/>
                    <a:gd name="connsiteX1165" fmla="*/ 300619 w 1448551"/>
                    <a:gd name="connsiteY1165" fmla="*/ 773328 h 1553527"/>
                    <a:gd name="connsiteX1166" fmla="*/ 285719 w 1448551"/>
                    <a:gd name="connsiteY1166" fmla="*/ 762408 h 1553527"/>
                    <a:gd name="connsiteX1167" fmla="*/ 276568 w 1448551"/>
                    <a:gd name="connsiteY1167" fmla="*/ 772614 h 1553527"/>
                    <a:gd name="connsiteX1168" fmla="*/ 291468 w 1448551"/>
                    <a:gd name="connsiteY1168" fmla="*/ 783533 h 1553527"/>
                    <a:gd name="connsiteX1169" fmla="*/ 302184 w 1448551"/>
                    <a:gd name="connsiteY1169" fmla="*/ 778295 h 1553527"/>
                    <a:gd name="connsiteX1170" fmla="*/ 313750 w 1448551"/>
                    <a:gd name="connsiteY1170" fmla="*/ 785098 h 1553527"/>
                    <a:gd name="connsiteX1171" fmla="*/ 313239 w 1448551"/>
                    <a:gd name="connsiteY1171" fmla="*/ 771593 h 1553527"/>
                    <a:gd name="connsiteX1172" fmla="*/ 328547 w 1448551"/>
                    <a:gd name="connsiteY1172" fmla="*/ 680867 h 1553527"/>
                    <a:gd name="connsiteX1173" fmla="*/ 333650 w 1448551"/>
                    <a:gd name="connsiteY1173" fmla="*/ 684065 h 1553527"/>
                    <a:gd name="connsiteX1174" fmla="*/ 337460 w 1448551"/>
                    <a:gd name="connsiteY1174" fmla="*/ 676479 h 1553527"/>
                    <a:gd name="connsiteX1175" fmla="*/ 330997 w 1448551"/>
                    <a:gd name="connsiteY1175" fmla="*/ 672805 h 1553527"/>
                    <a:gd name="connsiteX1176" fmla="*/ 328513 w 1448551"/>
                    <a:gd name="connsiteY1176" fmla="*/ 680765 h 1553527"/>
                    <a:gd name="connsiteX1177" fmla="*/ 304735 w 1448551"/>
                    <a:gd name="connsiteY1177" fmla="*/ 885485 h 1553527"/>
                    <a:gd name="connsiteX1178" fmla="*/ 272792 w 1448551"/>
                    <a:gd name="connsiteY1178" fmla="*/ 880722 h 1553527"/>
                    <a:gd name="connsiteX1179" fmla="*/ 268302 w 1448551"/>
                    <a:gd name="connsiteY1179" fmla="*/ 895486 h 1553527"/>
                    <a:gd name="connsiteX1180" fmla="*/ 303272 w 1448551"/>
                    <a:gd name="connsiteY1180" fmla="*/ 895486 h 1553527"/>
                    <a:gd name="connsiteX1181" fmla="*/ 304701 w 1448551"/>
                    <a:gd name="connsiteY1181" fmla="*/ 885383 h 1553527"/>
                    <a:gd name="connsiteX1182" fmla="*/ 348958 w 1448551"/>
                    <a:gd name="connsiteY1182" fmla="*/ 758632 h 1553527"/>
                    <a:gd name="connsiteX1183" fmla="*/ 321438 w 1448551"/>
                    <a:gd name="connsiteY1183" fmla="*/ 749379 h 1553527"/>
                    <a:gd name="connsiteX1184" fmla="*/ 315859 w 1448551"/>
                    <a:gd name="connsiteY1184" fmla="*/ 757816 h 1553527"/>
                    <a:gd name="connsiteX1185" fmla="*/ 349026 w 1448551"/>
                    <a:gd name="connsiteY1185" fmla="*/ 758530 h 1553527"/>
                    <a:gd name="connsiteX1186" fmla="*/ 307014 w 1448551"/>
                    <a:gd name="connsiteY1186" fmla="*/ 802107 h 1553527"/>
                    <a:gd name="connsiteX1187" fmla="*/ 311096 w 1448551"/>
                    <a:gd name="connsiteY1187" fmla="*/ 813775 h 1553527"/>
                    <a:gd name="connsiteX1188" fmla="*/ 307082 w 1448551"/>
                    <a:gd name="connsiteY1188" fmla="*/ 802005 h 1553527"/>
                    <a:gd name="connsiteX1189" fmla="*/ 355660 w 1448551"/>
                    <a:gd name="connsiteY1189" fmla="*/ 681208 h 1553527"/>
                    <a:gd name="connsiteX1190" fmla="*/ 352258 w 1448551"/>
                    <a:gd name="connsiteY1190" fmla="*/ 677125 h 1553527"/>
                    <a:gd name="connsiteX1191" fmla="*/ 355728 w 1448551"/>
                    <a:gd name="connsiteY1191" fmla="*/ 681106 h 1553527"/>
                    <a:gd name="connsiteX1192" fmla="*/ 321098 w 1448551"/>
                    <a:gd name="connsiteY1192" fmla="*/ 790575 h 1553527"/>
                    <a:gd name="connsiteX1193" fmla="*/ 340147 w 1448551"/>
                    <a:gd name="connsiteY1193" fmla="*/ 777818 h 1553527"/>
                    <a:gd name="connsiteX1194" fmla="*/ 321166 w 1448551"/>
                    <a:gd name="connsiteY1194" fmla="*/ 790473 h 1553527"/>
                    <a:gd name="connsiteX1195" fmla="*/ 359130 w 1448551"/>
                    <a:gd name="connsiteY1195" fmla="*/ 664709 h 1553527"/>
                    <a:gd name="connsiteX1196" fmla="*/ 356544 w 1448551"/>
                    <a:gd name="connsiteY1196" fmla="*/ 668111 h 1553527"/>
                    <a:gd name="connsiteX1197" fmla="*/ 365355 w 1448551"/>
                    <a:gd name="connsiteY1197" fmla="*/ 674030 h 1553527"/>
                    <a:gd name="connsiteX1198" fmla="*/ 359198 w 1448551"/>
                    <a:gd name="connsiteY1198" fmla="*/ 664573 h 1553527"/>
                    <a:gd name="connsiteX1199" fmla="*/ 323649 w 1448551"/>
                    <a:gd name="connsiteY1199" fmla="*/ 817857 h 1553527"/>
                    <a:gd name="connsiteX1200" fmla="*/ 321642 w 1448551"/>
                    <a:gd name="connsiteY1200" fmla="*/ 824661 h 1553527"/>
                    <a:gd name="connsiteX1201" fmla="*/ 328922 w 1448551"/>
                    <a:gd name="connsiteY1201" fmla="*/ 825647 h 1553527"/>
                    <a:gd name="connsiteX1202" fmla="*/ 328173 w 1448551"/>
                    <a:gd name="connsiteY1202" fmla="*/ 818027 h 1553527"/>
                    <a:gd name="connsiteX1203" fmla="*/ 323649 w 1448551"/>
                    <a:gd name="connsiteY1203" fmla="*/ 817857 h 1553527"/>
                    <a:gd name="connsiteX1204" fmla="*/ 302694 w 1448551"/>
                    <a:gd name="connsiteY1204" fmla="*/ 902426 h 1553527"/>
                    <a:gd name="connsiteX1205" fmla="*/ 302456 w 1448551"/>
                    <a:gd name="connsiteY1205" fmla="*/ 908209 h 1553527"/>
                    <a:gd name="connsiteX1206" fmla="*/ 310960 w 1448551"/>
                    <a:gd name="connsiteY1206" fmla="*/ 905147 h 1553527"/>
                    <a:gd name="connsiteX1207" fmla="*/ 302592 w 1448551"/>
                    <a:gd name="connsiteY1207" fmla="*/ 902426 h 1553527"/>
                    <a:gd name="connsiteX1208" fmla="*/ 393896 w 1448551"/>
                    <a:gd name="connsiteY1208" fmla="*/ 620078 h 1553527"/>
                    <a:gd name="connsiteX1209" fmla="*/ 388385 w 1448551"/>
                    <a:gd name="connsiteY1209" fmla="*/ 618206 h 1553527"/>
                    <a:gd name="connsiteX1210" fmla="*/ 388769 w 1448551"/>
                    <a:gd name="connsiteY1210" fmla="*/ 622519 h 1553527"/>
                    <a:gd name="connsiteX1211" fmla="*/ 393081 w 1448551"/>
                    <a:gd name="connsiteY1211" fmla="*/ 622136 h 1553527"/>
                    <a:gd name="connsiteX1212" fmla="*/ 393794 w 1448551"/>
                    <a:gd name="connsiteY1212" fmla="*/ 620248 h 1553527"/>
                    <a:gd name="connsiteX1213" fmla="*/ 362463 w 1448551"/>
                    <a:gd name="connsiteY1213" fmla="*/ 739140 h 1553527"/>
                    <a:gd name="connsiteX1214" fmla="*/ 345454 w 1448551"/>
                    <a:gd name="connsiteY1214" fmla="*/ 730431 h 1553527"/>
                    <a:gd name="connsiteX1215" fmla="*/ 337596 w 1448551"/>
                    <a:gd name="connsiteY1215" fmla="*/ 726281 h 1553527"/>
                    <a:gd name="connsiteX1216" fmla="*/ 330793 w 1448551"/>
                    <a:gd name="connsiteY1216" fmla="*/ 709272 h 1553527"/>
                    <a:gd name="connsiteX1217" fmla="*/ 322833 w 1448551"/>
                    <a:gd name="connsiteY1217" fmla="*/ 715464 h 1553527"/>
                    <a:gd name="connsiteX1218" fmla="*/ 298612 w 1448551"/>
                    <a:gd name="connsiteY1218" fmla="*/ 710225 h 1553527"/>
                    <a:gd name="connsiteX1219" fmla="*/ 295482 w 1448551"/>
                    <a:gd name="connsiteY1219" fmla="*/ 723560 h 1553527"/>
                    <a:gd name="connsiteX1220" fmla="*/ 295006 w 1448551"/>
                    <a:gd name="connsiteY1220" fmla="*/ 723322 h 1553527"/>
                    <a:gd name="connsiteX1221" fmla="*/ 293577 w 1448551"/>
                    <a:gd name="connsiteY1221" fmla="*/ 733187 h 1553527"/>
                    <a:gd name="connsiteX1222" fmla="*/ 302184 w 1448551"/>
                    <a:gd name="connsiteY1222" fmla="*/ 733561 h 1553527"/>
                    <a:gd name="connsiteX1223" fmla="*/ 352564 w 1448551"/>
                    <a:gd name="connsiteY1223" fmla="*/ 747610 h 1553527"/>
                    <a:gd name="connsiteX1224" fmla="*/ 360660 w 1448551"/>
                    <a:gd name="connsiteY1224" fmla="*/ 745910 h 1553527"/>
                    <a:gd name="connsiteX1225" fmla="*/ 362361 w 1448551"/>
                    <a:gd name="connsiteY1225" fmla="*/ 739412 h 1553527"/>
                    <a:gd name="connsiteX1226" fmla="*/ 1038500 w 1448551"/>
                    <a:gd name="connsiteY1226" fmla="*/ 202338 h 1553527"/>
                    <a:gd name="connsiteX1227" fmla="*/ 1030132 w 1448551"/>
                    <a:gd name="connsiteY1227" fmla="*/ 203257 h 1553527"/>
                    <a:gd name="connsiteX1228" fmla="*/ 1030132 w 1448551"/>
                    <a:gd name="connsiteY1228" fmla="*/ 221422 h 1553527"/>
                    <a:gd name="connsiteX1229" fmla="*/ 1038398 w 1448551"/>
                    <a:gd name="connsiteY1229" fmla="*/ 202610 h 1553527"/>
                    <a:gd name="connsiteX1230" fmla="*/ 986793 w 1448551"/>
                    <a:gd name="connsiteY1230" fmla="*/ 210536 h 1553527"/>
                    <a:gd name="connsiteX1231" fmla="*/ 981180 w 1448551"/>
                    <a:gd name="connsiteY1231" fmla="*/ 206012 h 1553527"/>
                    <a:gd name="connsiteX1232" fmla="*/ 978390 w 1448551"/>
                    <a:gd name="connsiteY1232" fmla="*/ 218463 h 1553527"/>
                    <a:gd name="connsiteX1233" fmla="*/ 986691 w 1448551"/>
                    <a:gd name="connsiteY1233" fmla="*/ 210809 h 1553527"/>
                    <a:gd name="connsiteX1234" fmla="*/ 669917 w 1448551"/>
                    <a:gd name="connsiteY1234" fmla="*/ 207917 h 1553527"/>
                    <a:gd name="connsiteX1235" fmla="*/ 667059 w 1448551"/>
                    <a:gd name="connsiteY1235" fmla="*/ 189445 h 1553527"/>
                    <a:gd name="connsiteX1236" fmla="*/ 662807 w 1448551"/>
                    <a:gd name="connsiteY1236" fmla="*/ 189207 h 1553527"/>
                    <a:gd name="connsiteX1237" fmla="*/ 665631 w 1448551"/>
                    <a:gd name="connsiteY1237" fmla="*/ 209074 h 1553527"/>
                    <a:gd name="connsiteX1238" fmla="*/ 669917 w 1448551"/>
                    <a:gd name="connsiteY1238" fmla="*/ 207917 h 1553527"/>
                    <a:gd name="connsiteX1239" fmla="*/ 792823 w 1448551"/>
                    <a:gd name="connsiteY1239" fmla="*/ 209380 h 1553527"/>
                    <a:gd name="connsiteX1240" fmla="*/ 791428 w 1448551"/>
                    <a:gd name="connsiteY1240" fmla="*/ 196657 h 1553527"/>
                    <a:gd name="connsiteX1241" fmla="*/ 785815 w 1448551"/>
                    <a:gd name="connsiteY1241" fmla="*/ 196317 h 1553527"/>
                    <a:gd name="connsiteX1242" fmla="*/ 792823 w 1448551"/>
                    <a:gd name="connsiteY1242" fmla="*/ 209414 h 1553527"/>
                    <a:gd name="connsiteX1243" fmla="*/ 929235 w 1448551"/>
                    <a:gd name="connsiteY1243" fmla="*/ 215843 h 1553527"/>
                    <a:gd name="connsiteX1244" fmla="*/ 932058 w 1448551"/>
                    <a:gd name="connsiteY1244" fmla="*/ 214619 h 1553527"/>
                    <a:gd name="connsiteX1245" fmla="*/ 929235 w 1448551"/>
                    <a:gd name="connsiteY1245" fmla="*/ 206046 h 1553527"/>
                    <a:gd name="connsiteX1246" fmla="*/ 929167 w 1448551"/>
                    <a:gd name="connsiteY1246" fmla="*/ 215877 h 1553527"/>
                    <a:gd name="connsiteX1247" fmla="*/ 753362 w 1448551"/>
                    <a:gd name="connsiteY1247" fmla="*/ 204515 h 1553527"/>
                    <a:gd name="connsiteX1248" fmla="*/ 751934 w 1448551"/>
                    <a:gd name="connsiteY1248" fmla="*/ 197406 h 1553527"/>
                    <a:gd name="connsiteX1249" fmla="*/ 753362 w 1448551"/>
                    <a:gd name="connsiteY1249" fmla="*/ 204515 h 1553527"/>
                    <a:gd name="connsiteX1250" fmla="*/ 999277 w 1448551"/>
                    <a:gd name="connsiteY1250" fmla="*/ 220095 h 1553527"/>
                    <a:gd name="connsiteX1251" fmla="*/ 995093 w 1448551"/>
                    <a:gd name="connsiteY1251" fmla="*/ 212850 h 1553527"/>
                    <a:gd name="connsiteX1252" fmla="*/ 993665 w 1448551"/>
                    <a:gd name="connsiteY1252" fmla="*/ 219653 h 1553527"/>
                    <a:gd name="connsiteX1253" fmla="*/ 483533 w 1448551"/>
                    <a:gd name="connsiteY1253" fmla="*/ 209924 h 1553527"/>
                    <a:gd name="connsiteX1254" fmla="*/ 459278 w 1448551"/>
                    <a:gd name="connsiteY1254" fmla="*/ 184513 h 1553527"/>
                    <a:gd name="connsiteX1255" fmla="*/ 483533 w 1448551"/>
                    <a:gd name="connsiteY1255" fmla="*/ 209924 h 1553527"/>
                    <a:gd name="connsiteX1256" fmla="*/ 1039657 w 1448551"/>
                    <a:gd name="connsiteY1256" fmla="*/ 229246 h 1553527"/>
                    <a:gd name="connsiteX1257" fmla="*/ 1038262 w 1448551"/>
                    <a:gd name="connsiteY1257" fmla="*/ 219381 h 1553527"/>
                    <a:gd name="connsiteX1258" fmla="*/ 1028499 w 1448551"/>
                    <a:gd name="connsiteY1258" fmla="*/ 234213 h 1553527"/>
                    <a:gd name="connsiteX1259" fmla="*/ 1039793 w 1448551"/>
                    <a:gd name="connsiteY1259" fmla="*/ 229246 h 1553527"/>
                    <a:gd name="connsiteX1260" fmla="*/ 782822 w 1448551"/>
                    <a:gd name="connsiteY1260" fmla="*/ 252378 h 1553527"/>
                    <a:gd name="connsiteX1261" fmla="*/ 782822 w 1448551"/>
                    <a:gd name="connsiteY1261" fmla="*/ 259386 h 1553527"/>
                    <a:gd name="connsiteX1262" fmla="*/ 796939 w 1448551"/>
                    <a:gd name="connsiteY1262" fmla="*/ 265815 h 1553527"/>
                    <a:gd name="connsiteX1263" fmla="*/ 799763 w 1448551"/>
                    <a:gd name="connsiteY1263" fmla="*/ 264557 h 1553527"/>
                    <a:gd name="connsiteX1264" fmla="*/ 802586 w 1448551"/>
                    <a:gd name="connsiteY1264" fmla="*/ 245065 h 1553527"/>
                    <a:gd name="connsiteX1265" fmla="*/ 809628 w 1448551"/>
                    <a:gd name="connsiteY1265" fmla="*/ 241255 h 1553527"/>
                    <a:gd name="connsiteX1266" fmla="*/ 811023 w 1448551"/>
                    <a:gd name="connsiteY1266" fmla="*/ 249759 h 1553527"/>
                    <a:gd name="connsiteX1267" fmla="*/ 823711 w 1448551"/>
                    <a:gd name="connsiteY1267" fmla="*/ 256120 h 1553527"/>
                    <a:gd name="connsiteX1268" fmla="*/ 820888 w 1448551"/>
                    <a:gd name="connsiteY1268" fmla="*/ 225062 h 1553527"/>
                    <a:gd name="connsiteX1269" fmla="*/ 809628 w 1448551"/>
                    <a:gd name="connsiteY1269" fmla="*/ 230029 h 1553527"/>
                    <a:gd name="connsiteX1270" fmla="*/ 796939 w 1448551"/>
                    <a:gd name="connsiteY1270" fmla="*/ 212476 h 1553527"/>
                    <a:gd name="connsiteX1271" fmla="*/ 795545 w 1448551"/>
                    <a:gd name="connsiteY1271" fmla="*/ 206761 h 1553527"/>
                    <a:gd name="connsiteX1272" fmla="*/ 794116 w 1448551"/>
                    <a:gd name="connsiteY1272" fmla="*/ 223531 h 1553527"/>
                    <a:gd name="connsiteX1273" fmla="*/ 785679 w 1448551"/>
                    <a:gd name="connsiteY1273" fmla="*/ 227273 h 1553527"/>
                    <a:gd name="connsiteX1274" fmla="*/ 784251 w 1448551"/>
                    <a:gd name="connsiteY1274" fmla="*/ 239826 h 1553527"/>
                    <a:gd name="connsiteX1275" fmla="*/ 780611 w 1448551"/>
                    <a:gd name="connsiteY1275" fmla="*/ 235778 h 1553527"/>
                    <a:gd name="connsiteX1276" fmla="*/ 777209 w 1448551"/>
                    <a:gd name="connsiteY1276" fmla="*/ 235199 h 1553527"/>
                    <a:gd name="connsiteX1277" fmla="*/ 776903 w 1448551"/>
                    <a:gd name="connsiteY1277" fmla="*/ 236900 h 1553527"/>
                    <a:gd name="connsiteX1278" fmla="*/ 774386 w 1448551"/>
                    <a:gd name="connsiteY1278" fmla="*/ 237819 h 1553527"/>
                    <a:gd name="connsiteX1279" fmla="*/ 775780 w 1448551"/>
                    <a:gd name="connsiteY1279" fmla="*/ 251970 h 1553527"/>
                    <a:gd name="connsiteX1280" fmla="*/ 634334 w 1448551"/>
                    <a:gd name="connsiteY1280" fmla="*/ 205910 h 1553527"/>
                    <a:gd name="connsiteX1281" fmla="*/ 632939 w 1448551"/>
                    <a:gd name="connsiteY1281" fmla="*/ 198800 h 1553527"/>
                    <a:gd name="connsiteX1282" fmla="*/ 634470 w 1448551"/>
                    <a:gd name="connsiteY1282" fmla="*/ 205910 h 1553527"/>
                    <a:gd name="connsiteX1283" fmla="*/ 550650 w 1448551"/>
                    <a:gd name="connsiteY1283" fmla="*/ 201114 h 1553527"/>
                    <a:gd name="connsiteX1284" fmla="*/ 570585 w 1448551"/>
                    <a:gd name="connsiteY1284" fmla="*/ 210707 h 1553527"/>
                    <a:gd name="connsiteX1285" fmla="*/ 550650 w 1448551"/>
                    <a:gd name="connsiteY1285" fmla="*/ 201114 h 1553527"/>
                    <a:gd name="connsiteX1286" fmla="*/ 944679 w 1448551"/>
                    <a:gd name="connsiteY1286" fmla="*/ 232206 h 1553527"/>
                    <a:gd name="connsiteX1287" fmla="*/ 947468 w 1448551"/>
                    <a:gd name="connsiteY1287" fmla="*/ 229586 h 1553527"/>
                    <a:gd name="connsiteX1288" fmla="*/ 943284 w 1448551"/>
                    <a:gd name="connsiteY1288" fmla="*/ 223735 h 1553527"/>
                    <a:gd name="connsiteX1289" fmla="*/ 944679 w 1448551"/>
                    <a:gd name="connsiteY1289" fmla="*/ 232172 h 1553527"/>
                    <a:gd name="connsiteX1290" fmla="*/ 1013259 w 1448551"/>
                    <a:gd name="connsiteY1290" fmla="*/ 250133 h 1553527"/>
                    <a:gd name="connsiteX1291" fmla="*/ 1025811 w 1448551"/>
                    <a:gd name="connsiteY1291" fmla="*/ 238261 h 1553527"/>
                    <a:gd name="connsiteX1292" fmla="*/ 1014654 w 1448551"/>
                    <a:gd name="connsiteY1292" fmla="*/ 229246 h 1553527"/>
                    <a:gd name="connsiteX1293" fmla="*/ 1013259 w 1448551"/>
                    <a:gd name="connsiteY1293" fmla="*/ 250099 h 1553527"/>
                    <a:gd name="connsiteX1294" fmla="*/ 903993 w 1448551"/>
                    <a:gd name="connsiteY1294" fmla="*/ 231253 h 1553527"/>
                    <a:gd name="connsiteX1295" fmla="*/ 896952 w 1448551"/>
                    <a:gd name="connsiteY1295" fmla="*/ 230845 h 1553527"/>
                    <a:gd name="connsiteX1296" fmla="*/ 903993 w 1448551"/>
                    <a:gd name="connsiteY1296" fmla="*/ 231219 h 1553527"/>
                    <a:gd name="connsiteX1297" fmla="*/ 1039793 w 1448551"/>
                    <a:gd name="connsiteY1297" fmla="*/ 237683 h 1553527"/>
                    <a:gd name="connsiteX1298" fmla="*/ 1045372 w 1448551"/>
                    <a:gd name="connsiteY1298" fmla="*/ 235199 h 1553527"/>
                    <a:gd name="connsiteX1299" fmla="*/ 1039793 w 1448551"/>
                    <a:gd name="connsiteY1299" fmla="*/ 233499 h 1553527"/>
                    <a:gd name="connsiteX1300" fmla="*/ 749110 w 1448551"/>
                    <a:gd name="connsiteY1300" fmla="*/ 219551 h 1553527"/>
                    <a:gd name="connsiteX1301" fmla="*/ 743463 w 1448551"/>
                    <a:gd name="connsiteY1301" fmla="*/ 219245 h 1553527"/>
                    <a:gd name="connsiteX1302" fmla="*/ 749110 w 1448551"/>
                    <a:gd name="connsiteY1302" fmla="*/ 219517 h 1553527"/>
                    <a:gd name="connsiteX1303" fmla="*/ 715092 w 1448551"/>
                    <a:gd name="connsiteY1303" fmla="*/ 230267 h 1553527"/>
                    <a:gd name="connsiteX1304" fmla="*/ 722168 w 1448551"/>
                    <a:gd name="connsiteY1304" fmla="*/ 234893 h 1553527"/>
                    <a:gd name="connsiteX1305" fmla="*/ 710840 w 1448551"/>
                    <a:gd name="connsiteY1305" fmla="*/ 218769 h 1553527"/>
                    <a:gd name="connsiteX1306" fmla="*/ 709445 w 1448551"/>
                    <a:gd name="connsiteY1306" fmla="*/ 217306 h 1553527"/>
                    <a:gd name="connsiteX1307" fmla="*/ 709445 w 1448551"/>
                    <a:gd name="connsiteY1307" fmla="*/ 236968 h 1553527"/>
                    <a:gd name="connsiteX1308" fmla="*/ 715194 w 1448551"/>
                    <a:gd name="connsiteY1308" fmla="*/ 230233 h 1553527"/>
                    <a:gd name="connsiteX1309" fmla="*/ 1084356 w 1448551"/>
                    <a:gd name="connsiteY1309" fmla="*/ 251392 h 1553527"/>
                    <a:gd name="connsiteX1310" fmla="*/ 1082962 w 1448551"/>
                    <a:gd name="connsiteY1310" fmla="*/ 238771 h 1553527"/>
                    <a:gd name="connsiteX1311" fmla="*/ 1078777 w 1448551"/>
                    <a:gd name="connsiteY1311" fmla="*/ 248296 h 1553527"/>
                    <a:gd name="connsiteX1312" fmla="*/ 1084458 w 1448551"/>
                    <a:gd name="connsiteY1312" fmla="*/ 251358 h 1553527"/>
                    <a:gd name="connsiteX1313" fmla="*/ 832182 w 1448551"/>
                    <a:gd name="connsiteY1313" fmla="*/ 267823 h 1553527"/>
                    <a:gd name="connsiteX1314" fmla="*/ 816704 w 1448551"/>
                    <a:gd name="connsiteY1314" fmla="*/ 272585 h 1553527"/>
                    <a:gd name="connsiteX1315" fmla="*/ 813880 w 1448551"/>
                    <a:gd name="connsiteY1315" fmla="*/ 289254 h 1553527"/>
                    <a:gd name="connsiteX1316" fmla="*/ 839224 w 1448551"/>
                    <a:gd name="connsiteY1316" fmla="*/ 296296 h 1553527"/>
                    <a:gd name="connsiteX1317" fmla="*/ 849089 w 1448551"/>
                    <a:gd name="connsiteY1317" fmla="*/ 280035 h 1553527"/>
                    <a:gd name="connsiteX1318" fmla="*/ 849089 w 1448551"/>
                    <a:gd name="connsiteY1318" fmla="*/ 268265 h 1553527"/>
                    <a:gd name="connsiteX1319" fmla="*/ 851776 w 1448551"/>
                    <a:gd name="connsiteY1319" fmla="*/ 273163 h 1553527"/>
                    <a:gd name="connsiteX1320" fmla="*/ 853443 w 1448551"/>
                    <a:gd name="connsiteY1320" fmla="*/ 265407 h 1553527"/>
                    <a:gd name="connsiteX1321" fmla="*/ 854600 w 1448551"/>
                    <a:gd name="connsiteY1321" fmla="*/ 270510 h 1553527"/>
                    <a:gd name="connsiteX1322" fmla="*/ 860213 w 1448551"/>
                    <a:gd name="connsiteY1322" fmla="*/ 272245 h 1553527"/>
                    <a:gd name="connsiteX1323" fmla="*/ 863036 w 1448551"/>
                    <a:gd name="connsiteY1323" fmla="*/ 263979 h 1553527"/>
                    <a:gd name="connsiteX1324" fmla="*/ 854362 w 1448551"/>
                    <a:gd name="connsiteY1324" fmla="*/ 261835 h 1553527"/>
                    <a:gd name="connsiteX1325" fmla="*/ 851810 w 1448551"/>
                    <a:gd name="connsiteY1325" fmla="*/ 259148 h 1553527"/>
                    <a:gd name="connsiteX1326" fmla="*/ 863036 w 1448551"/>
                    <a:gd name="connsiteY1326" fmla="*/ 252753 h 1553527"/>
                    <a:gd name="connsiteX1327" fmla="*/ 851776 w 1448551"/>
                    <a:gd name="connsiteY1327" fmla="*/ 259148 h 1553527"/>
                    <a:gd name="connsiteX1328" fmla="*/ 850415 w 1448551"/>
                    <a:gd name="connsiteY1328" fmla="*/ 257685 h 1553527"/>
                    <a:gd name="connsiteX1329" fmla="*/ 850075 w 1448551"/>
                    <a:gd name="connsiteY1329" fmla="*/ 258468 h 1553527"/>
                    <a:gd name="connsiteX1330" fmla="*/ 846163 w 1448551"/>
                    <a:gd name="connsiteY1330" fmla="*/ 254624 h 1553527"/>
                    <a:gd name="connsiteX1331" fmla="*/ 847592 w 1448551"/>
                    <a:gd name="connsiteY1331" fmla="*/ 237853 h 1553527"/>
                    <a:gd name="connsiteX1332" fmla="*/ 832080 w 1448551"/>
                    <a:gd name="connsiteY1332" fmla="*/ 231355 h 1553527"/>
                    <a:gd name="connsiteX1333" fmla="*/ 832284 w 1448551"/>
                    <a:gd name="connsiteY1333" fmla="*/ 267789 h 1553527"/>
                    <a:gd name="connsiteX1334" fmla="*/ 756186 w 1448551"/>
                    <a:gd name="connsiteY1334" fmla="*/ 252140 h 1553527"/>
                    <a:gd name="connsiteX1335" fmla="*/ 747682 w 1448551"/>
                    <a:gd name="connsiteY1335" fmla="*/ 247412 h 1553527"/>
                    <a:gd name="connsiteX1336" fmla="*/ 750505 w 1448551"/>
                    <a:gd name="connsiteY1336" fmla="*/ 233533 h 1553527"/>
                    <a:gd name="connsiteX1337" fmla="*/ 743463 w 1448551"/>
                    <a:gd name="connsiteY1337" fmla="*/ 231730 h 1553527"/>
                    <a:gd name="connsiteX1338" fmla="*/ 743463 w 1448551"/>
                    <a:gd name="connsiteY1338" fmla="*/ 241561 h 1553527"/>
                    <a:gd name="connsiteX1339" fmla="*/ 736388 w 1448551"/>
                    <a:gd name="connsiteY1339" fmla="*/ 242581 h 1553527"/>
                    <a:gd name="connsiteX1340" fmla="*/ 743463 w 1448551"/>
                    <a:gd name="connsiteY1340" fmla="*/ 257005 h 1553527"/>
                    <a:gd name="connsiteX1341" fmla="*/ 756186 w 1448551"/>
                    <a:gd name="connsiteY1341" fmla="*/ 252140 h 1553527"/>
                    <a:gd name="connsiteX1342" fmla="*/ 972675 w 1448551"/>
                    <a:gd name="connsiteY1342" fmla="*/ 256018 h 1553527"/>
                    <a:gd name="connsiteX1343" fmla="*/ 978289 w 1448551"/>
                    <a:gd name="connsiteY1343" fmla="*/ 256359 h 1553527"/>
                    <a:gd name="connsiteX1344" fmla="*/ 975499 w 1448551"/>
                    <a:gd name="connsiteY1344" fmla="*/ 246391 h 1553527"/>
                    <a:gd name="connsiteX1345" fmla="*/ 971281 w 1448551"/>
                    <a:gd name="connsiteY1345" fmla="*/ 250337 h 1553527"/>
                    <a:gd name="connsiteX1346" fmla="*/ 972675 w 1448551"/>
                    <a:gd name="connsiteY1346" fmla="*/ 256154 h 1553527"/>
                    <a:gd name="connsiteX1347" fmla="*/ 467987 w 1448551"/>
                    <a:gd name="connsiteY1347" fmla="*/ 230097 h 1553527"/>
                    <a:gd name="connsiteX1348" fmla="*/ 473702 w 1448551"/>
                    <a:gd name="connsiteY1348" fmla="*/ 230403 h 1553527"/>
                    <a:gd name="connsiteX1349" fmla="*/ 465163 w 1448551"/>
                    <a:gd name="connsiteY1349" fmla="*/ 224280 h 1553527"/>
                    <a:gd name="connsiteX1350" fmla="*/ 467987 w 1448551"/>
                    <a:gd name="connsiteY1350" fmla="*/ 230233 h 1553527"/>
                    <a:gd name="connsiteX1351" fmla="*/ 905354 w 1448551"/>
                    <a:gd name="connsiteY1351" fmla="*/ 250916 h 1553527"/>
                    <a:gd name="connsiteX1352" fmla="*/ 903960 w 1448551"/>
                    <a:gd name="connsiteY1352" fmla="*/ 243840 h 1553527"/>
                    <a:gd name="connsiteX1353" fmla="*/ 905354 w 1448551"/>
                    <a:gd name="connsiteY1353" fmla="*/ 250916 h 1553527"/>
                    <a:gd name="connsiteX1354" fmla="*/ 948829 w 1448551"/>
                    <a:gd name="connsiteY1354" fmla="*/ 257719 h 1553527"/>
                    <a:gd name="connsiteX1355" fmla="*/ 955837 w 1448551"/>
                    <a:gd name="connsiteY1355" fmla="*/ 248296 h 1553527"/>
                    <a:gd name="connsiteX1356" fmla="*/ 948829 w 1448551"/>
                    <a:gd name="connsiteY1356" fmla="*/ 247888 h 1553527"/>
                    <a:gd name="connsiteX1357" fmla="*/ 948863 w 1448551"/>
                    <a:gd name="connsiteY1357" fmla="*/ 257617 h 1553527"/>
                    <a:gd name="connsiteX1358" fmla="*/ 1010435 w 1448551"/>
                    <a:gd name="connsiteY1358" fmla="*/ 262618 h 1553527"/>
                    <a:gd name="connsiteX1359" fmla="*/ 1011830 w 1448551"/>
                    <a:gd name="connsiteY1359" fmla="*/ 255814 h 1553527"/>
                    <a:gd name="connsiteX1360" fmla="*/ 1005027 w 1448551"/>
                    <a:gd name="connsiteY1360" fmla="*/ 254011 h 1553527"/>
                    <a:gd name="connsiteX1361" fmla="*/ 996624 w 1448551"/>
                    <a:gd name="connsiteY1361" fmla="*/ 277314 h 1553527"/>
                    <a:gd name="connsiteX1362" fmla="*/ 1010469 w 1448551"/>
                    <a:gd name="connsiteY1362" fmla="*/ 262516 h 1553527"/>
                    <a:gd name="connsiteX1363" fmla="*/ 617393 w 1448551"/>
                    <a:gd name="connsiteY1363" fmla="*/ 250099 h 1553527"/>
                    <a:gd name="connsiteX1364" fmla="*/ 620251 w 1448551"/>
                    <a:gd name="connsiteY1364" fmla="*/ 250269 h 1553527"/>
                    <a:gd name="connsiteX1365" fmla="*/ 625932 w 1448551"/>
                    <a:gd name="connsiteY1365" fmla="*/ 236492 h 1553527"/>
                    <a:gd name="connsiteX1366" fmla="*/ 611746 w 1448551"/>
                    <a:gd name="connsiteY1366" fmla="*/ 239894 h 1553527"/>
                    <a:gd name="connsiteX1367" fmla="*/ 617427 w 1448551"/>
                    <a:gd name="connsiteY1367" fmla="*/ 249997 h 1553527"/>
                    <a:gd name="connsiteX1368" fmla="*/ 899741 w 1448551"/>
                    <a:gd name="connsiteY1368" fmla="*/ 260543 h 1553527"/>
                    <a:gd name="connsiteX1369" fmla="*/ 892734 w 1448551"/>
                    <a:gd name="connsiteY1369" fmla="*/ 251732 h 1553527"/>
                    <a:gd name="connsiteX1370" fmla="*/ 889910 w 1448551"/>
                    <a:gd name="connsiteY1370" fmla="*/ 259965 h 1553527"/>
                    <a:gd name="connsiteX1371" fmla="*/ 899775 w 1448551"/>
                    <a:gd name="connsiteY1371" fmla="*/ 260441 h 1553527"/>
                    <a:gd name="connsiteX1372" fmla="*/ 1035609 w 1448551"/>
                    <a:gd name="connsiteY1372" fmla="*/ 279355 h 1553527"/>
                    <a:gd name="connsiteX1373" fmla="*/ 1017443 w 1448551"/>
                    <a:gd name="connsiteY1373" fmla="*/ 262958 h 1553527"/>
                    <a:gd name="connsiteX1374" fmla="*/ 1014654 w 1448551"/>
                    <a:gd name="connsiteY1374" fmla="*/ 282382 h 1553527"/>
                    <a:gd name="connsiteX1375" fmla="*/ 1035609 w 1448551"/>
                    <a:gd name="connsiteY1375" fmla="*/ 279355 h 1553527"/>
                    <a:gd name="connsiteX1376" fmla="*/ 440840 w 1448551"/>
                    <a:gd name="connsiteY1376" fmla="*/ 227307 h 1553527"/>
                    <a:gd name="connsiteX1377" fmla="*/ 443698 w 1448551"/>
                    <a:gd name="connsiteY1377" fmla="*/ 237343 h 1553527"/>
                    <a:gd name="connsiteX1378" fmla="*/ 440840 w 1448551"/>
                    <a:gd name="connsiteY1378" fmla="*/ 227273 h 1553527"/>
                    <a:gd name="connsiteX1379" fmla="*/ 971281 w 1448551"/>
                    <a:gd name="connsiteY1379" fmla="*/ 264523 h 1553527"/>
                    <a:gd name="connsiteX1380" fmla="*/ 964273 w 1448551"/>
                    <a:gd name="connsiteY1380" fmla="*/ 261325 h 1553527"/>
                    <a:gd name="connsiteX1381" fmla="*/ 957266 w 1448551"/>
                    <a:gd name="connsiteY1381" fmla="*/ 281906 h 1553527"/>
                    <a:gd name="connsiteX1382" fmla="*/ 971281 w 1448551"/>
                    <a:gd name="connsiteY1382" fmla="*/ 264489 h 1553527"/>
                    <a:gd name="connsiteX1383" fmla="*/ 927840 w 1448551"/>
                    <a:gd name="connsiteY1383" fmla="*/ 269149 h 1553527"/>
                    <a:gd name="connsiteX1384" fmla="*/ 930664 w 1448551"/>
                    <a:gd name="connsiteY1384" fmla="*/ 287519 h 1553527"/>
                    <a:gd name="connsiteX1385" fmla="*/ 934848 w 1448551"/>
                    <a:gd name="connsiteY1385" fmla="*/ 269557 h 1553527"/>
                    <a:gd name="connsiteX1386" fmla="*/ 927840 w 1448551"/>
                    <a:gd name="connsiteY1386" fmla="*/ 269149 h 1553527"/>
                    <a:gd name="connsiteX1387" fmla="*/ 813982 w 1448551"/>
                    <a:gd name="connsiteY1387" fmla="*/ 262686 h 1553527"/>
                    <a:gd name="connsiteX1388" fmla="*/ 809764 w 1448551"/>
                    <a:gd name="connsiteY1388" fmla="*/ 263877 h 1553527"/>
                    <a:gd name="connsiteX1389" fmla="*/ 813982 w 1448551"/>
                    <a:gd name="connsiteY1389" fmla="*/ 271122 h 1553527"/>
                    <a:gd name="connsiteX1390" fmla="*/ 813982 w 1448551"/>
                    <a:gd name="connsiteY1390" fmla="*/ 262550 h 1553527"/>
                    <a:gd name="connsiteX1391" fmla="*/ 583341 w 1448551"/>
                    <a:gd name="connsiteY1391" fmla="*/ 272177 h 1553527"/>
                    <a:gd name="connsiteX1392" fmla="*/ 573408 w 1448551"/>
                    <a:gd name="connsiteY1392" fmla="*/ 264557 h 1553527"/>
                    <a:gd name="connsiteX1393" fmla="*/ 571979 w 1448551"/>
                    <a:gd name="connsiteY1393" fmla="*/ 251766 h 1553527"/>
                    <a:gd name="connsiteX1394" fmla="*/ 562046 w 1448551"/>
                    <a:gd name="connsiteY1394" fmla="*/ 254045 h 1553527"/>
                    <a:gd name="connsiteX1395" fmla="*/ 562046 w 1448551"/>
                    <a:gd name="connsiteY1395" fmla="*/ 261087 h 1553527"/>
                    <a:gd name="connsiteX1396" fmla="*/ 579055 w 1448551"/>
                    <a:gd name="connsiteY1396" fmla="*/ 274694 h 1553527"/>
                    <a:gd name="connsiteX1397" fmla="*/ 583341 w 1448551"/>
                    <a:gd name="connsiteY1397" fmla="*/ 272041 h 1553527"/>
                    <a:gd name="connsiteX1398" fmla="*/ 969886 w 1448551"/>
                    <a:gd name="connsiteY1398" fmla="*/ 274320 h 1553527"/>
                    <a:gd name="connsiteX1399" fmla="*/ 974104 w 1448551"/>
                    <a:gd name="connsiteY1399" fmla="*/ 287179 h 1553527"/>
                    <a:gd name="connsiteX1400" fmla="*/ 980908 w 1448551"/>
                    <a:gd name="connsiteY1400" fmla="*/ 276361 h 1553527"/>
                    <a:gd name="connsiteX1401" fmla="*/ 969988 w 1448551"/>
                    <a:gd name="connsiteY1401" fmla="*/ 274184 h 1553527"/>
                    <a:gd name="connsiteX1402" fmla="*/ 1084458 w 1448551"/>
                    <a:gd name="connsiteY1402" fmla="*/ 279423 h 1553527"/>
                    <a:gd name="connsiteX1403" fmla="*/ 1077655 w 1448551"/>
                    <a:gd name="connsiteY1403" fmla="*/ 288812 h 1553527"/>
                    <a:gd name="connsiteX1404" fmla="*/ 1084458 w 1448551"/>
                    <a:gd name="connsiteY1404" fmla="*/ 279355 h 1553527"/>
                    <a:gd name="connsiteX1405" fmla="*/ 475096 w 1448551"/>
                    <a:gd name="connsiteY1405" fmla="*/ 321027 h 1553527"/>
                    <a:gd name="connsiteX1406" fmla="*/ 472273 w 1448551"/>
                    <a:gd name="connsiteY1406" fmla="*/ 313815 h 1553527"/>
                    <a:gd name="connsiteX1407" fmla="*/ 490813 w 1448551"/>
                    <a:gd name="connsiteY1407" fmla="*/ 300718 h 1553527"/>
                    <a:gd name="connsiteX1408" fmla="*/ 485098 w 1448551"/>
                    <a:gd name="connsiteY1408" fmla="*/ 298983 h 1553527"/>
                    <a:gd name="connsiteX1409" fmla="*/ 490813 w 1448551"/>
                    <a:gd name="connsiteY1409" fmla="*/ 285376 h 1553527"/>
                    <a:gd name="connsiteX1410" fmla="*/ 486560 w 1448551"/>
                    <a:gd name="connsiteY1410" fmla="*/ 261121 h 1553527"/>
                    <a:gd name="connsiteX1411" fmla="*/ 480845 w 1448551"/>
                    <a:gd name="connsiteY1411" fmla="*/ 256529 h 1553527"/>
                    <a:gd name="connsiteX1412" fmla="*/ 480845 w 1448551"/>
                    <a:gd name="connsiteY1412" fmla="*/ 262210 h 1553527"/>
                    <a:gd name="connsiteX1413" fmla="*/ 467987 w 1448551"/>
                    <a:gd name="connsiteY1413" fmla="*/ 248602 h 1553527"/>
                    <a:gd name="connsiteX1414" fmla="*/ 462272 w 1448551"/>
                    <a:gd name="connsiteY1414" fmla="*/ 255406 h 1553527"/>
                    <a:gd name="connsiteX1415" fmla="*/ 459414 w 1448551"/>
                    <a:gd name="connsiteY1415" fmla="*/ 248160 h 1553527"/>
                    <a:gd name="connsiteX1416" fmla="*/ 458053 w 1448551"/>
                    <a:gd name="connsiteY1416" fmla="*/ 249963 h 1553527"/>
                    <a:gd name="connsiteX1417" fmla="*/ 456591 w 1448551"/>
                    <a:gd name="connsiteY1417" fmla="*/ 245167 h 1553527"/>
                    <a:gd name="connsiteX1418" fmla="*/ 429376 w 1448551"/>
                    <a:gd name="connsiteY1418" fmla="*/ 238737 h 1553527"/>
                    <a:gd name="connsiteX1419" fmla="*/ 423797 w 1448551"/>
                    <a:gd name="connsiteY1419" fmla="*/ 239078 h 1553527"/>
                    <a:gd name="connsiteX1420" fmla="*/ 423797 w 1448551"/>
                    <a:gd name="connsiteY1420" fmla="*/ 240506 h 1553527"/>
                    <a:gd name="connsiteX1421" fmla="*/ 420974 w 1448551"/>
                    <a:gd name="connsiteY1421" fmla="*/ 241765 h 1553527"/>
                    <a:gd name="connsiteX1422" fmla="*/ 419715 w 1448551"/>
                    <a:gd name="connsiteY1422" fmla="*/ 269285 h 1553527"/>
                    <a:gd name="connsiteX1423" fmla="*/ 418083 w 1448551"/>
                    <a:gd name="connsiteY1423" fmla="*/ 268469 h 1553527"/>
                    <a:gd name="connsiteX1424" fmla="*/ 413796 w 1448551"/>
                    <a:gd name="connsiteY1424" fmla="*/ 269626 h 1553527"/>
                    <a:gd name="connsiteX1425" fmla="*/ 413796 w 1448551"/>
                    <a:gd name="connsiteY1425" fmla="*/ 280953 h 1553527"/>
                    <a:gd name="connsiteX1426" fmla="*/ 422290 w 1448551"/>
                    <a:gd name="connsiteY1426" fmla="*/ 274400 h 1553527"/>
                    <a:gd name="connsiteX1427" fmla="*/ 422335 w 1448551"/>
                    <a:gd name="connsiteY1427" fmla="*/ 273946 h 1553527"/>
                    <a:gd name="connsiteX1428" fmla="*/ 435636 w 1448551"/>
                    <a:gd name="connsiteY1428" fmla="*/ 284151 h 1553527"/>
                    <a:gd name="connsiteX1429" fmla="*/ 448120 w 1448551"/>
                    <a:gd name="connsiteY1429" fmla="*/ 308406 h 1553527"/>
                    <a:gd name="connsiteX1430" fmla="*/ 450944 w 1448551"/>
                    <a:gd name="connsiteY1430" fmla="*/ 312828 h 1553527"/>
                    <a:gd name="connsiteX1431" fmla="*/ 475096 w 1448551"/>
                    <a:gd name="connsiteY1431" fmla="*/ 321027 h 1553527"/>
                    <a:gd name="connsiteX1432" fmla="*/ 787210 w 1448551"/>
                    <a:gd name="connsiteY1432" fmla="*/ 269489 h 1553527"/>
                    <a:gd name="connsiteX1433" fmla="*/ 794252 w 1448551"/>
                    <a:gd name="connsiteY1433" fmla="*/ 276905 h 1553527"/>
                    <a:gd name="connsiteX1434" fmla="*/ 792823 w 1448551"/>
                    <a:gd name="connsiteY1434" fmla="*/ 268367 h 1553527"/>
                    <a:gd name="connsiteX1435" fmla="*/ 787210 w 1448551"/>
                    <a:gd name="connsiteY1435" fmla="*/ 269489 h 1553527"/>
                    <a:gd name="connsiteX1436" fmla="*/ 860417 w 1448551"/>
                    <a:gd name="connsiteY1436" fmla="*/ 289016 h 1553527"/>
                    <a:gd name="connsiteX1437" fmla="*/ 860417 w 1448551"/>
                    <a:gd name="connsiteY1437" fmla="*/ 289016 h 1553527"/>
                    <a:gd name="connsiteX1438" fmla="*/ 1013259 w 1448551"/>
                    <a:gd name="connsiteY1438" fmla="*/ 294833 h 1553527"/>
                    <a:gd name="connsiteX1439" fmla="*/ 1009075 w 1448551"/>
                    <a:gd name="connsiteY1439" fmla="*/ 283403 h 1553527"/>
                    <a:gd name="connsiteX1440" fmla="*/ 997883 w 1448551"/>
                    <a:gd name="connsiteY1440" fmla="*/ 289764 h 1553527"/>
                    <a:gd name="connsiteX1441" fmla="*/ 1000672 w 1448551"/>
                    <a:gd name="connsiteY1441" fmla="*/ 294118 h 1553527"/>
                    <a:gd name="connsiteX1442" fmla="*/ 1013259 w 1448551"/>
                    <a:gd name="connsiteY1442" fmla="*/ 294833 h 1553527"/>
                    <a:gd name="connsiteX1443" fmla="*/ 1028635 w 1448551"/>
                    <a:gd name="connsiteY1443" fmla="*/ 291431 h 1553527"/>
                    <a:gd name="connsiteX1444" fmla="*/ 1021627 w 1448551"/>
                    <a:gd name="connsiteY1444" fmla="*/ 286839 h 1553527"/>
                    <a:gd name="connsiteX1445" fmla="*/ 1021627 w 1448551"/>
                    <a:gd name="connsiteY1445" fmla="*/ 291023 h 1553527"/>
                    <a:gd name="connsiteX1446" fmla="*/ 1028635 w 1448551"/>
                    <a:gd name="connsiteY1446" fmla="*/ 291499 h 1553527"/>
                    <a:gd name="connsiteX1447" fmla="*/ 881542 w 1448551"/>
                    <a:gd name="connsiteY1447" fmla="*/ 295819 h 1553527"/>
                    <a:gd name="connsiteX1448" fmla="*/ 881542 w 1448551"/>
                    <a:gd name="connsiteY1448" fmla="*/ 281804 h 1553527"/>
                    <a:gd name="connsiteX1449" fmla="*/ 871711 w 1448551"/>
                    <a:gd name="connsiteY1449" fmla="*/ 289662 h 1553527"/>
                    <a:gd name="connsiteX1450" fmla="*/ 881542 w 1448551"/>
                    <a:gd name="connsiteY1450" fmla="*/ 295819 h 1553527"/>
                    <a:gd name="connsiteX1451" fmla="*/ 771732 w 1448551"/>
                    <a:gd name="connsiteY1451" fmla="*/ 284049 h 1553527"/>
                    <a:gd name="connsiteX1452" fmla="*/ 768909 w 1448551"/>
                    <a:gd name="connsiteY1452" fmla="*/ 276837 h 1553527"/>
                    <a:gd name="connsiteX1453" fmla="*/ 763262 w 1448551"/>
                    <a:gd name="connsiteY1453" fmla="*/ 277960 h 1553527"/>
                    <a:gd name="connsiteX1454" fmla="*/ 771698 w 1448551"/>
                    <a:gd name="connsiteY1454" fmla="*/ 284049 h 1553527"/>
                    <a:gd name="connsiteX1455" fmla="*/ 1042650 w 1448551"/>
                    <a:gd name="connsiteY1455" fmla="*/ 304868 h 1553527"/>
                    <a:gd name="connsiteX1456" fmla="*/ 1052413 w 1448551"/>
                    <a:gd name="connsiteY1456" fmla="*/ 297044 h 1553527"/>
                    <a:gd name="connsiteX1457" fmla="*/ 1044045 w 1448551"/>
                    <a:gd name="connsiteY1457" fmla="*/ 292349 h 1553527"/>
                    <a:gd name="connsiteX1458" fmla="*/ 1042616 w 1448551"/>
                    <a:gd name="connsiteY1458" fmla="*/ 304868 h 1553527"/>
                    <a:gd name="connsiteX1459" fmla="*/ 969988 w 1448551"/>
                    <a:gd name="connsiteY1459" fmla="*/ 325959 h 1553527"/>
                    <a:gd name="connsiteX1460" fmla="*/ 993801 w 1448551"/>
                    <a:gd name="connsiteY1460" fmla="*/ 299323 h 1553527"/>
                    <a:gd name="connsiteX1461" fmla="*/ 991011 w 1448551"/>
                    <a:gd name="connsiteY1461" fmla="*/ 292179 h 1553527"/>
                    <a:gd name="connsiteX1462" fmla="*/ 969988 w 1448551"/>
                    <a:gd name="connsiteY1462" fmla="*/ 325959 h 1553527"/>
                    <a:gd name="connsiteX1463" fmla="*/ 537961 w 1448551"/>
                    <a:gd name="connsiteY1463" fmla="*/ 273708 h 1553527"/>
                    <a:gd name="connsiteX1464" fmla="*/ 537961 w 1448551"/>
                    <a:gd name="connsiteY1464" fmla="*/ 268061 h 1553527"/>
                    <a:gd name="connsiteX1465" fmla="*/ 533675 w 1448551"/>
                    <a:gd name="connsiteY1465" fmla="*/ 267823 h 1553527"/>
                    <a:gd name="connsiteX1466" fmla="*/ 537961 w 1448551"/>
                    <a:gd name="connsiteY1466" fmla="*/ 273708 h 1553527"/>
                    <a:gd name="connsiteX1467" fmla="*/ 919540 w 1448551"/>
                    <a:gd name="connsiteY1467" fmla="*/ 297928 h 1553527"/>
                    <a:gd name="connsiteX1468" fmla="*/ 920934 w 1448551"/>
                    <a:gd name="connsiteY1468" fmla="*/ 292417 h 1553527"/>
                    <a:gd name="connsiteX1469" fmla="*/ 913893 w 1448551"/>
                    <a:gd name="connsiteY1469" fmla="*/ 292043 h 1553527"/>
                    <a:gd name="connsiteX1470" fmla="*/ 919438 w 1448551"/>
                    <a:gd name="connsiteY1470" fmla="*/ 297928 h 1553527"/>
                    <a:gd name="connsiteX1471" fmla="*/ 811261 w 1448551"/>
                    <a:gd name="connsiteY1471" fmla="*/ 290478 h 1553527"/>
                    <a:gd name="connsiteX1472" fmla="*/ 809866 w 1448551"/>
                    <a:gd name="connsiteY1472" fmla="*/ 298813 h 1553527"/>
                    <a:gd name="connsiteX1473" fmla="*/ 814084 w 1448551"/>
                    <a:gd name="connsiteY1473" fmla="*/ 300446 h 1553527"/>
                    <a:gd name="connsiteX1474" fmla="*/ 815513 w 1448551"/>
                    <a:gd name="connsiteY1474" fmla="*/ 292111 h 1553527"/>
                    <a:gd name="connsiteX1475" fmla="*/ 811159 w 1448551"/>
                    <a:gd name="connsiteY1475" fmla="*/ 290478 h 1553527"/>
                    <a:gd name="connsiteX1476" fmla="*/ 1006353 w 1448551"/>
                    <a:gd name="connsiteY1476" fmla="*/ 305616 h 1553527"/>
                    <a:gd name="connsiteX1477" fmla="*/ 993767 w 1448551"/>
                    <a:gd name="connsiteY1477" fmla="*/ 304902 h 1553527"/>
                    <a:gd name="connsiteX1478" fmla="*/ 1002169 w 1448551"/>
                    <a:gd name="connsiteY1478" fmla="*/ 319360 h 1553527"/>
                    <a:gd name="connsiteX1479" fmla="*/ 1006251 w 1448551"/>
                    <a:gd name="connsiteY1479" fmla="*/ 305616 h 1553527"/>
                    <a:gd name="connsiteX1480" fmla="*/ 799899 w 1448551"/>
                    <a:gd name="connsiteY1480" fmla="*/ 302487 h 1553527"/>
                    <a:gd name="connsiteX1481" fmla="*/ 801294 w 1448551"/>
                    <a:gd name="connsiteY1481" fmla="*/ 295513 h 1553527"/>
                    <a:gd name="connsiteX1482" fmla="*/ 799899 w 1448551"/>
                    <a:gd name="connsiteY1482" fmla="*/ 302487 h 1553527"/>
                    <a:gd name="connsiteX1483" fmla="*/ 877290 w 1448551"/>
                    <a:gd name="connsiteY1483" fmla="*/ 311025 h 1553527"/>
                    <a:gd name="connsiteX1484" fmla="*/ 884331 w 1448551"/>
                    <a:gd name="connsiteY1484" fmla="*/ 312794 h 1553527"/>
                    <a:gd name="connsiteX1485" fmla="*/ 889944 w 1448551"/>
                    <a:gd name="connsiteY1485" fmla="*/ 303303 h 1553527"/>
                    <a:gd name="connsiteX1486" fmla="*/ 877290 w 1448551"/>
                    <a:gd name="connsiteY1486" fmla="*/ 311025 h 1553527"/>
                    <a:gd name="connsiteX1487" fmla="*/ 564869 w 1448551"/>
                    <a:gd name="connsiteY1487" fmla="*/ 299187 h 1553527"/>
                    <a:gd name="connsiteX1488" fmla="*/ 574837 w 1448551"/>
                    <a:gd name="connsiteY1488" fmla="*/ 301160 h 1553527"/>
                    <a:gd name="connsiteX1489" fmla="*/ 576266 w 1448551"/>
                    <a:gd name="connsiteY1489" fmla="*/ 291363 h 1553527"/>
                    <a:gd name="connsiteX1490" fmla="*/ 564869 w 1448551"/>
                    <a:gd name="connsiteY1490" fmla="*/ 299187 h 1553527"/>
                    <a:gd name="connsiteX1491" fmla="*/ 950258 w 1448551"/>
                    <a:gd name="connsiteY1491" fmla="*/ 326401 h 1553527"/>
                    <a:gd name="connsiteX1492" fmla="*/ 961484 w 1448551"/>
                    <a:gd name="connsiteY1492" fmla="*/ 315856 h 1553527"/>
                    <a:gd name="connsiteX1493" fmla="*/ 950258 w 1448551"/>
                    <a:gd name="connsiteY1493" fmla="*/ 326265 h 1553527"/>
                    <a:gd name="connsiteX1494" fmla="*/ 1030030 w 1448551"/>
                    <a:gd name="connsiteY1494" fmla="*/ 319598 h 1553527"/>
                    <a:gd name="connsiteX1495" fmla="*/ 1016048 w 1448551"/>
                    <a:gd name="connsiteY1495" fmla="*/ 331402 h 1553527"/>
                    <a:gd name="connsiteX1496" fmla="*/ 1030030 w 1448551"/>
                    <a:gd name="connsiteY1496" fmla="*/ 319530 h 1553527"/>
                    <a:gd name="connsiteX1497" fmla="*/ 1004891 w 1448551"/>
                    <a:gd name="connsiteY1497" fmla="*/ 333579 h 1553527"/>
                    <a:gd name="connsiteX1498" fmla="*/ 990875 w 1448551"/>
                    <a:gd name="connsiteY1498" fmla="*/ 332797 h 1553527"/>
                    <a:gd name="connsiteX1499" fmla="*/ 979683 w 1448551"/>
                    <a:gd name="connsiteY1499" fmla="*/ 347560 h 1553527"/>
                    <a:gd name="connsiteX1500" fmla="*/ 974104 w 1448551"/>
                    <a:gd name="connsiteY1500" fmla="*/ 343036 h 1553527"/>
                    <a:gd name="connsiteX1501" fmla="*/ 971281 w 1448551"/>
                    <a:gd name="connsiteY1501" fmla="*/ 359705 h 1553527"/>
                    <a:gd name="connsiteX1502" fmla="*/ 975499 w 1448551"/>
                    <a:gd name="connsiteY1502" fmla="*/ 361338 h 1553527"/>
                    <a:gd name="connsiteX1503" fmla="*/ 996488 w 1448551"/>
                    <a:gd name="connsiteY1503" fmla="*/ 347084 h 1553527"/>
                    <a:gd name="connsiteX1504" fmla="*/ 1004891 w 1448551"/>
                    <a:gd name="connsiteY1504" fmla="*/ 333511 h 1553527"/>
                    <a:gd name="connsiteX1505" fmla="*/ 500780 w 1448551"/>
                    <a:gd name="connsiteY1505" fmla="*/ 318271 h 1553527"/>
                    <a:gd name="connsiteX1506" fmla="*/ 482274 w 1448551"/>
                    <a:gd name="connsiteY1506" fmla="*/ 315822 h 1553527"/>
                    <a:gd name="connsiteX1507" fmla="*/ 506529 w 1448551"/>
                    <a:gd name="connsiteY1507" fmla="*/ 331300 h 1553527"/>
                    <a:gd name="connsiteX1508" fmla="*/ 507924 w 1448551"/>
                    <a:gd name="connsiteY1508" fmla="*/ 313032 h 1553527"/>
                    <a:gd name="connsiteX1509" fmla="*/ 500780 w 1448551"/>
                    <a:gd name="connsiteY1509" fmla="*/ 318203 h 1553527"/>
                    <a:gd name="connsiteX1510" fmla="*/ 961484 w 1448551"/>
                    <a:gd name="connsiteY1510" fmla="*/ 345145 h 1553527"/>
                    <a:gd name="connsiteX1511" fmla="*/ 964273 w 1448551"/>
                    <a:gd name="connsiteY1511" fmla="*/ 331334 h 1553527"/>
                    <a:gd name="connsiteX1512" fmla="*/ 961484 w 1448551"/>
                    <a:gd name="connsiteY1512" fmla="*/ 345077 h 1553527"/>
                    <a:gd name="connsiteX1513" fmla="*/ 878718 w 1448551"/>
                    <a:gd name="connsiteY1513" fmla="*/ 356031 h 1553527"/>
                    <a:gd name="connsiteX1514" fmla="*/ 895727 w 1448551"/>
                    <a:gd name="connsiteY1514" fmla="*/ 340110 h 1553527"/>
                    <a:gd name="connsiteX1515" fmla="*/ 884501 w 1448551"/>
                    <a:gd name="connsiteY1515" fmla="*/ 331096 h 1553527"/>
                    <a:gd name="connsiteX1516" fmla="*/ 888685 w 1448551"/>
                    <a:gd name="connsiteY1516" fmla="*/ 336947 h 1553527"/>
                    <a:gd name="connsiteX1517" fmla="*/ 885896 w 1448551"/>
                    <a:gd name="connsiteY1517" fmla="*/ 346574 h 1553527"/>
                    <a:gd name="connsiteX1518" fmla="*/ 878718 w 1448551"/>
                    <a:gd name="connsiteY1518" fmla="*/ 355963 h 1553527"/>
                    <a:gd name="connsiteX1519" fmla="*/ 1020233 w 1448551"/>
                    <a:gd name="connsiteY1519" fmla="*/ 340008 h 1553527"/>
                    <a:gd name="connsiteX1520" fmla="*/ 1016048 w 1448551"/>
                    <a:gd name="connsiteY1520" fmla="*/ 339770 h 1553527"/>
                    <a:gd name="connsiteX1521" fmla="*/ 1009245 w 1448551"/>
                    <a:gd name="connsiteY1521" fmla="*/ 354772 h 1553527"/>
                    <a:gd name="connsiteX1522" fmla="*/ 1020233 w 1448551"/>
                    <a:gd name="connsiteY1522" fmla="*/ 339940 h 1553527"/>
                    <a:gd name="connsiteX1523" fmla="*/ 1062143 w 1448551"/>
                    <a:gd name="connsiteY1523" fmla="*/ 347901 h 1553527"/>
                    <a:gd name="connsiteX1524" fmla="*/ 1057958 w 1448551"/>
                    <a:gd name="connsiteY1524" fmla="*/ 354704 h 1553527"/>
                    <a:gd name="connsiteX1525" fmla="*/ 1063537 w 1448551"/>
                    <a:gd name="connsiteY1525" fmla="*/ 363413 h 1553527"/>
                    <a:gd name="connsiteX1526" fmla="*/ 1070341 w 1448551"/>
                    <a:gd name="connsiteY1526" fmla="*/ 362392 h 1553527"/>
                    <a:gd name="connsiteX1527" fmla="*/ 1070341 w 1448551"/>
                    <a:gd name="connsiteY1527" fmla="*/ 356813 h 1553527"/>
                    <a:gd name="connsiteX1528" fmla="*/ 1062143 w 1448551"/>
                    <a:gd name="connsiteY1528" fmla="*/ 347833 h 1553527"/>
                    <a:gd name="connsiteX1529" fmla="*/ 1094221 w 1448551"/>
                    <a:gd name="connsiteY1529" fmla="*/ 356677 h 1553527"/>
                    <a:gd name="connsiteX1530" fmla="*/ 1094221 w 1448551"/>
                    <a:gd name="connsiteY1530" fmla="*/ 363651 h 1553527"/>
                    <a:gd name="connsiteX1531" fmla="*/ 1094221 w 1448551"/>
                    <a:gd name="connsiteY1531" fmla="*/ 356609 h 1553527"/>
                    <a:gd name="connsiteX1532" fmla="*/ 1030030 w 1448551"/>
                    <a:gd name="connsiteY1532" fmla="*/ 365726 h 1553527"/>
                    <a:gd name="connsiteX1533" fmla="*/ 1030030 w 1448551"/>
                    <a:gd name="connsiteY1533" fmla="*/ 358752 h 1553527"/>
                    <a:gd name="connsiteX1534" fmla="*/ 1024451 w 1448551"/>
                    <a:gd name="connsiteY1534" fmla="*/ 361236 h 1553527"/>
                    <a:gd name="connsiteX1535" fmla="*/ 1030030 w 1448551"/>
                    <a:gd name="connsiteY1535" fmla="*/ 365658 h 1553527"/>
                    <a:gd name="connsiteX1536" fmla="*/ 392229 w 1448551"/>
                    <a:gd name="connsiteY1536" fmla="*/ 333443 h 1553527"/>
                    <a:gd name="connsiteX1537" fmla="*/ 392229 w 1448551"/>
                    <a:gd name="connsiteY1537" fmla="*/ 324939 h 1553527"/>
                    <a:gd name="connsiteX1538" fmla="*/ 392229 w 1448551"/>
                    <a:gd name="connsiteY1538" fmla="*/ 333443 h 1553527"/>
                    <a:gd name="connsiteX1539" fmla="*/ 1030030 w 1448551"/>
                    <a:gd name="connsiteY1539" fmla="*/ 372632 h 1553527"/>
                    <a:gd name="connsiteX1540" fmla="*/ 1037003 w 1448551"/>
                    <a:gd name="connsiteY1540" fmla="*/ 375829 h 1553527"/>
                    <a:gd name="connsiteX1541" fmla="*/ 1030030 w 1448551"/>
                    <a:gd name="connsiteY1541" fmla="*/ 372632 h 1553527"/>
                    <a:gd name="connsiteX1542" fmla="*/ 1097011 w 1448551"/>
                    <a:gd name="connsiteY1542" fmla="*/ 380524 h 1553527"/>
                    <a:gd name="connsiteX1543" fmla="*/ 1102556 w 1448551"/>
                    <a:gd name="connsiteY1543" fmla="*/ 380830 h 1553527"/>
                    <a:gd name="connsiteX1544" fmla="*/ 1098406 w 1448551"/>
                    <a:gd name="connsiteY1544" fmla="*/ 375013 h 1553527"/>
                    <a:gd name="connsiteX1545" fmla="*/ 1097011 w 1448551"/>
                    <a:gd name="connsiteY1545" fmla="*/ 380524 h 1553527"/>
                    <a:gd name="connsiteX1546" fmla="*/ 1127627 w 1448551"/>
                    <a:gd name="connsiteY1546" fmla="*/ 390525 h 1553527"/>
                    <a:gd name="connsiteX1547" fmla="*/ 1126232 w 1448551"/>
                    <a:gd name="connsiteY1547" fmla="*/ 383483 h 1553527"/>
                    <a:gd name="connsiteX1548" fmla="*/ 1122048 w 1448551"/>
                    <a:gd name="connsiteY1548" fmla="*/ 384674 h 1553527"/>
                    <a:gd name="connsiteX1549" fmla="*/ 1127627 w 1448551"/>
                    <a:gd name="connsiteY1549" fmla="*/ 390525 h 1553527"/>
                    <a:gd name="connsiteX1550" fmla="*/ 1007646 w 1448551"/>
                    <a:gd name="connsiteY1550" fmla="*/ 378415 h 1553527"/>
                    <a:gd name="connsiteX1551" fmla="*/ 997883 w 1448551"/>
                    <a:gd name="connsiteY1551" fmla="*/ 389062 h 1553527"/>
                    <a:gd name="connsiteX1552" fmla="*/ 1007646 w 1448551"/>
                    <a:gd name="connsiteY1552" fmla="*/ 378415 h 1553527"/>
                    <a:gd name="connsiteX1553" fmla="*/ 1131811 w 1448551"/>
                    <a:gd name="connsiteY1553" fmla="*/ 401955 h 1553527"/>
                    <a:gd name="connsiteX1554" fmla="*/ 1141540 w 1448551"/>
                    <a:gd name="connsiteY1554" fmla="*/ 392702 h 1553527"/>
                    <a:gd name="connsiteX1555" fmla="*/ 1138785 w 1448551"/>
                    <a:gd name="connsiteY1555" fmla="*/ 385592 h 1553527"/>
                    <a:gd name="connsiteX1556" fmla="*/ 1131811 w 1448551"/>
                    <a:gd name="connsiteY1556" fmla="*/ 401819 h 1553527"/>
                    <a:gd name="connsiteX1557" fmla="*/ 507924 w 1448551"/>
                    <a:gd name="connsiteY1557" fmla="*/ 356711 h 1553527"/>
                    <a:gd name="connsiteX1558" fmla="*/ 497956 w 1448551"/>
                    <a:gd name="connsiteY1558" fmla="*/ 370318 h 1553527"/>
                    <a:gd name="connsiteX1559" fmla="*/ 510781 w 1448551"/>
                    <a:gd name="connsiteY1559" fmla="*/ 382327 h 1553527"/>
                    <a:gd name="connsiteX1560" fmla="*/ 507924 w 1448551"/>
                    <a:gd name="connsiteY1560" fmla="*/ 356711 h 1553527"/>
                    <a:gd name="connsiteX1561" fmla="*/ 1023056 w 1448551"/>
                    <a:gd name="connsiteY1561" fmla="*/ 391818 h 1553527"/>
                    <a:gd name="connsiteX1562" fmla="*/ 1013259 w 1448551"/>
                    <a:gd name="connsiteY1562" fmla="*/ 388416 h 1553527"/>
                    <a:gd name="connsiteX1563" fmla="*/ 1023056 w 1448551"/>
                    <a:gd name="connsiteY1563" fmla="*/ 391818 h 1553527"/>
                    <a:gd name="connsiteX1564" fmla="*/ 482172 w 1448551"/>
                    <a:gd name="connsiteY1564" fmla="*/ 365216 h 1553527"/>
                    <a:gd name="connsiteX1565" fmla="*/ 476457 w 1448551"/>
                    <a:gd name="connsiteY1565" fmla="*/ 359229 h 1553527"/>
                    <a:gd name="connsiteX1566" fmla="*/ 473600 w 1448551"/>
                    <a:gd name="connsiteY1566" fmla="*/ 366032 h 1553527"/>
                    <a:gd name="connsiteX1567" fmla="*/ 482274 w 1448551"/>
                    <a:gd name="connsiteY1567" fmla="*/ 365216 h 1553527"/>
                    <a:gd name="connsiteX1568" fmla="*/ 1187328 w 1448551"/>
                    <a:gd name="connsiteY1568" fmla="*/ 409133 h 1553527"/>
                    <a:gd name="connsiteX1569" fmla="*/ 1188689 w 1448551"/>
                    <a:gd name="connsiteY1569" fmla="*/ 402329 h 1553527"/>
                    <a:gd name="connsiteX1570" fmla="*/ 1181885 w 1448551"/>
                    <a:gd name="connsiteY1570" fmla="*/ 406105 h 1553527"/>
                    <a:gd name="connsiteX1571" fmla="*/ 1187430 w 1448551"/>
                    <a:gd name="connsiteY1571" fmla="*/ 409133 h 1553527"/>
                    <a:gd name="connsiteX1572" fmla="*/ 916512 w 1448551"/>
                    <a:gd name="connsiteY1572" fmla="*/ 393042 h 1553527"/>
                    <a:gd name="connsiteX1573" fmla="*/ 917941 w 1448551"/>
                    <a:gd name="connsiteY1573" fmla="*/ 404302 h 1553527"/>
                    <a:gd name="connsiteX1574" fmla="*/ 916614 w 1448551"/>
                    <a:gd name="connsiteY1574" fmla="*/ 393042 h 1553527"/>
                    <a:gd name="connsiteX1575" fmla="*/ 476729 w 1448551"/>
                    <a:gd name="connsiteY1575" fmla="*/ 377598 h 1553527"/>
                    <a:gd name="connsiteX1576" fmla="*/ 473872 w 1448551"/>
                    <a:gd name="connsiteY1576" fmla="*/ 385933 h 1553527"/>
                    <a:gd name="connsiteX1577" fmla="*/ 488125 w 1448551"/>
                    <a:gd name="connsiteY1577" fmla="*/ 390933 h 1553527"/>
                    <a:gd name="connsiteX1578" fmla="*/ 476729 w 1448551"/>
                    <a:gd name="connsiteY1578" fmla="*/ 377598 h 1553527"/>
                    <a:gd name="connsiteX1579" fmla="*/ 1168142 w 1448551"/>
                    <a:gd name="connsiteY1579" fmla="*/ 415018 h 1553527"/>
                    <a:gd name="connsiteX1580" fmla="*/ 1159808 w 1448551"/>
                    <a:gd name="connsiteY1580" fmla="*/ 417331 h 1553527"/>
                    <a:gd name="connsiteX1581" fmla="*/ 1167972 w 1448551"/>
                    <a:gd name="connsiteY1581" fmla="*/ 415052 h 1553527"/>
                    <a:gd name="connsiteX1582" fmla="*/ 1032989 w 1448551"/>
                    <a:gd name="connsiteY1582" fmla="*/ 438456 h 1553527"/>
                    <a:gd name="connsiteX1583" fmla="*/ 1031594 w 1448551"/>
                    <a:gd name="connsiteY1583" fmla="*/ 409031 h 1553527"/>
                    <a:gd name="connsiteX1584" fmla="*/ 1025982 w 1448551"/>
                    <a:gd name="connsiteY1584" fmla="*/ 417093 h 1553527"/>
                    <a:gd name="connsiteX1585" fmla="*/ 1032819 w 1448551"/>
                    <a:gd name="connsiteY1585" fmla="*/ 438490 h 1553527"/>
                    <a:gd name="connsiteX1586" fmla="*/ 926615 w 1448551"/>
                    <a:gd name="connsiteY1586" fmla="*/ 410323 h 1553527"/>
                    <a:gd name="connsiteX1587" fmla="*/ 923826 w 1448551"/>
                    <a:gd name="connsiteY1587" fmla="*/ 407398 h 1553527"/>
                    <a:gd name="connsiteX1588" fmla="*/ 921002 w 1448551"/>
                    <a:gd name="connsiteY1588" fmla="*/ 415630 h 1553527"/>
                    <a:gd name="connsiteX1589" fmla="*/ 926445 w 1448551"/>
                    <a:gd name="connsiteY1589" fmla="*/ 410357 h 1553527"/>
                    <a:gd name="connsiteX1590" fmla="*/ 526633 w 1448551"/>
                    <a:gd name="connsiteY1590" fmla="*/ 395798 h 1553527"/>
                    <a:gd name="connsiteX1591" fmla="*/ 533743 w 1448551"/>
                    <a:gd name="connsiteY1591" fmla="*/ 387702 h 1553527"/>
                    <a:gd name="connsiteX1592" fmla="*/ 526463 w 1448551"/>
                    <a:gd name="connsiteY1592" fmla="*/ 395832 h 1553527"/>
                    <a:gd name="connsiteX1593" fmla="*/ 500950 w 1448551"/>
                    <a:gd name="connsiteY1593" fmla="*/ 401479 h 1553527"/>
                    <a:gd name="connsiteX1594" fmla="*/ 506699 w 1448551"/>
                    <a:gd name="connsiteY1594" fmla="*/ 400356 h 1553527"/>
                    <a:gd name="connsiteX1595" fmla="*/ 505236 w 1448551"/>
                    <a:gd name="connsiteY1595" fmla="*/ 387565 h 1553527"/>
                    <a:gd name="connsiteX1596" fmla="*/ 499521 w 1448551"/>
                    <a:gd name="connsiteY1596" fmla="*/ 387259 h 1553527"/>
                    <a:gd name="connsiteX1597" fmla="*/ 498126 w 1448551"/>
                    <a:gd name="connsiteY1597" fmla="*/ 394267 h 1553527"/>
                    <a:gd name="connsiteX1598" fmla="*/ 488125 w 1448551"/>
                    <a:gd name="connsiteY1598" fmla="*/ 393723 h 1553527"/>
                    <a:gd name="connsiteX1599" fmla="*/ 495269 w 1448551"/>
                    <a:gd name="connsiteY1599" fmla="*/ 402601 h 1553527"/>
                    <a:gd name="connsiteX1600" fmla="*/ 493840 w 1448551"/>
                    <a:gd name="connsiteY1600" fmla="*/ 416651 h 1553527"/>
                    <a:gd name="connsiteX1601" fmla="*/ 485268 w 1448551"/>
                    <a:gd name="connsiteY1601" fmla="*/ 404846 h 1553527"/>
                    <a:gd name="connsiteX1602" fmla="*/ 476729 w 1448551"/>
                    <a:gd name="connsiteY1602" fmla="*/ 424169 h 1553527"/>
                    <a:gd name="connsiteX1603" fmla="*/ 502379 w 1448551"/>
                    <a:gd name="connsiteY1603" fmla="*/ 424169 h 1553527"/>
                    <a:gd name="connsiteX1604" fmla="*/ 500780 w 1448551"/>
                    <a:gd name="connsiteY1604" fmla="*/ 401513 h 1553527"/>
                    <a:gd name="connsiteX1605" fmla="*/ 461013 w 1448551"/>
                    <a:gd name="connsiteY1605" fmla="*/ 402159 h 1553527"/>
                    <a:gd name="connsiteX1606" fmla="*/ 462442 w 1448551"/>
                    <a:gd name="connsiteY1606" fmla="*/ 390933 h 1553527"/>
                    <a:gd name="connsiteX1607" fmla="*/ 455298 w 1448551"/>
                    <a:gd name="connsiteY1607" fmla="*/ 387735 h 1553527"/>
                    <a:gd name="connsiteX1608" fmla="*/ 460843 w 1448551"/>
                    <a:gd name="connsiteY1608" fmla="*/ 402193 h 1553527"/>
                    <a:gd name="connsiteX1609" fmla="*/ 547963 w 1448551"/>
                    <a:gd name="connsiteY1609" fmla="*/ 396954 h 1553527"/>
                    <a:gd name="connsiteX1610" fmla="*/ 539424 w 1448551"/>
                    <a:gd name="connsiteY1610" fmla="*/ 392260 h 1553527"/>
                    <a:gd name="connsiteX1611" fmla="*/ 547793 w 1448551"/>
                    <a:gd name="connsiteY1611" fmla="*/ 396988 h 1553527"/>
                    <a:gd name="connsiteX1612" fmla="*/ 1136165 w 1448551"/>
                    <a:gd name="connsiteY1612" fmla="*/ 424441 h 1553527"/>
                    <a:gd name="connsiteX1613" fmla="*/ 1140316 w 1448551"/>
                    <a:gd name="connsiteY1613" fmla="*/ 439987 h 1553527"/>
                    <a:gd name="connsiteX1614" fmla="*/ 1143139 w 1448551"/>
                    <a:gd name="connsiteY1614" fmla="*/ 424815 h 1553527"/>
                    <a:gd name="connsiteX1615" fmla="*/ 1135995 w 1448551"/>
                    <a:gd name="connsiteY1615" fmla="*/ 424475 h 1553527"/>
                    <a:gd name="connsiteX1616" fmla="*/ 1048365 w 1448551"/>
                    <a:gd name="connsiteY1616" fmla="*/ 421039 h 1553527"/>
                    <a:gd name="connsiteX1617" fmla="*/ 1040795 w 1448551"/>
                    <a:gd name="connsiteY1617" fmla="*/ 425627 h 1553527"/>
                    <a:gd name="connsiteX1618" fmla="*/ 1041562 w 1448551"/>
                    <a:gd name="connsiteY1618" fmla="*/ 430428 h 1553527"/>
                    <a:gd name="connsiteX1619" fmla="*/ 1048229 w 1448551"/>
                    <a:gd name="connsiteY1619" fmla="*/ 421141 h 1553527"/>
                    <a:gd name="connsiteX1620" fmla="*/ 963082 w 1448551"/>
                    <a:gd name="connsiteY1620" fmla="*/ 419236 h 1553527"/>
                    <a:gd name="connsiteX1621" fmla="*/ 965838 w 1448551"/>
                    <a:gd name="connsiteY1621" fmla="*/ 433387 h 1553527"/>
                    <a:gd name="connsiteX1622" fmla="*/ 962912 w 1448551"/>
                    <a:gd name="connsiteY1622" fmla="*/ 419338 h 1553527"/>
                    <a:gd name="connsiteX1623" fmla="*/ 904164 w 1448551"/>
                    <a:gd name="connsiteY1623" fmla="*/ 441280 h 1553527"/>
                    <a:gd name="connsiteX1624" fmla="*/ 912566 w 1448551"/>
                    <a:gd name="connsiteY1624" fmla="*/ 443151 h 1553527"/>
                    <a:gd name="connsiteX1625" fmla="*/ 922397 w 1448551"/>
                    <a:gd name="connsiteY1625" fmla="*/ 431040 h 1553527"/>
                    <a:gd name="connsiteX1626" fmla="*/ 915390 w 1448551"/>
                    <a:gd name="connsiteY1626" fmla="*/ 427877 h 1553527"/>
                    <a:gd name="connsiteX1627" fmla="*/ 903993 w 1448551"/>
                    <a:gd name="connsiteY1627" fmla="*/ 441382 h 1553527"/>
                    <a:gd name="connsiteX1628" fmla="*/ 993835 w 1448551"/>
                    <a:gd name="connsiteY1628" fmla="*/ 440463 h 1553527"/>
                    <a:gd name="connsiteX1629" fmla="*/ 993835 w 1448551"/>
                    <a:gd name="connsiteY1629" fmla="*/ 433490 h 1553527"/>
                    <a:gd name="connsiteX1630" fmla="*/ 986861 w 1448551"/>
                    <a:gd name="connsiteY1630" fmla="*/ 433115 h 1553527"/>
                    <a:gd name="connsiteX1631" fmla="*/ 993801 w 1448551"/>
                    <a:gd name="connsiteY1631" fmla="*/ 440565 h 1553527"/>
                    <a:gd name="connsiteX1632" fmla="*/ 527756 w 1448551"/>
                    <a:gd name="connsiteY1632" fmla="*/ 411446 h 1553527"/>
                    <a:gd name="connsiteX1633" fmla="*/ 533471 w 1448551"/>
                    <a:gd name="connsiteY1633" fmla="*/ 427264 h 1553527"/>
                    <a:gd name="connsiteX1634" fmla="*/ 540581 w 1448551"/>
                    <a:gd name="connsiteY1634" fmla="*/ 421991 h 1553527"/>
                    <a:gd name="connsiteX1635" fmla="*/ 527756 w 1448551"/>
                    <a:gd name="connsiteY1635" fmla="*/ 411446 h 1553527"/>
                    <a:gd name="connsiteX1636" fmla="*/ 1126130 w 1448551"/>
                    <a:gd name="connsiteY1636" fmla="*/ 453254 h 1553527"/>
                    <a:gd name="connsiteX1637" fmla="*/ 1121946 w 1448551"/>
                    <a:gd name="connsiteY1637" fmla="*/ 447437 h 1553527"/>
                    <a:gd name="connsiteX1638" fmla="*/ 1119190 w 1448551"/>
                    <a:gd name="connsiteY1638" fmla="*/ 455669 h 1553527"/>
                    <a:gd name="connsiteX1639" fmla="*/ 1126232 w 1448551"/>
                    <a:gd name="connsiteY1639" fmla="*/ 453254 h 1553527"/>
                    <a:gd name="connsiteX1640" fmla="*/ 1011864 w 1448551"/>
                    <a:gd name="connsiteY1640" fmla="*/ 452846 h 1553527"/>
                    <a:gd name="connsiteX1641" fmla="*/ 1011864 w 1448551"/>
                    <a:gd name="connsiteY1641" fmla="*/ 445838 h 1553527"/>
                    <a:gd name="connsiteX1642" fmla="*/ 1011864 w 1448551"/>
                    <a:gd name="connsiteY1642" fmla="*/ 452846 h 1553527"/>
                    <a:gd name="connsiteX1643" fmla="*/ 450842 w 1448551"/>
                    <a:gd name="connsiteY1643" fmla="*/ 421549 h 1553527"/>
                    <a:gd name="connsiteX1644" fmla="*/ 450842 w 1448551"/>
                    <a:gd name="connsiteY1644" fmla="*/ 427196 h 1553527"/>
                    <a:gd name="connsiteX1645" fmla="*/ 450842 w 1448551"/>
                    <a:gd name="connsiteY1645" fmla="*/ 421447 h 1553527"/>
                    <a:gd name="connsiteX1646" fmla="*/ 1083064 w 1448551"/>
                    <a:gd name="connsiteY1646" fmla="*/ 463595 h 1553527"/>
                    <a:gd name="connsiteX1647" fmla="*/ 1083064 w 1448551"/>
                    <a:gd name="connsiteY1647" fmla="*/ 455227 h 1553527"/>
                    <a:gd name="connsiteX1648" fmla="*/ 1074695 w 1448551"/>
                    <a:gd name="connsiteY1648" fmla="*/ 461758 h 1553527"/>
                    <a:gd name="connsiteX1649" fmla="*/ 1083064 w 1448551"/>
                    <a:gd name="connsiteY1649" fmla="*/ 463493 h 1553527"/>
                    <a:gd name="connsiteX1650" fmla="*/ 490813 w 1448551"/>
                    <a:gd name="connsiteY1650" fmla="*/ 433558 h 1553527"/>
                    <a:gd name="connsiteX1651" fmla="*/ 485098 w 1448551"/>
                    <a:gd name="connsiteY1651" fmla="*/ 433251 h 1553527"/>
                    <a:gd name="connsiteX1652" fmla="*/ 489384 w 1448551"/>
                    <a:gd name="connsiteY1652" fmla="*/ 440531 h 1553527"/>
                    <a:gd name="connsiteX1653" fmla="*/ 490813 w 1448551"/>
                    <a:gd name="connsiteY1653" fmla="*/ 433455 h 1553527"/>
                    <a:gd name="connsiteX1654" fmla="*/ 453699 w 1448551"/>
                    <a:gd name="connsiteY1654" fmla="*/ 444307 h 1553527"/>
                    <a:gd name="connsiteX1655" fmla="*/ 453699 w 1448551"/>
                    <a:gd name="connsiteY1655" fmla="*/ 437232 h 1553527"/>
                    <a:gd name="connsiteX1656" fmla="*/ 445161 w 1448551"/>
                    <a:gd name="connsiteY1656" fmla="*/ 436789 h 1553527"/>
                    <a:gd name="connsiteX1657" fmla="*/ 453699 w 1448551"/>
                    <a:gd name="connsiteY1657" fmla="*/ 444205 h 1553527"/>
                    <a:gd name="connsiteX1658" fmla="*/ 527858 w 1448551"/>
                    <a:gd name="connsiteY1658" fmla="*/ 455295 h 1553527"/>
                    <a:gd name="connsiteX1659" fmla="*/ 535002 w 1448551"/>
                    <a:gd name="connsiteY1659" fmla="*/ 448491 h 1553527"/>
                    <a:gd name="connsiteX1660" fmla="*/ 530716 w 1448551"/>
                    <a:gd name="connsiteY1660" fmla="*/ 446859 h 1553527"/>
                    <a:gd name="connsiteX1661" fmla="*/ 527756 w 1448551"/>
                    <a:gd name="connsiteY1661" fmla="*/ 455193 h 1553527"/>
                    <a:gd name="connsiteX1662" fmla="*/ 423695 w 1448551"/>
                    <a:gd name="connsiteY1662" fmla="*/ 449784 h 1553527"/>
                    <a:gd name="connsiteX1663" fmla="*/ 425124 w 1448551"/>
                    <a:gd name="connsiteY1663" fmla="*/ 459751 h 1553527"/>
                    <a:gd name="connsiteX1664" fmla="*/ 430839 w 1448551"/>
                    <a:gd name="connsiteY1664" fmla="*/ 458663 h 1553527"/>
                    <a:gd name="connsiteX1665" fmla="*/ 423695 w 1448551"/>
                    <a:gd name="connsiteY1665" fmla="*/ 449682 h 1553527"/>
                    <a:gd name="connsiteX1666" fmla="*/ 525035 w 1448551"/>
                    <a:gd name="connsiteY1666" fmla="*/ 467814 h 1553527"/>
                    <a:gd name="connsiteX1667" fmla="*/ 517925 w 1448551"/>
                    <a:gd name="connsiteY1667" fmla="*/ 463221 h 1553527"/>
                    <a:gd name="connsiteX1668" fmla="*/ 530716 w 1448551"/>
                    <a:gd name="connsiteY1668" fmla="*/ 475195 h 1553527"/>
                    <a:gd name="connsiteX1669" fmla="*/ 536431 w 1448551"/>
                    <a:gd name="connsiteY1669" fmla="*/ 464208 h 1553527"/>
                    <a:gd name="connsiteX1670" fmla="*/ 532144 w 1448551"/>
                    <a:gd name="connsiteY1670" fmla="*/ 458323 h 1553527"/>
                    <a:gd name="connsiteX1671" fmla="*/ 525034 w 1448551"/>
                    <a:gd name="connsiteY1671" fmla="*/ 457948 h 1553527"/>
                    <a:gd name="connsiteX1672" fmla="*/ 525035 w 1448551"/>
                    <a:gd name="connsiteY1672" fmla="*/ 467712 h 1553527"/>
                    <a:gd name="connsiteX1673" fmla="*/ 1115108 w 1448551"/>
                    <a:gd name="connsiteY1673" fmla="*/ 490265 h 1553527"/>
                    <a:gd name="connsiteX1674" fmla="*/ 1109530 w 1448551"/>
                    <a:gd name="connsiteY1674" fmla="*/ 499722 h 1553527"/>
                    <a:gd name="connsiteX1675" fmla="*/ 1115108 w 1448551"/>
                    <a:gd name="connsiteY1675" fmla="*/ 490265 h 1553527"/>
                    <a:gd name="connsiteX1676" fmla="*/ 1166577 w 1448551"/>
                    <a:gd name="connsiteY1676" fmla="*/ 502716 h 1553527"/>
                    <a:gd name="connsiteX1677" fmla="*/ 1166577 w 1448551"/>
                    <a:gd name="connsiteY1677" fmla="*/ 509690 h 1553527"/>
                    <a:gd name="connsiteX1678" fmla="*/ 1179062 w 1448551"/>
                    <a:gd name="connsiteY1678" fmla="*/ 503396 h 1553527"/>
                    <a:gd name="connsiteX1679" fmla="*/ 1166578 w 1448551"/>
                    <a:gd name="connsiteY1679" fmla="*/ 502784 h 1553527"/>
                    <a:gd name="connsiteX1680" fmla="*/ 392229 w 1448551"/>
                    <a:gd name="connsiteY1680" fmla="*/ 472100 h 1553527"/>
                    <a:gd name="connsiteX1681" fmla="*/ 399431 w 1448551"/>
                    <a:gd name="connsiteY1681" fmla="*/ 464947 h 1553527"/>
                    <a:gd name="connsiteX1682" fmla="*/ 399372 w 1448551"/>
                    <a:gd name="connsiteY1682" fmla="*/ 464004 h 1553527"/>
                    <a:gd name="connsiteX1683" fmla="*/ 393658 w 1448551"/>
                    <a:gd name="connsiteY1683" fmla="*/ 463697 h 1553527"/>
                    <a:gd name="connsiteX1684" fmla="*/ 392229 w 1448551"/>
                    <a:gd name="connsiteY1684" fmla="*/ 472066 h 1553527"/>
                    <a:gd name="connsiteX1685" fmla="*/ 493738 w 1448551"/>
                    <a:gd name="connsiteY1685" fmla="*/ 492919 h 1553527"/>
                    <a:gd name="connsiteX1686" fmla="*/ 502277 w 1448551"/>
                    <a:gd name="connsiteY1686" fmla="*/ 499008 h 1553527"/>
                    <a:gd name="connsiteX1687" fmla="*/ 512244 w 1448551"/>
                    <a:gd name="connsiteY1687" fmla="*/ 488224 h 1553527"/>
                    <a:gd name="connsiteX1688" fmla="*/ 525103 w 1448551"/>
                    <a:gd name="connsiteY1688" fmla="*/ 490299 h 1553527"/>
                    <a:gd name="connsiteX1689" fmla="*/ 519388 w 1448551"/>
                    <a:gd name="connsiteY1689" fmla="*/ 475876 h 1553527"/>
                    <a:gd name="connsiteX1690" fmla="*/ 493738 w 1448551"/>
                    <a:gd name="connsiteY1690" fmla="*/ 492919 h 1553527"/>
                    <a:gd name="connsiteX1691" fmla="*/ 1041426 w 1448551"/>
                    <a:gd name="connsiteY1691" fmla="*/ 512989 h 1553527"/>
                    <a:gd name="connsiteX1692" fmla="*/ 1048229 w 1448551"/>
                    <a:gd name="connsiteY1692" fmla="*/ 506356 h 1553527"/>
                    <a:gd name="connsiteX1693" fmla="*/ 1041222 w 1448551"/>
                    <a:gd name="connsiteY1693" fmla="*/ 512989 h 1553527"/>
                    <a:gd name="connsiteX1694" fmla="*/ 1035813 w 1448551"/>
                    <a:gd name="connsiteY1694" fmla="*/ 525270 h 1553527"/>
                    <a:gd name="connsiteX1695" fmla="*/ 1042820 w 1448551"/>
                    <a:gd name="connsiteY1695" fmla="*/ 529828 h 1553527"/>
                    <a:gd name="connsiteX1696" fmla="*/ 1041426 w 1448551"/>
                    <a:gd name="connsiteY1696" fmla="*/ 522752 h 1553527"/>
                    <a:gd name="connsiteX1697" fmla="*/ 1035609 w 1448551"/>
                    <a:gd name="connsiteY1697" fmla="*/ 525270 h 1553527"/>
                    <a:gd name="connsiteX1698" fmla="*/ 483533 w 1448551"/>
                    <a:gd name="connsiteY1698" fmla="*/ 512173 h 1553527"/>
                    <a:gd name="connsiteX1699" fmla="*/ 486424 w 1448551"/>
                    <a:gd name="connsiteY1699" fmla="*/ 499620 h 1553527"/>
                    <a:gd name="connsiteX1700" fmla="*/ 477852 w 1448551"/>
                    <a:gd name="connsiteY1700" fmla="*/ 496218 h 1553527"/>
                    <a:gd name="connsiteX1701" fmla="*/ 483533 w 1448551"/>
                    <a:gd name="connsiteY1701" fmla="*/ 512173 h 1553527"/>
                    <a:gd name="connsiteX1702" fmla="*/ 1094085 w 1448551"/>
                    <a:gd name="connsiteY1702" fmla="*/ 553437 h 1553527"/>
                    <a:gd name="connsiteX1703" fmla="*/ 1100889 w 1448551"/>
                    <a:gd name="connsiteY1703" fmla="*/ 548232 h 1553527"/>
                    <a:gd name="connsiteX1704" fmla="*/ 1096739 w 1448551"/>
                    <a:gd name="connsiteY1704" fmla="*/ 543810 h 1553527"/>
                    <a:gd name="connsiteX1705" fmla="*/ 1094221 w 1448551"/>
                    <a:gd name="connsiteY1705" fmla="*/ 553437 h 1553527"/>
                    <a:gd name="connsiteX1706" fmla="*/ 1020096 w 1448551"/>
                    <a:gd name="connsiteY1706" fmla="*/ 552416 h 1553527"/>
                    <a:gd name="connsiteX1707" fmla="*/ 1021491 w 1448551"/>
                    <a:gd name="connsiteY1707" fmla="*/ 562281 h 1553527"/>
                    <a:gd name="connsiteX1708" fmla="*/ 1031288 w 1448551"/>
                    <a:gd name="connsiteY1708" fmla="*/ 555784 h 1553527"/>
                    <a:gd name="connsiteX1709" fmla="*/ 1031288 w 1448551"/>
                    <a:gd name="connsiteY1709" fmla="*/ 543231 h 1553527"/>
                    <a:gd name="connsiteX1710" fmla="*/ 1020233 w 1448551"/>
                    <a:gd name="connsiteY1710" fmla="*/ 552416 h 1553527"/>
                    <a:gd name="connsiteX1711" fmla="*/ 1063401 w 1448551"/>
                    <a:gd name="connsiteY1711" fmla="*/ 546293 h 1553527"/>
                    <a:gd name="connsiteX1712" fmla="*/ 1055033 w 1448551"/>
                    <a:gd name="connsiteY1712" fmla="*/ 552824 h 1553527"/>
                    <a:gd name="connsiteX1713" fmla="*/ 1063537 w 1448551"/>
                    <a:gd name="connsiteY1713" fmla="*/ 546293 h 1553527"/>
                    <a:gd name="connsiteX1714" fmla="*/ 1170694 w 1448551"/>
                    <a:gd name="connsiteY1714" fmla="*/ 557383 h 1553527"/>
                    <a:gd name="connsiteX1715" fmla="*/ 1167938 w 1448551"/>
                    <a:gd name="connsiteY1715" fmla="*/ 562791 h 1553527"/>
                    <a:gd name="connsiteX1716" fmla="*/ 1174742 w 1448551"/>
                    <a:gd name="connsiteY1716" fmla="*/ 564560 h 1553527"/>
                    <a:gd name="connsiteX1717" fmla="*/ 1170694 w 1448551"/>
                    <a:gd name="connsiteY1717" fmla="*/ 557383 h 1553527"/>
                    <a:gd name="connsiteX1718" fmla="*/ 1042582 w 1448551"/>
                    <a:gd name="connsiteY1718" fmla="*/ 553573 h 1553527"/>
                    <a:gd name="connsiteX1719" fmla="*/ 1045338 w 1448551"/>
                    <a:gd name="connsiteY1719" fmla="*/ 560716 h 1553527"/>
                    <a:gd name="connsiteX1720" fmla="*/ 1042616 w 1448551"/>
                    <a:gd name="connsiteY1720" fmla="*/ 553573 h 1553527"/>
                    <a:gd name="connsiteX1721" fmla="*/ 1109461 w 1448551"/>
                    <a:gd name="connsiteY1721" fmla="*/ 573779 h 1553527"/>
                    <a:gd name="connsiteX1722" fmla="*/ 1117830 w 1448551"/>
                    <a:gd name="connsiteY1722" fmla="*/ 574187 h 1553527"/>
                    <a:gd name="connsiteX1723" fmla="*/ 1123409 w 1448551"/>
                    <a:gd name="connsiteY1723" fmla="*/ 564731 h 1553527"/>
                    <a:gd name="connsiteX1724" fmla="*/ 1116605 w 1448551"/>
                    <a:gd name="connsiteY1724" fmla="*/ 558743 h 1553527"/>
                    <a:gd name="connsiteX1725" fmla="*/ 1106876 w 1448551"/>
                    <a:gd name="connsiteY1725" fmla="*/ 566636 h 1553527"/>
                    <a:gd name="connsiteX1726" fmla="*/ 1109461 w 1448551"/>
                    <a:gd name="connsiteY1726" fmla="*/ 573779 h 1553527"/>
                    <a:gd name="connsiteX1727" fmla="*/ 1088574 w 1448551"/>
                    <a:gd name="connsiteY1727" fmla="*/ 572691 h 1553527"/>
                    <a:gd name="connsiteX1728" fmla="*/ 1099732 w 1448551"/>
                    <a:gd name="connsiteY1728" fmla="*/ 559288 h 1553527"/>
                    <a:gd name="connsiteX1729" fmla="*/ 1088642 w 1448551"/>
                    <a:gd name="connsiteY1729" fmla="*/ 572691 h 1553527"/>
                    <a:gd name="connsiteX1730" fmla="*/ 437983 w 1448551"/>
                    <a:gd name="connsiteY1730" fmla="*/ 528195 h 1553527"/>
                    <a:gd name="connsiteX1731" fmla="*/ 442375 w 1448551"/>
                    <a:gd name="connsiteY1731" fmla="*/ 535378 h 1553527"/>
                    <a:gd name="connsiteX1732" fmla="*/ 443698 w 1448551"/>
                    <a:gd name="connsiteY1732" fmla="*/ 535543 h 1553527"/>
                    <a:gd name="connsiteX1733" fmla="*/ 437983 w 1448551"/>
                    <a:gd name="connsiteY1733" fmla="*/ 528195 h 1553527"/>
                    <a:gd name="connsiteX1734" fmla="*/ 1076090 w 1448551"/>
                    <a:gd name="connsiteY1734" fmla="*/ 573473 h 1553527"/>
                    <a:gd name="connsiteX1735" fmla="*/ 1082893 w 1448551"/>
                    <a:gd name="connsiteY1735" fmla="*/ 573813 h 1553527"/>
                    <a:gd name="connsiteX1736" fmla="*/ 1082893 w 1448551"/>
                    <a:gd name="connsiteY1736" fmla="*/ 565411 h 1553527"/>
                    <a:gd name="connsiteX1737" fmla="*/ 1076035 w 1448551"/>
                    <a:gd name="connsiteY1737" fmla="*/ 572829 h 1553527"/>
                    <a:gd name="connsiteX1738" fmla="*/ 1076090 w 1448551"/>
                    <a:gd name="connsiteY1738" fmla="*/ 573473 h 1553527"/>
                    <a:gd name="connsiteX1739" fmla="*/ 409408 w 1448551"/>
                    <a:gd name="connsiteY1739" fmla="*/ 537890 h 1553527"/>
                    <a:gd name="connsiteX1740" fmla="*/ 406516 w 1448551"/>
                    <a:gd name="connsiteY1740" fmla="*/ 539183 h 1553527"/>
                    <a:gd name="connsiteX1741" fmla="*/ 413694 w 1448551"/>
                    <a:gd name="connsiteY1741" fmla="*/ 542347 h 1553527"/>
                    <a:gd name="connsiteX1742" fmla="*/ 409408 w 1448551"/>
                    <a:gd name="connsiteY1742" fmla="*/ 537890 h 1553527"/>
                    <a:gd name="connsiteX1743" fmla="*/ 1138785 w 1448551"/>
                    <a:gd name="connsiteY1743" fmla="*/ 588917 h 1553527"/>
                    <a:gd name="connsiteX1744" fmla="*/ 1133206 w 1448551"/>
                    <a:gd name="connsiteY1744" fmla="*/ 580243 h 1553527"/>
                    <a:gd name="connsiteX1745" fmla="*/ 1131811 w 1448551"/>
                    <a:gd name="connsiteY1745" fmla="*/ 591332 h 1553527"/>
                    <a:gd name="connsiteX1746" fmla="*/ 1138785 w 1448551"/>
                    <a:gd name="connsiteY1746" fmla="*/ 589223 h 1553527"/>
                    <a:gd name="connsiteX1747" fmla="*/ 425124 w 1448551"/>
                    <a:gd name="connsiteY1747" fmla="*/ 552994 h 1553527"/>
                    <a:gd name="connsiteX1748" fmla="*/ 426553 w 1448551"/>
                    <a:gd name="connsiteY1748" fmla="*/ 547381 h 1553527"/>
                    <a:gd name="connsiteX1749" fmla="*/ 425124 w 1448551"/>
                    <a:gd name="connsiteY1749" fmla="*/ 552994 h 1553527"/>
                    <a:gd name="connsiteX1750" fmla="*/ 993801 w 1448551"/>
                    <a:gd name="connsiteY1750" fmla="*/ 590210 h 1553527"/>
                    <a:gd name="connsiteX1751" fmla="*/ 995229 w 1448551"/>
                    <a:gd name="connsiteY1751" fmla="*/ 586094 h 1553527"/>
                    <a:gd name="connsiteX1752" fmla="*/ 993801 w 1448551"/>
                    <a:gd name="connsiteY1752" fmla="*/ 590210 h 1553527"/>
                    <a:gd name="connsiteX1753" fmla="*/ 1186172 w 1448551"/>
                    <a:gd name="connsiteY1753" fmla="*/ 594394 h 1553527"/>
                    <a:gd name="connsiteX1754" fmla="*/ 1181987 w 1448551"/>
                    <a:gd name="connsiteY1754" fmla="*/ 594156 h 1553527"/>
                    <a:gd name="connsiteX1755" fmla="*/ 1180593 w 1448551"/>
                    <a:gd name="connsiteY1755" fmla="*/ 600960 h 1553527"/>
                    <a:gd name="connsiteX1756" fmla="*/ 1186036 w 1448551"/>
                    <a:gd name="connsiteY1756" fmla="*/ 594394 h 1553527"/>
                    <a:gd name="connsiteX1757" fmla="*/ 1007782 w 1448551"/>
                    <a:gd name="connsiteY1757" fmla="*/ 593748 h 1553527"/>
                    <a:gd name="connsiteX1758" fmla="*/ 1003598 w 1448551"/>
                    <a:gd name="connsiteY1758" fmla="*/ 590720 h 1553527"/>
                    <a:gd name="connsiteX1759" fmla="*/ 1005027 w 1448551"/>
                    <a:gd name="connsiteY1759" fmla="*/ 600585 h 1553527"/>
                    <a:gd name="connsiteX1760" fmla="*/ 1007646 w 1448551"/>
                    <a:gd name="connsiteY1760" fmla="*/ 593748 h 1553527"/>
                    <a:gd name="connsiteX1761" fmla="*/ 1069252 w 1448551"/>
                    <a:gd name="connsiteY1761" fmla="*/ 594020 h 1553527"/>
                    <a:gd name="connsiteX1762" fmla="*/ 1067007 w 1448551"/>
                    <a:gd name="connsiteY1762" fmla="*/ 599803 h 1553527"/>
                    <a:gd name="connsiteX1763" fmla="*/ 1065068 w 1448551"/>
                    <a:gd name="connsiteY1763" fmla="*/ 600823 h 1553527"/>
                    <a:gd name="connsiteX1764" fmla="*/ 1091500 w 1448551"/>
                    <a:gd name="connsiteY1764" fmla="*/ 631439 h 1553527"/>
                    <a:gd name="connsiteX1765" fmla="*/ 1091500 w 1448551"/>
                    <a:gd name="connsiteY1765" fmla="*/ 631439 h 1553527"/>
                    <a:gd name="connsiteX1766" fmla="*/ 1098303 w 1448551"/>
                    <a:gd name="connsiteY1766" fmla="*/ 629024 h 1553527"/>
                    <a:gd name="connsiteX1767" fmla="*/ 1101059 w 1448551"/>
                    <a:gd name="connsiteY1767" fmla="*/ 594258 h 1553527"/>
                    <a:gd name="connsiteX1768" fmla="*/ 1088540 w 1448551"/>
                    <a:gd name="connsiteY1768" fmla="*/ 589461 h 1553527"/>
                    <a:gd name="connsiteX1769" fmla="*/ 1073198 w 1448551"/>
                    <a:gd name="connsiteY1769" fmla="*/ 591468 h 1553527"/>
                    <a:gd name="connsiteX1770" fmla="*/ 1071293 w 1448551"/>
                    <a:gd name="connsiteY1770" fmla="*/ 594564 h 1553527"/>
                    <a:gd name="connsiteX1771" fmla="*/ 1069116 w 1448551"/>
                    <a:gd name="connsiteY1771" fmla="*/ 594020 h 1553527"/>
                    <a:gd name="connsiteX1772" fmla="*/ 450978 w 1448551"/>
                    <a:gd name="connsiteY1772" fmla="*/ 569833 h 1553527"/>
                    <a:gd name="connsiteX1773" fmla="*/ 445297 w 1448551"/>
                    <a:gd name="connsiteY1773" fmla="*/ 568098 h 1553527"/>
                    <a:gd name="connsiteX1774" fmla="*/ 446725 w 1448551"/>
                    <a:gd name="connsiteY1774" fmla="*/ 575276 h 1553527"/>
                    <a:gd name="connsiteX1775" fmla="*/ 450842 w 1448551"/>
                    <a:gd name="connsiteY1775" fmla="*/ 569833 h 1553527"/>
                    <a:gd name="connsiteX1776" fmla="*/ 992406 w 1448551"/>
                    <a:gd name="connsiteY1776" fmla="*/ 608341 h 1553527"/>
                    <a:gd name="connsiteX1777" fmla="*/ 996624 w 1448551"/>
                    <a:gd name="connsiteY1777" fmla="*/ 607151 h 1553527"/>
                    <a:gd name="connsiteX1778" fmla="*/ 995230 w 1448551"/>
                    <a:gd name="connsiteY1778" fmla="*/ 598680 h 1553527"/>
                    <a:gd name="connsiteX1779" fmla="*/ 989617 w 1448551"/>
                    <a:gd name="connsiteY1779" fmla="*/ 599803 h 1553527"/>
                    <a:gd name="connsiteX1780" fmla="*/ 992270 w 1448551"/>
                    <a:gd name="connsiteY1780" fmla="*/ 608341 h 1553527"/>
                    <a:gd name="connsiteX1781" fmla="*/ 1042752 w 1448551"/>
                    <a:gd name="connsiteY1781" fmla="*/ 617832 h 1553527"/>
                    <a:gd name="connsiteX1782" fmla="*/ 1039929 w 1448551"/>
                    <a:gd name="connsiteY1782" fmla="*/ 612117 h 1553527"/>
                    <a:gd name="connsiteX1783" fmla="*/ 1035745 w 1448551"/>
                    <a:gd name="connsiteY1783" fmla="*/ 618921 h 1553527"/>
                    <a:gd name="connsiteX1784" fmla="*/ 1042616 w 1448551"/>
                    <a:gd name="connsiteY1784" fmla="*/ 617832 h 1553527"/>
                    <a:gd name="connsiteX1785" fmla="*/ 1168108 w 1448551"/>
                    <a:gd name="connsiteY1785" fmla="*/ 626915 h 1553527"/>
                    <a:gd name="connsiteX1786" fmla="*/ 1165319 w 1448551"/>
                    <a:gd name="connsiteY1786" fmla="*/ 618411 h 1553527"/>
                    <a:gd name="connsiteX1787" fmla="*/ 1167972 w 1448551"/>
                    <a:gd name="connsiteY1787" fmla="*/ 626915 h 1553527"/>
                    <a:gd name="connsiteX1788" fmla="*/ 1027376 w 1448551"/>
                    <a:gd name="connsiteY1788" fmla="*/ 632460 h 1553527"/>
                    <a:gd name="connsiteX1789" fmla="*/ 1027376 w 1448551"/>
                    <a:gd name="connsiteY1789" fmla="*/ 639468 h 1553527"/>
                    <a:gd name="connsiteX1790" fmla="*/ 1037139 w 1448551"/>
                    <a:gd name="connsiteY1790" fmla="*/ 641339 h 1553527"/>
                    <a:gd name="connsiteX1791" fmla="*/ 1044147 w 1448551"/>
                    <a:gd name="connsiteY1791" fmla="*/ 633276 h 1553527"/>
                    <a:gd name="connsiteX1792" fmla="*/ 1041358 w 1448551"/>
                    <a:gd name="connsiteY1792" fmla="*/ 627561 h 1553527"/>
                    <a:gd name="connsiteX1793" fmla="*/ 1027240 w 1448551"/>
                    <a:gd name="connsiteY1793" fmla="*/ 632460 h 1553527"/>
                    <a:gd name="connsiteX1794" fmla="*/ 435296 w 1448551"/>
                    <a:gd name="connsiteY1794" fmla="*/ 600143 h 1553527"/>
                    <a:gd name="connsiteX1795" fmla="*/ 426689 w 1448551"/>
                    <a:gd name="connsiteY1795" fmla="*/ 601130 h 1553527"/>
                    <a:gd name="connsiteX1796" fmla="*/ 429547 w 1448551"/>
                    <a:gd name="connsiteY1796" fmla="*/ 611335 h 1553527"/>
                    <a:gd name="connsiteX1797" fmla="*/ 435160 w 1448551"/>
                    <a:gd name="connsiteY1797" fmla="*/ 600143 h 1553527"/>
                    <a:gd name="connsiteX1798" fmla="*/ 1199915 w 1448551"/>
                    <a:gd name="connsiteY1798" fmla="*/ 653551 h 1553527"/>
                    <a:gd name="connsiteX1799" fmla="*/ 1193111 w 1448551"/>
                    <a:gd name="connsiteY1799" fmla="*/ 651816 h 1553527"/>
                    <a:gd name="connsiteX1800" fmla="*/ 1193111 w 1448551"/>
                    <a:gd name="connsiteY1800" fmla="*/ 664369 h 1553527"/>
                    <a:gd name="connsiteX1801" fmla="*/ 1199915 w 1448551"/>
                    <a:gd name="connsiteY1801" fmla="*/ 653551 h 1553527"/>
                    <a:gd name="connsiteX1802" fmla="*/ 343515 w 1448551"/>
                    <a:gd name="connsiteY1802" fmla="*/ 616812 h 1553527"/>
                    <a:gd name="connsiteX1803" fmla="*/ 343515 w 1448551"/>
                    <a:gd name="connsiteY1803" fmla="*/ 625282 h 1553527"/>
                    <a:gd name="connsiteX1804" fmla="*/ 343515 w 1448551"/>
                    <a:gd name="connsiteY1804" fmla="*/ 616812 h 1553527"/>
                    <a:gd name="connsiteX1805" fmla="*/ 1085853 w 1448551"/>
                    <a:gd name="connsiteY1805" fmla="*/ 656341 h 1553527"/>
                    <a:gd name="connsiteX1806" fmla="*/ 1091432 w 1448551"/>
                    <a:gd name="connsiteY1806" fmla="*/ 664981 h 1553527"/>
                    <a:gd name="connsiteX1807" fmla="*/ 1089972 w 1448551"/>
                    <a:gd name="connsiteY1807" fmla="*/ 657227 h 1553527"/>
                    <a:gd name="connsiteX1808" fmla="*/ 1085853 w 1448551"/>
                    <a:gd name="connsiteY1808" fmla="*/ 656341 h 1553527"/>
                    <a:gd name="connsiteX1809" fmla="*/ 1112319 w 1448551"/>
                    <a:gd name="connsiteY1809" fmla="*/ 659028 h 1553527"/>
                    <a:gd name="connsiteX1810" fmla="*/ 1110924 w 1448551"/>
                    <a:gd name="connsiteY1810" fmla="*/ 670118 h 1553527"/>
                    <a:gd name="connsiteX1811" fmla="*/ 1123477 w 1448551"/>
                    <a:gd name="connsiteY1811" fmla="*/ 662362 h 1553527"/>
                    <a:gd name="connsiteX1812" fmla="*/ 1112319 w 1448551"/>
                    <a:gd name="connsiteY1812" fmla="*/ 659028 h 1553527"/>
                    <a:gd name="connsiteX1813" fmla="*/ 1190186 w 1448551"/>
                    <a:gd name="connsiteY1813" fmla="*/ 676785 h 1553527"/>
                    <a:gd name="connsiteX1814" fmla="*/ 1194370 w 1448551"/>
                    <a:gd name="connsiteY1814" fmla="*/ 669982 h 1553527"/>
                    <a:gd name="connsiteX1815" fmla="*/ 1187566 w 1448551"/>
                    <a:gd name="connsiteY1815" fmla="*/ 669642 h 1553527"/>
                    <a:gd name="connsiteX1816" fmla="*/ 1190186 w 1448551"/>
                    <a:gd name="connsiteY1816" fmla="*/ 676785 h 1553527"/>
                    <a:gd name="connsiteX1817" fmla="*/ 470844 w 1448551"/>
                    <a:gd name="connsiteY1817" fmla="*/ 644298 h 1553527"/>
                    <a:gd name="connsiteX1818" fmla="*/ 456557 w 1448551"/>
                    <a:gd name="connsiteY1818" fmla="*/ 637937 h 1553527"/>
                    <a:gd name="connsiteX1819" fmla="*/ 453699 w 1448551"/>
                    <a:gd name="connsiteY1819" fmla="*/ 660389 h 1553527"/>
                    <a:gd name="connsiteX1820" fmla="*/ 470844 w 1448551"/>
                    <a:gd name="connsiteY1820" fmla="*/ 644298 h 1553527"/>
                    <a:gd name="connsiteX1821" fmla="*/ 1161032 w 1448551"/>
                    <a:gd name="connsiteY1821" fmla="*/ 679541 h 1553527"/>
                    <a:gd name="connsiteX1822" fmla="*/ 1148514 w 1448551"/>
                    <a:gd name="connsiteY1822" fmla="*/ 681718 h 1553527"/>
                    <a:gd name="connsiteX1823" fmla="*/ 1158243 w 1448551"/>
                    <a:gd name="connsiteY1823" fmla="*/ 685120 h 1553527"/>
                    <a:gd name="connsiteX1824" fmla="*/ 1161032 w 1448551"/>
                    <a:gd name="connsiteY1824" fmla="*/ 679541 h 1553527"/>
                    <a:gd name="connsiteX1825" fmla="*/ 1211039 w 1448551"/>
                    <a:gd name="connsiteY1825" fmla="*/ 687569 h 1553527"/>
                    <a:gd name="connsiteX1826" fmla="*/ 1192975 w 1448551"/>
                    <a:gd name="connsiteY1826" fmla="*/ 697774 h 1553527"/>
                    <a:gd name="connsiteX1827" fmla="*/ 1190186 w 1448551"/>
                    <a:gd name="connsiteY1827" fmla="*/ 701822 h 1553527"/>
                    <a:gd name="connsiteX1828" fmla="*/ 1190186 w 1448551"/>
                    <a:gd name="connsiteY1828" fmla="*/ 743596 h 1553527"/>
                    <a:gd name="connsiteX1829" fmla="*/ 1196989 w 1448551"/>
                    <a:gd name="connsiteY1829" fmla="*/ 753802 h 1553527"/>
                    <a:gd name="connsiteX1830" fmla="*/ 1208079 w 1448551"/>
                    <a:gd name="connsiteY1830" fmla="*/ 752917 h 1553527"/>
                    <a:gd name="connsiteX1831" fmla="*/ 1223353 w 1448551"/>
                    <a:gd name="connsiteY1831" fmla="*/ 759245 h 1553527"/>
                    <a:gd name="connsiteX1832" fmla="*/ 1238593 w 1448551"/>
                    <a:gd name="connsiteY1832" fmla="*/ 761354 h 1553527"/>
                    <a:gd name="connsiteX1833" fmla="*/ 1248288 w 1448551"/>
                    <a:gd name="connsiteY1833" fmla="*/ 756251 h 1553527"/>
                    <a:gd name="connsiteX1834" fmla="*/ 1256623 w 1448551"/>
                    <a:gd name="connsiteY1834" fmla="*/ 738528 h 1553527"/>
                    <a:gd name="connsiteX1835" fmla="*/ 1257983 w 1448551"/>
                    <a:gd name="connsiteY1835" fmla="*/ 714953 h 1553527"/>
                    <a:gd name="connsiteX1836" fmla="*/ 1249683 w 1448551"/>
                    <a:gd name="connsiteY1836" fmla="*/ 685324 h 1553527"/>
                    <a:gd name="connsiteX1837" fmla="*/ 1238593 w 1448551"/>
                    <a:gd name="connsiteY1837" fmla="*/ 695903 h 1553527"/>
                    <a:gd name="connsiteX1838" fmla="*/ 1234443 w 1448551"/>
                    <a:gd name="connsiteY1838" fmla="*/ 685970 h 1553527"/>
                    <a:gd name="connsiteX1839" fmla="*/ 1221958 w 1448551"/>
                    <a:gd name="connsiteY1839" fmla="*/ 685358 h 1553527"/>
                    <a:gd name="connsiteX1840" fmla="*/ 1219203 w 1448551"/>
                    <a:gd name="connsiteY1840" fmla="*/ 690801 h 1553527"/>
                    <a:gd name="connsiteX1841" fmla="*/ 1211039 w 1448551"/>
                    <a:gd name="connsiteY1841" fmla="*/ 687569 h 1553527"/>
                    <a:gd name="connsiteX1842" fmla="*/ 311947 w 1448551"/>
                    <a:gd name="connsiteY1842" fmla="*/ 652054 h 1553527"/>
                    <a:gd name="connsiteX1843" fmla="*/ 320553 w 1448551"/>
                    <a:gd name="connsiteY1843" fmla="*/ 646850 h 1553527"/>
                    <a:gd name="connsiteX1844" fmla="*/ 311947 w 1448551"/>
                    <a:gd name="connsiteY1844" fmla="*/ 652054 h 1553527"/>
                    <a:gd name="connsiteX1845" fmla="*/ 1123477 w 1448551"/>
                    <a:gd name="connsiteY1845" fmla="*/ 697230 h 1553527"/>
                    <a:gd name="connsiteX1846" fmla="*/ 1120653 w 1448551"/>
                    <a:gd name="connsiteY1846" fmla="*/ 709646 h 1553527"/>
                    <a:gd name="connsiteX1847" fmla="*/ 1123477 w 1448551"/>
                    <a:gd name="connsiteY1847" fmla="*/ 697230 h 1553527"/>
                    <a:gd name="connsiteX1848" fmla="*/ 1098406 w 1448551"/>
                    <a:gd name="connsiteY1848" fmla="*/ 698795 h 1553527"/>
                    <a:gd name="connsiteX1849" fmla="*/ 1095582 w 1448551"/>
                    <a:gd name="connsiteY1849" fmla="*/ 704238 h 1553527"/>
                    <a:gd name="connsiteX1850" fmla="*/ 1102556 w 1448551"/>
                    <a:gd name="connsiteY1850" fmla="*/ 700428 h 1553527"/>
                    <a:gd name="connsiteX1851" fmla="*/ 1098406 w 1448551"/>
                    <a:gd name="connsiteY1851" fmla="*/ 698795 h 1553527"/>
                    <a:gd name="connsiteX1852" fmla="*/ 1151303 w 1448551"/>
                    <a:gd name="connsiteY1852" fmla="*/ 713933 h 1553527"/>
                    <a:gd name="connsiteX1853" fmla="*/ 1156848 w 1448551"/>
                    <a:gd name="connsiteY1853" fmla="*/ 714205 h 1553527"/>
                    <a:gd name="connsiteX1854" fmla="*/ 1151303 w 1448551"/>
                    <a:gd name="connsiteY1854" fmla="*/ 704170 h 1553527"/>
                    <a:gd name="connsiteX1855" fmla="*/ 1151303 w 1448551"/>
                    <a:gd name="connsiteY1855" fmla="*/ 713933 h 1553527"/>
                    <a:gd name="connsiteX1856" fmla="*/ 480845 w 1448551"/>
                    <a:gd name="connsiteY1856" fmla="*/ 674438 h 1553527"/>
                    <a:gd name="connsiteX1857" fmla="*/ 475096 w 1448551"/>
                    <a:gd name="connsiteY1857" fmla="*/ 672737 h 1553527"/>
                    <a:gd name="connsiteX1858" fmla="*/ 475096 w 1448551"/>
                    <a:gd name="connsiteY1858" fmla="*/ 682636 h 1553527"/>
                    <a:gd name="connsiteX1859" fmla="*/ 480845 w 1448551"/>
                    <a:gd name="connsiteY1859" fmla="*/ 674438 h 1553527"/>
                    <a:gd name="connsiteX1860" fmla="*/ 1094221 w 1448551"/>
                    <a:gd name="connsiteY1860" fmla="*/ 718185 h 1553527"/>
                    <a:gd name="connsiteX1861" fmla="*/ 1098406 w 1448551"/>
                    <a:gd name="connsiteY1861" fmla="*/ 722573 h 1553527"/>
                    <a:gd name="connsiteX1862" fmla="*/ 1106774 w 1448551"/>
                    <a:gd name="connsiteY1862" fmla="*/ 708966 h 1553527"/>
                    <a:gd name="connsiteX1863" fmla="*/ 1094221 w 1448551"/>
                    <a:gd name="connsiteY1863" fmla="*/ 718185 h 1553527"/>
                    <a:gd name="connsiteX1864" fmla="*/ 372158 w 1448551"/>
                    <a:gd name="connsiteY1864" fmla="*/ 687569 h 1553527"/>
                    <a:gd name="connsiteX1865" fmla="*/ 363586 w 1448551"/>
                    <a:gd name="connsiteY1865" fmla="*/ 678656 h 1553527"/>
                    <a:gd name="connsiteX1866" fmla="*/ 372158 w 1448551"/>
                    <a:gd name="connsiteY1866" fmla="*/ 687569 h 1553527"/>
                    <a:gd name="connsiteX1867" fmla="*/ 1097011 w 1448551"/>
                    <a:gd name="connsiteY1867" fmla="*/ 753189 h 1553527"/>
                    <a:gd name="connsiteX1868" fmla="*/ 1098406 w 1448551"/>
                    <a:gd name="connsiteY1868" fmla="*/ 747644 h 1553527"/>
                    <a:gd name="connsiteX1869" fmla="*/ 1083064 w 1448551"/>
                    <a:gd name="connsiteY1869" fmla="*/ 744243 h 1553527"/>
                    <a:gd name="connsiteX1870" fmla="*/ 1097011 w 1448551"/>
                    <a:gd name="connsiteY1870" fmla="*/ 753189 h 1553527"/>
                    <a:gd name="connsiteX1871" fmla="*/ 1141540 w 1448551"/>
                    <a:gd name="connsiteY1871" fmla="*/ 780404 h 1553527"/>
                    <a:gd name="connsiteX1872" fmla="*/ 1135995 w 1448551"/>
                    <a:gd name="connsiteY1872" fmla="*/ 766184 h 1553527"/>
                    <a:gd name="connsiteX1873" fmla="*/ 1144330 w 1448551"/>
                    <a:gd name="connsiteY1873" fmla="*/ 766592 h 1553527"/>
                    <a:gd name="connsiteX1874" fmla="*/ 1135995 w 1448551"/>
                    <a:gd name="connsiteY1874" fmla="*/ 759211 h 1553527"/>
                    <a:gd name="connsiteX1875" fmla="*/ 1129192 w 1448551"/>
                    <a:gd name="connsiteY1875" fmla="*/ 771423 h 1553527"/>
                    <a:gd name="connsiteX1876" fmla="*/ 1123647 w 1448551"/>
                    <a:gd name="connsiteY1876" fmla="*/ 762816 h 1553527"/>
                    <a:gd name="connsiteX1877" fmla="*/ 1104155 w 1448551"/>
                    <a:gd name="connsiteY1877" fmla="*/ 771661 h 1553527"/>
                    <a:gd name="connsiteX1878" fmla="*/ 1095752 w 1448551"/>
                    <a:gd name="connsiteY1878" fmla="*/ 768463 h 1553527"/>
                    <a:gd name="connsiteX1879" fmla="*/ 1097181 w 1448551"/>
                    <a:gd name="connsiteY1879" fmla="*/ 776900 h 1553527"/>
                    <a:gd name="connsiteX1880" fmla="*/ 1087418 w 1448551"/>
                    <a:gd name="connsiteY1880" fmla="*/ 784826 h 1553527"/>
                    <a:gd name="connsiteX1881" fmla="*/ 1084628 w 1448551"/>
                    <a:gd name="connsiteY1881" fmla="*/ 798671 h 1553527"/>
                    <a:gd name="connsiteX1882" fmla="*/ 1094392 w 1448551"/>
                    <a:gd name="connsiteY1882" fmla="*/ 820034 h 1553527"/>
                    <a:gd name="connsiteX1883" fmla="*/ 1087588 w 1448551"/>
                    <a:gd name="connsiteY1883" fmla="*/ 822518 h 1553527"/>
                    <a:gd name="connsiteX1884" fmla="*/ 1104325 w 1448551"/>
                    <a:gd name="connsiteY1884" fmla="*/ 828879 h 1553527"/>
                    <a:gd name="connsiteX1885" fmla="*/ 1141744 w 1448551"/>
                    <a:gd name="connsiteY1885" fmla="*/ 818061 h 1553527"/>
                    <a:gd name="connsiteX1886" fmla="*/ 1141540 w 1448551"/>
                    <a:gd name="connsiteY1886" fmla="*/ 780404 h 1553527"/>
                    <a:gd name="connsiteX1887" fmla="*/ 1145724 w 1448551"/>
                    <a:gd name="connsiteY1887" fmla="*/ 780608 h 1553527"/>
                    <a:gd name="connsiteX1888" fmla="*/ 1149909 w 1448551"/>
                    <a:gd name="connsiteY1888" fmla="*/ 786357 h 1553527"/>
                    <a:gd name="connsiteX1889" fmla="*/ 1163822 w 1448551"/>
                    <a:gd name="connsiteY1889" fmla="*/ 780064 h 1553527"/>
                    <a:gd name="connsiteX1890" fmla="*/ 1145724 w 1448551"/>
                    <a:gd name="connsiteY1890" fmla="*/ 780608 h 1553527"/>
                    <a:gd name="connsiteX1891" fmla="*/ 1198520 w 1448551"/>
                    <a:gd name="connsiteY1891" fmla="*/ 795610 h 1553527"/>
                    <a:gd name="connsiteX1892" fmla="*/ 1194370 w 1448551"/>
                    <a:gd name="connsiteY1892" fmla="*/ 792650 h 1553527"/>
                    <a:gd name="connsiteX1893" fmla="*/ 1192975 w 1448551"/>
                    <a:gd name="connsiteY1893" fmla="*/ 798161 h 1553527"/>
                    <a:gd name="connsiteX1894" fmla="*/ 1198520 w 1448551"/>
                    <a:gd name="connsiteY1894" fmla="*/ 795610 h 1553527"/>
                    <a:gd name="connsiteX1895" fmla="*/ 497956 w 1448551"/>
                    <a:gd name="connsiteY1895" fmla="*/ 776934 h 1553527"/>
                    <a:gd name="connsiteX1896" fmla="*/ 489384 w 1448551"/>
                    <a:gd name="connsiteY1896" fmla="*/ 772273 h 1553527"/>
                    <a:gd name="connsiteX1897" fmla="*/ 497956 w 1448551"/>
                    <a:gd name="connsiteY1897" fmla="*/ 776934 h 1553527"/>
                    <a:gd name="connsiteX1898" fmla="*/ 387943 w 1448551"/>
                    <a:gd name="connsiteY1898" fmla="*/ 791630 h 1553527"/>
                    <a:gd name="connsiteX1899" fmla="*/ 392229 w 1448551"/>
                    <a:gd name="connsiteY1899" fmla="*/ 769178 h 1553527"/>
                    <a:gd name="connsiteX1900" fmla="*/ 387943 w 1448551"/>
                    <a:gd name="connsiteY1900" fmla="*/ 791630 h 1553527"/>
                    <a:gd name="connsiteX1901" fmla="*/ 480845 w 1448551"/>
                    <a:gd name="connsiteY1901" fmla="*/ 777546 h 1553527"/>
                    <a:gd name="connsiteX1902" fmla="*/ 475096 w 1448551"/>
                    <a:gd name="connsiteY1902" fmla="*/ 782921 h 1553527"/>
                    <a:gd name="connsiteX1903" fmla="*/ 490813 w 1448551"/>
                    <a:gd name="connsiteY1903" fmla="*/ 789282 h 1553527"/>
                    <a:gd name="connsiteX1904" fmla="*/ 480845 w 1448551"/>
                    <a:gd name="connsiteY1904" fmla="*/ 777546 h 1553527"/>
                    <a:gd name="connsiteX1905" fmla="*/ 1192975 w 1448551"/>
                    <a:gd name="connsiteY1905" fmla="*/ 853882 h 1553527"/>
                    <a:gd name="connsiteX1906" fmla="*/ 1208215 w 1448551"/>
                    <a:gd name="connsiteY1906" fmla="*/ 821123 h 1553527"/>
                    <a:gd name="connsiteX1907" fmla="*/ 1204099 w 1448551"/>
                    <a:gd name="connsiteY1907" fmla="*/ 819558 h 1553527"/>
                    <a:gd name="connsiteX1908" fmla="*/ 1192975 w 1448551"/>
                    <a:gd name="connsiteY1908" fmla="*/ 853882 h 1553527"/>
                    <a:gd name="connsiteX1909" fmla="*/ 472273 w 1448551"/>
                    <a:gd name="connsiteY1909" fmla="*/ 809659 h 1553527"/>
                    <a:gd name="connsiteX1910" fmla="*/ 480845 w 1448551"/>
                    <a:gd name="connsiteY1910" fmla="*/ 812891 h 1553527"/>
                    <a:gd name="connsiteX1911" fmla="*/ 472273 w 1448551"/>
                    <a:gd name="connsiteY1911" fmla="*/ 809625 h 1553527"/>
                    <a:gd name="connsiteX1912" fmla="*/ 459414 w 1448551"/>
                    <a:gd name="connsiteY1912" fmla="*/ 803230 h 1553527"/>
                    <a:gd name="connsiteX1913" fmla="*/ 457985 w 1448551"/>
                    <a:gd name="connsiteY1913" fmla="*/ 813095 h 1553527"/>
                    <a:gd name="connsiteX1914" fmla="*/ 466558 w 1448551"/>
                    <a:gd name="connsiteY1914" fmla="*/ 810646 h 1553527"/>
                    <a:gd name="connsiteX1915" fmla="*/ 459414 w 1448551"/>
                    <a:gd name="connsiteY1915" fmla="*/ 803230 h 1553527"/>
                    <a:gd name="connsiteX1916" fmla="*/ 1011864 w 1448551"/>
                    <a:gd name="connsiteY1916" fmla="*/ 832893 h 1553527"/>
                    <a:gd name="connsiteX1917" fmla="*/ 1009075 w 1448551"/>
                    <a:gd name="connsiteY1917" fmla="*/ 836941 h 1553527"/>
                    <a:gd name="connsiteX1918" fmla="*/ 1017443 w 1448551"/>
                    <a:gd name="connsiteY1918" fmla="*/ 838710 h 1553527"/>
                    <a:gd name="connsiteX1919" fmla="*/ 1011864 w 1448551"/>
                    <a:gd name="connsiteY1919" fmla="*/ 833029 h 1553527"/>
                    <a:gd name="connsiteX1920" fmla="*/ 497956 w 1448551"/>
                    <a:gd name="connsiteY1920" fmla="*/ 826090 h 1553527"/>
                    <a:gd name="connsiteX1921" fmla="*/ 502209 w 1448551"/>
                    <a:gd name="connsiteY1921" fmla="*/ 834764 h 1553527"/>
                    <a:gd name="connsiteX1922" fmla="*/ 505066 w 1448551"/>
                    <a:gd name="connsiteY1922" fmla="*/ 827961 h 1553527"/>
                    <a:gd name="connsiteX1923" fmla="*/ 497956 w 1448551"/>
                    <a:gd name="connsiteY1923" fmla="*/ 826328 h 1553527"/>
                    <a:gd name="connsiteX1924" fmla="*/ 1106876 w 1448551"/>
                    <a:gd name="connsiteY1924" fmla="*/ 866435 h 1553527"/>
                    <a:gd name="connsiteX1925" fmla="*/ 1095684 w 1448551"/>
                    <a:gd name="connsiteY1925" fmla="*/ 878511 h 1553527"/>
                    <a:gd name="connsiteX1926" fmla="*/ 1111026 w 1448551"/>
                    <a:gd name="connsiteY1926" fmla="*/ 877797 h 1553527"/>
                    <a:gd name="connsiteX1927" fmla="*/ 1106774 w 1448551"/>
                    <a:gd name="connsiteY1927" fmla="*/ 866673 h 1553527"/>
                    <a:gd name="connsiteX1928" fmla="*/ 432370 w 1448551"/>
                    <a:gd name="connsiteY1928" fmla="*/ 848541 h 1553527"/>
                    <a:gd name="connsiteX1929" fmla="*/ 439548 w 1448551"/>
                    <a:gd name="connsiteY1929" fmla="*/ 843235 h 1553527"/>
                    <a:gd name="connsiteX1930" fmla="*/ 432370 w 1448551"/>
                    <a:gd name="connsiteY1930" fmla="*/ 840071 h 1553527"/>
                    <a:gd name="connsiteX1931" fmla="*/ 432268 w 1448551"/>
                    <a:gd name="connsiteY1931" fmla="*/ 848780 h 1553527"/>
                    <a:gd name="connsiteX1932" fmla="*/ 486799 w 1448551"/>
                    <a:gd name="connsiteY1932" fmla="*/ 856638 h 1553527"/>
                    <a:gd name="connsiteX1933" fmla="*/ 495337 w 1448551"/>
                    <a:gd name="connsiteY1933" fmla="*/ 855617 h 1553527"/>
                    <a:gd name="connsiteX1934" fmla="*/ 495337 w 1448551"/>
                    <a:gd name="connsiteY1934" fmla="*/ 847453 h 1553527"/>
                    <a:gd name="connsiteX1935" fmla="*/ 483907 w 1448551"/>
                    <a:gd name="connsiteY1935" fmla="*/ 844051 h 1553527"/>
                    <a:gd name="connsiteX1936" fmla="*/ 486560 w 1448551"/>
                    <a:gd name="connsiteY1936" fmla="*/ 856876 h 1553527"/>
                    <a:gd name="connsiteX1937" fmla="*/ 501018 w 1448551"/>
                    <a:gd name="connsiteY1937" fmla="*/ 858713 h 1553527"/>
                    <a:gd name="connsiteX1938" fmla="*/ 511019 w 1448551"/>
                    <a:gd name="connsiteY1938" fmla="*/ 854903 h 1553527"/>
                    <a:gd name="connsiteX1939" fmla="*/ 502447 w 1448551"/>
                    <a:gd name="connsiteY1939" fmla="*/ 851705 h 1553527"/>
                    <a:gd name="connsiteX1940" fmla="*/ 500780 w 1448551"/>
                    <a:gd name="connsiteY1940" fmla="*/ 858951 h 1553527"/>
                    <a:gd name="connsiteX1941" fmla="*/ 1026050 w 1448551"/>
                    <a:gd name="connsiteY1941" fmla="*/ 882321 h 1553527"/>
                    <a:gd name="connsiteX1942" fmla="*/ 1033057 w 1448551"/>
                    <a:gd name="connsiteY1942" fmla="*/ 886846 h 1553527"/>
                    <a:gd name="connsiteX1943" fmla="*/ 1033057 w 1448551"/>
                    <a:gd name="connsiteY1943" fmla="*/ 875654 h 1553527"/>
                    <a:gd name="connsiteX1944" fmla="*/ 1025811 w 1448551"/>
                    <a:gd name="connsiteY1944" fmla="*/ 882559 h 1553527"/>
                    <a:gd name="connsiteX1945" fmla="*/ 991113 w 1448551"/>
                    <a:gd name="connsiteY1945" fmla="*/ 886369 h 1553527"/>
                    <a:gd name="connsiteX1946" fmla="*/ 988324 w 1448551"/>
                    <a:gd name="connsiteY1946" fmla="*/ 880620 h 1553527"/>
                    <a:gd name="connsiteX1947" fmla="*/ 978527 w 1448551"/>
                    <a:gd name="connsiteY1947" fmla="*/ 877389 h 1553527"/>
                    <a:gd name="connsiteX1948" fmla="*/ 982711 w 1448551"/>
                    <a:gd name="connsiteY1948" fmla="*/ 890179 h 1553527"/>
                    <a:gd name="connsiteX1949" fmla="*/ 990875 w 1448551"/>
                    <a:gd name="connsiteY1949" fmla="*/ 886607 h 1553527"/>
                    <a:gd name="connsiteX1950" fmla="*/ 468225 w 1448551"/>
                    <a:gd name="connsiteY1950" fmla="*/ 888308 h 1553527"/>
                    <a:gd name="connsiteX1951" fmla="*/ 462510 w 1448551"/>
                    <a:gd name="connsiteY1951" fmla="*/ 858373 h 1553527"/>
                    <a:gd name="connsiteX1952" fmla="*/ 460707 w 1448551"/>
                    <a:gd name="connsiteY1952" fmla="*/ 858373 h 1553527"/>
                    <a:gd name="connsiteX1953" fmla="*/ 451080 w 1448551"/>
                    <a:gd name="connsiteY1953" fmla="*/ 848167 h 1553527"/>
                    <a:gd name="connsiteX1954" fmla="*/ 441079 w 1448551"/>
                    <a:gd name="connsiteY1954" fmla="*/ 867489 h 1553527"/>
                    <a:gd name="connsiteX1955" fmla="*/ 451080 w 1448551"/>
                    <a:gd name="connsiteY1955" fmla="*/ 873613 h 1553527"/>
                    <a:gd name="connsiteX1956" fmla="*/ 456114 w 1448551"/>
                    <a:gd name="connsiteY1956" fmla="*/ 871572 h 1553527"/>
                    <a:gd name="connsiteX1957" fmla="*/ 467987 w 1448551"/>
                    <a:gd name="connsiteY1957" fmla="*/ 888546 h 1553527"/>
                    <a:gd name="connsiteX1958" fmla="*/ 1013497 w 1448551"/>
                    <a:gd name="connsiteY1958" fmla="*/ 883172 h 1553527"/>
                    <a:gd name="connsiteX1959" fmla="*/ 1010707 w 1448551"/>
                    <a:gd name="connsiteY1959" fmla="*/ 892833 h 1553527"/>
                    <a:gd name="connsiteX1960" fmla="*/ 1017681 w 1448551"/>
                    <a:gd name="connsiteY1960" fmla="*/ 890349 h 1553527"/>
                    <a:gd name="connsiteX1961" fmla="*/ 1013259 w 1448551"/>
                    <a:gd name="connsiteY1961" fmla="*/ 883410 h 1553527"/>
                    <a:gd name="connsiteX1962" fmla="*/ 1002305 w 1448551"/>
                    <a:gd name="connsiteY1962" fmla="*/ 895248 h 1553527"/>
                    <a:gd name="connsiteX1963" fmla="*/ 1006489 w 1448551"/>
                    <a:gd name="connsiteY1963" fmla="*/ 889839 h 1553527"/>
                    <a:gd name="connsiteX1964" fmla="*/ 1002305 w 1448551"/>
                    <a:gd name="connsiteY1964" fmla="*/ 889635 h 1553527"/>
                    <a:gd name="connsiteX1965" fmla="*/ 1035847 w 1448551"/>
                    <a:gd name="connsiteY1965" fmla="*/ 898174 h 1553527"/>
                    <a:gd name="connsiteX1966" fmla="*/ 1040031 w 1448551"/>
                    <a:gd name="connsiteY1966" fmla="*/ 892731 h 1553527"/>
                    <a:gd name="connsiteX1967" fmla="*/ 1035847 w 1448551"/>
                    <a:gd name="connsiteY1967" fmla="*/ 892561 h 1553527"/>
                    <a:gd name="connsiteX1968" fmla="*/ 979921 w 1448551"/>
                    <a:gd name="connsiteY1968" fmla="*/ 892867 h 1553527"/>
                    <a:gd name="connsiteX1969" fmla="*/ 981316 w 1448551"/>
                    <a:gd name="connsiteY1969" fmla="*/ 899908 h 1553527"/>
                    <a:gd name="connsiteX1970" fmla="*/ 979683 w 1448551"/>
                    <a:gd name="connsiteY1970" fmla="*/ 893105 h 1553527"/>
                    <a:gd name="connsiteX1971" fmla="*/ 408217 w 1448551"/>
                    <a:gd name="connsiteY1971" fmla="*/ 870109 h 1553527"/>
                    <a:gd name="connsiteX1972" fmla="*/ 399611 w 1448551"/>
                    <a:gd name="connsiteY1972" fmla="*/ 869701 h 1553527"/>
                    <a:gd name="connsiteX1973" fmla="*/ 407979 w 1448551"/>
                    <a:gd name="connsiteY1973" fmla="*/ 870347 h 1553527"/>
                    <a:gd name="connsiteX1974" fmla="*/ 961722 w 1448551"/>
                    <a:gd name="connsiteY1974" fmla="*/ 896234 h 1553527"/>
                    <a:gd name="connsiteX1975" fmla="*/ 960327 w 1448551"/>
                    <a:gd name="connsiteY1975" fmla="*/ 911577 h 1553527"/>
                    <a:gd name="connsiteX1976" fmla="*/ 965906 w 1448551"/>
                    <a:gd name="connsiteY1976" fmla="*/ 895044 h 1553527"/>
                    <a:gd name="connsiteX1977" fmla="*/ 961484 w 1448551"/>
                    <a:gd name="connsiteY1977" fmla="*/ 896473 h 1553527"/>
                    <a:gd name="connsiteX1978" fmla="*/ 1113714 w 1448551"/>
                    <a:gd name="connsiteY1978" fmla="*/ 925694 h 1553527"/>
                    <a:gd name="connsiteX1979" fmla="*/ 1113714 w 1448551"/>
                    <a:gd name="connsiteY1979" fmla="*/ 913141 h 1553527"/>
                    <a:gd name="connsiteX1980" fmla="*/ 1105345 w 1448551"/>
                    <a:gd name="connsiteY1980" fmla="*/ 926748 h 1553527"/>
                    <a:gd name="connsiteX1981" fmla="*/ 1113714 w 1448551"/>
                    <a:gd name="connsiteY1981" fmla="*/ 925694 h 1553527"/>
                    <a:gd name="connsiteX1982" fmla="*/ 475096 w 1448551"/>
                    <a:gd name="connsiteY1982" fmla="*/ 917224 h 1553527"/>
                    <a:gd name="connsiteX1983" fmla="*/ 470844 w 1448551"/>
                    <a:gd name="connsiteY1983" fmla="*/ 898650 h 1553527"/>
                    <a:gd name="connsiteX1984" fmla="*/ 462272 w 1448551"/>
                    <a:gd name="connsiteY1984" fmla="*/ 910998 h 1553527"/>
                    <a:gd name="connsiteX1985" fmla="*/ 475096 w 1448551"/>
                    <a:gd name="connsiteY1985" fmla="*/ 917121 h 1553527"/>
                    <a:gd name="connsiteX1986" fmla="*/ 992168 w 1448551"/>
                    <a:gd name="connsiteY1986" fmla="*/ 925932 h 1553527"/>
                    <a:gd name="connsiteX1987" fmla="*/ 987984 w 1448551"/>
                    <a:gd name="connsiteY1987" fmla="*/ 924333 h 1553527"/>
                    <a:gd name="connsiteX1988" fmla="*/ 989378 w 1448551"/>
                    <a:gd name="connsiteY1988" fmla="*/ 934198 h 1553527"/>
                    <a:gd name="connsiteX1989" fmla="*/ 992270 w 1448551"/>
                    <a:gd name="connsiteY1989" fmla="*/ 925694 h 1553527"/>
                    <a:gd name="connsiteX1990" fmla="*/ 410735 w 1448551"/>
                    <a:gd name="connsiteY1990" fmla="*/ 900249 h 1553527"/>
                    <a:gd name="connsiteX1991" fmla="*/ 413592 w 1448551"/>
                    <a:gd name="connsiteY1991" fmla="*/ 910284 h 1553527"/>
                    <a:gd name="connsiteX1992" fmla="*/ 410837 w 1448551"/>
                    <a:gd name="connsiteY1992" fmla="*/ 900146 h 1553527"/>
                    <a:gd name="connsiteX1993" fmla="*/ 447916 w 1448551"/>
                    <a:gd name="connsiteY1993" fmla="*/ 934266 h 1553527"/>
                    <a:gd name="connsiteX1994" fmla="*/ 442167 w 1448551"/>
                    <a:gd name="connsiteY1994" fmla="*/ 905760 h 1553527"/>
                    <a:gd name="connsiteX1995" fmla="*/ 439344 w 1448551"/>
                    <a:gd name="connsiteY1995" fmla="*/ 929572 h 1553527"/>
                    <a:gd name="connsiteX1996" fmla="*/ 448018 w 1448551"/>
                    <a:gd name="connsiteY1996" fmla="*/ 934300 h 1553527"/>
                    <a:gd name="connsiteX1997" fmla="*/ 457883 w 1448551"/>
                    <a:gd name="connsiteY1997" fmla="*/ 917734 h 1553527"/>
                    <a:gd name="connsiteX1998" fmla="*/ 453597 w 1448551"/>
                    <a:gd name="connsiteY1998" fmla="*/ 916135 h 1553527"/>
                    <a:gd name="connsiteX1999" fmla="*/ 455448 w 1448551"/>
                    <a:gd name="connsiteY1999" fmla="*/ 925577 h 1553527"/>
                    <a:gd name="connsiteX2000" fmla="*/ 456455 w 1448551"/>
                    <a:gd name="connsiteY2000" fmla="*/ 926136 h 1553527"/>
                    <a:gd name="connsiteX2001" fmla="*/ 457985 w 1448551"/>
                    <a:gd name="connsiteY2001" fmla="*/ 917768 h 1553527"/>
                    <a:gd name="connsiteX2002" fmla="*/ 796973 w 1448551"/>
                    <a:gd name="connsiteY2002" fmla="*/ 952262 h 1553527"/>
                    <a:gd name="connsiteX2003" fmla="*/ 805444 w 1448551"/>
                    <a:gd name="connsiteY2003" fmla="*/ 962467 h 1553527"/>
                    <a:gd name="connsiteX2004" fmla="*/ 811057 w 1448551"/>
                    <a:gd name="connsiteY2004" fmla="*/ 945901 h 1553527"/>
                    <a:gd name="connsiteX2005" fmla="*/ 799797 w 1448551"/>
                    <a:gd name="connsiteY2005" fmla="*/ 932770 h 1553527"/>
                    <a:gd name="connsiteX2006" fmla="*/ 795579 w 1448551"/>
                    <a:gd name="connsiteY2006" fmla="*/ 945220 h 1553527"/>
                    <a:gd name="connsiteX2007" fmla="*/ 804049 w 1448551"/>
                    <a:gd name="connsiteY2007" fmla="*/ 949813 h 1553527"/>
                    <a:gd name="connsiteX2008" fmla="*/ 797075 w 1448551"/>
                    <a:gd name="connsiteY2008" fmla="*/ 952296 h 1553527"/>
                    <a:gd name="connsiteX2009" fmla="*/ 1178960 w 1448551"/>
                    <a:gd name="connsiteY2009" fmla="*/ 954949 h 1553527"/>
                    <a:gd name="connsiteX2010" fmla="*/ 1177599 w 1448551"/>
                    <a:gd name="connsiteY2010" fmla="*/ 961753 h 1553527"/>
                    <a:gd name="connsiteX2011" fmla="*/ 1179062 w 1448551"/>
                    <a:gd name="connsiteY2011" fmla="*/ 954983 h 1553527"/>
                    <a:gd name="connsiteX2012" fmla="*/ 363484 w 1448551"/>
                    <a:gd name="connsiteY2012" fmla="*/ 927735 h 1553527"/>
                    <a:gd name="connsiteX2013" fmla="*/ 372056 w 1448551"/>
                    <a:gd name="connsiteY2013" fmla="*/ 933756 h 1553527"/>
                    <a:gd name="connsiteX2014" fmla="*/ 370628 w 1448551"/>
                    <a:gd name="connsiteY2014" fmla="*/ 920965 h 1553527"/>
                    <a:gd name="connsiteX2015" fmla="*/ 363586 w 1448551"/>
                    <a:gd name="connsiteY2015" fmla="*/ 927803 h 1553527"/>
                    <a:gd name="connsiteX2016" fmla="*/ 784285 w 1448551"/>
                    <a:gd name="connsiteY2016" fmla="*/ 948894 h 1553527"/>
                    <a:gd name="connsiteX2017" fmla="*/ 778638 w 1448551"/>
                    <a:gd name="connsiteY2017" fmla="*/ 940186 h 1553527"/>
                    <a:gd name="connsiteX2018" fmla="*/ 777243 w 1448551"/>
                    <a:gd name="connsiteY2018" fmla="*/ 952772 h 1553527"/>
                    <a:gd name="connsiteX2019" fmla="*/ 784387 w 1448551"/>
                    <a:gd name="connsiteY2019" fmla="*/ 948962 h 1553527"/>
                    <a:gd name="connsiteX2020" fmla="*/ 868751 w 1448551"/>
                    <a:gd name="connsiteY2020" fmla="*/ 944132 h 1553527"/>
                    <a:gd name="connsiteX2021" fmla="*/ 863138 w 1448551"/>
                    <a:gd name="connsiteY2021" fmla="*/ 943894 h 1553527"/>
                    <a:gd name="connsiteX2022" fmla="*/ 865962 w 1448551"/>
                    <a:gd name="connsiteY2022" fmla="*/ 951037 h 1553527"/>
                    <a:gd name="connsiteX2023" fmla="*/ 868853 w 1448551"/>
                    <a:gd name="connsiteY2023" fmla="*/ 944200 h 1553527"/>
                    <a:gd name="connsiteX2024" fmla="*/ 470742 w 1448551"/>
                    <a:gd name="connsiteY2024" fmla="*/ 947942 h 1553527"/>
                    <a:gd name="connsiteX2025" fmla="*/ 476457 w 1448551"/>
                    <a:gd name="connsiteY2025" fmla="*/ 935491 h 1553527"/>
                    <a:gd name="connsiteX2026" fmla="*/ 463598 w 1448551"/>
                    <a:gd name="connsiteY2026" fmla="*/ 939165 h 1553527"/>
                    <a:gd name="connsiteX2027" fmla="*/ 470844 w 1448551"/>
                    <a:gd name="connsiteY2027" fmla="*/ 948010 h 1553527"/>
                    <a:gd name="connsiteX2028" fmla="*/ 449311 w 1448551"/>
                    <a:gd name="connsiteY2028" fmla="*/ 965393 h 1553527"/>
                    <a:gd name="connsiteX2029" fmla="*/ 455026 w 1448551"/>
                    <a:gd name="connsiteY2029" fmla="*/ 948656 h 1553527"/>
                    <a:gd name="connsiteX2030" fmla="*/ 447916 w 1448551"/>
                    <a:gd name="connsiteY2030" fmla="*/ 946921 h 1553527"/>
                    <a:gd name="connsiteX2031" fmla="*/ 440738 w 1448551"/>
                    <a:gd name="connsiteY2031" fmla="*/ 963590 h 1553527"/>
                    <a:gd name="connsiteX2032" fmla="*/ 449515 w 1448551"/>
                    <a:gd name="connsiteY2032" fmla="*/ 965461 h 1553527"/>
                    <a:gd name="connsiteX2033" fmla="*/ 502209 w 1448551"/>
                    <a:gd name="connsiteY2033" fmla="*/ 949506 h 1553527"/>
                    <a:gd name="connsiteX2034" fmla="*/ 487955 w 1448551"/>
                    <a:gd name="connsiteY2034" fmla="*/ 951752 h 1553527"/>
                    <a:gd name="connsiteX2035" fmla="*/ 486560 w 1448551"/>
                    <a:gd name="connsiteY2035" fmla="*/ 957331 h 1553527"/>
                    <a:gd name="connsiteX2036" fmla="*/ 490813 w 1448551"/>
                    <a:gd name="connsiteY2036" fmla="*/ 963148 h 1553527"/>
                    <a:gd name="connsiteX2037" fmla="*/ 502209 w 1448551"/>
                    <a:gd name="connsiteY2037" fmla="*/ 960834 h 1553527"/>
                    <a:gd name="connsiteX2038" fmla="*/ 502209 w 1448551"/>
                    <a:gd name="connsiteY2038" fmla="*/ 949506 h 1553527"/>
                    <a:gd name="connsiteX2039" fmla="*/ 412265 w 1448551"/>
                    <a:gd name="connsiteY2039" fmla="*/ 955528 h 1553527"/>
                    <a:gd name="connsiteX2040" fmla="*/ 405581 w 1448551"/>
                    <a:gd name="connsiteY2040" fmla="*/ 958492 h 1553527"/>
                    <a:gd name="connsiteX2041" fmla="*/ 406516 w 1448551"/>
                    <a:gd name="connsiteY2041" fmla="*/ 963760 h 1553527"/>
                    <a:gd name="connsiteX2042" fmla="*/ 412265 w 1448551"/>
                    <a:gd name="connsiteY2042" fmla="*/ 955358 h 1553527"/>
                    <a:gd name="connsiteX2043" fmla="*/ 756186 w 1448551"/>
                    <a:gd name="connsiteY2043" fmla="*/ 986926 h 1553527"/>
                    <a:gd name="connsiteX2044" fmla="*/ 746287 w 1448551"/>
                    <a:gd name="connsiteY2044" fmla="*/ 973863 h 1553527"/>
                    <a:gd name="connsiteX2045" fmla="*/ 756186 w 1448551"/>
                    <a:gd name="connsiteY2045" fmla="*/ 986926 h 1553527"/>
                    <a:gd name="connsiteX2046" fmla="*/ 860417 w 1448551"/>
                    <a:gd name="connsiteY2046" fmla="*/ 984375 h 1553527"/>
                    <a:gd name="connsiteX2047" fmla="*/ 870282 w 1448551"/>
                    <a:gd name="connsiteY2047" fmla="*/ 977809 h 1553527"/>
                    <a:gd name="connsiteX2048" fmla="*/ 868853 w 1448551"/>
                    <a:gd name="connsiteY2048" fmla="*/ 974952 h 1553527"/>
                    <a:gd name="connsiteX2049" fmla="*/ 860417 w 1448551"/>
                    <a:gd name="connsiteY2049" fmla="*/ 984477 h 1553527"/>
                    <a:gd name="connsiteX2050" fmla="*/ 1091432 w 1448551"/>
                    <a:gd name="connsiteY2050" fmla="*/ 1012474 h 1553527"/>
                    <a:gd name="connsiteX2051" fmla="*/ 1101161 w 1448551"/>
                    <a:gd name="connsiteY2051" fmla="*/ 993321 h 1553527"/>
                    <a:gd name="connsiteX2052" fmla="*/ 1099800 w 1448551"/>
                    <a:gd name="connsiteY2052" fmla="*/ 989069 h 1553527"/>
                    <a:gd name="connsiteX2053" fmla="*/ 1095582 w 1448551"/>
                    <a:gd name="connsiteY2053" fmla="*/ 989069 h 1553527"/>
                    <a:gd name="connsiteX2054" fmla="*/ 1092759 w 1448551"/>
                    <a:gd name="connsiteY2054" fmla="*/ 998390 h 1553527"/>
                    <a:gd name="connsiteX2055" fmla="*/ 1087928 w 1448551"/>
                    <a:gd name="connsiteY2055" fmla="*/ 976040 h 1553527"/>
                    <a:gd name="connsiteX2056" fmla="*/ 1066157 w 1448551"/>
                    <a:gd name="connsiteY2056" fmla="*/ 969747 h 1553527"/>
                    <a:gd name="connsiteX2057" fmla="*/ 1055067 w 1448551"/>
                    <a:gd name="connsiteY2057" fmla="*/ 953180 h 1553527"/>
                    <a:gd name="connsiteX2058" fmla="*/ 1048263 w 1448551"/>
                    <a:gd name="connsiteY2058" fmla="*/ 952432 h 1553527"/>
                    <a:gd name="connsiteX2059" fmla="*/ 1069490 w 1448551"/>
                    <a:gd name="connsiteY2059" fmla="*/ 935117 h 1553527"/>
                    <a:gd name="connsiteX2060" fmla="*/ 1070477 w 1448551"/>
                    <a:gd name="connsiteY2060" fmla="*/ 927939 h 1553527"/>
                    <a:gd name="connsiteX2061" fmla="*/ 1070137 w 1448551"/>
                    <a:gd name="connsiteY2061" fmla="*/ 927939 h 1553527"/>
                    <a:gd name="connsiteX2062" fmla="*/ 1067824 w 1448551"/>
                    <a:gd name="connsiteY2062" fmla="*/ 917734 h 1553527"/>
                    <a:gd name="connsiteX2063" fmla="*/ 1058979 w 1448551"/>
                    <a:gd name="connsiteY2063" fmla="*/ 908209 h 1553527"/>
                    <a:gd name="connsiteX2064" fmla="*/ 1035166 w 1448551"/>
                    <a:gd name="connsiteY2064" fmla="*/ 906542 h 1553527"/>
                    <a:gd name="connsiteX2065" fmla="*/ 1027784 w 1448551"/>
                    <a:gd name="connsiteY2065" fmla="*/ 901099 h 1553527"/>
                    <a:gd name="connsiteX2066" fmla="*/ 1002713 w 1448551"/>
                    <a:gd name="connsiteY2066" fmla="*/ 908753 h 1553527"/>
                    <a:gd name="connsiteX2067" fmla="*/ 1003122 w 1448551"/>
                    <a:gd name="connsiteY2067" fmla="*/ 915727 h 1553527"/>
                    <a:gd name="connsiteX2068" fmla="*/ 996318 w 1448551"/>
                    <a:gd name="connsiteY2068" fmla="*/ 920455 h 1553527"/>
                    <a:gd name="connsiteX2069" fmla="*/ 997713 w 1448551"/>
                    <a:gd name="connsiteY2069" fmla="*/ 928892 h 1553527"/>
                    <a:gd name="connsiteX2070" fmla="*/ 1005741 w 1448551"/>
                    <a:gd name="connsiteY2070" fmla="*/ 930661 h 1553527"/>
                    <a:gd name="connsiteX2071" fmla="*/ 1006557 w 1448551"/>
                    <a:gd name="connsiteY2071" fmla="*/ 933382 h 1553527"/>
                    <a:gd name="connsiteX2072" fmla="*/ 1037173 w 1448551"/>
                    <a:gd name="connsiteY2072" fmla="*/ 945084 h 1553527"/>
                    <a:gd name="connsiteX2073" fmla="*/ 1038228 w 1448551"/>
                    <a:gd name="connsiteY2073" fmla="*/ 946853 h 1553527"/>
                    <a:gd name="connsiteX2074" fmla="*/ 1037582 w 1448551"/>
                    <a:gd name="connsiteY2074" fmla="*/ 947295 h 1553527"/>
                    <a:gd name="connsiteX2075" fmla="*/ 1022614 w 1448551"/>
                    <a:gd name="connsiteY2075" fmla="*/ 966311 h 1553527"/>
                    <a:gd name="connsiteX2076" fmla="*/ 1021797 w 1448551"/>
                    <a:gd name="connsiteY2076" fmla="*/ 967638 h 1553527"/>
                    <a:gd name="connsiteX2077" fmla="*/ 1024519 w 1448551"/>
                    <a:gd name="connsiteY2077" fmla="*/ 976415 h 1553527"/>
                    <a:gd name="connsiteX2078" fmla="*/ 1019926 w 1448551"/>
                    <a:gd name="connsiteY2078" fmla="*/ 1009514 h 1553527"/>
                    <a:gd name="connsiteX2079" fmla="*/ 1019926 w 1448551"/>
                    <a:gd name="connsiteY2079" fmla="*/ 1016556 h 1553527"/>
                    <a:gd name="connsiteX2080" fmla="*/ 1022682 w 1448551"/>
                    <a:gd name="connsiteY2080" fmla="*/ 1016012 h 1553527"/>
                    <a:gd name="connsiteX2081" fmla="*/ 1026628 w 1448551"/>
                    <a:gd name="connsiteY2081" fmla="*/ 1021965 h 1553527"/>
                    <a:gd name="connsiteX2082" fmla="*/ 1025335 w 1448551"/>
                    <a:gd name="connsiteY2082" fmla="*/ 1023972 h 1553527"/>
                    <a:gd name="connsiteX2083" fmla="*/ 1022750 w 1448551"/>
                    <a:gd name="connsiteY2083" fmla="*/ 1022271 h 1553527"/>
                    <a:gd name="connsiteX2084" fmla="*/ 1024281 w 1448551"/>
                    <a:gd name="connsiteY2084" fmla="*/ 1030775 h 1553527"/>
                    <a:gd name="connsiteX2085" fmla="*/ 1020369 w 1448551"/>
                    <a:gd name="connsiteY2085" fmla="*/ 1046559 h 1553527"/>
                    <a:gd name="connsiteX2086" fmla="*/ 1025811 w 1448551"/>
                    <a:gd name="connsiteY2086" fmla="*/ 1054282 h 1553527"/>
                    <a:gd name="connsiteX2087" fmla="*/ 1018532 w 1448551"/>
                    <a:gd name="connsiteY2087" fmla="*/ 1062616 h 1553527"/>
                    <a:gd name="connsiteX2088" fmla="*/ 1032513 w 1448551"/>
                    <a:gd name="connsiteY2088" fmla="*/ 1067378 h 1553527"/>
                    <a:gd name="connsiteX2089" fmla="*/ 1033976 w 1448551"/>
                    <a:gd name="connsiteY2089" fmla="*/ 1065269 h 1553527"/>
                    <a:gd name="connsiteX2090" fmla="*/ 1055339 w 1448551"/>
                    <a:gd name="connsiteY2090" fmla="*/ 1027373 h 1553527"/>
                    <a:gd name="connsiteX2091" fmla="*/ 1053672 w 1448551"/>
                    <a:gd name="connsiteY2091" fmla="*/ 1026965 h 1553527"/>
                    <a:gd name="connsiteX2092" fmla="*/ 1064966 w 1448551"/>
                    <a:gd name="connsiteY2092" fmla="*/ 1013936 h 1553527"/>
                    <a:gd name="connsiteX2093" fmla="*/ 1087928 w 1448551"/>
                    <a:gd name="connsiteY2093" fmla="*/ 1009752 h 1553527"/>
                    <a:gd name="connsiteX2094" fmla="*/ 1091432 w 1448551"/>
                    <a:gd name="connsiteY2094" fmla="*/ 1012575 h 1553527"/>
                    <a:gd name="connsiteX2095" fmla="*/ 383622 w 1448551"/>
                    <a:gd name="connsiteY2095" fmla="*/ 962637 h 1553527"/>
                    <a:gd name="connsiteX2096" fmla="*/ 393828 w 1448551"/>
                    <a:gd name="connsiteY2096" fmla="*/ 982878 h 1553527"/>
                    <a:gd name="connsiteX2097" fmla="*/ 383622 w 1448551"/>
                    <a:gd name="connsiteY2097" fmla="*/ 962637 h 1553527"/>
                    <a:gd name="connsiteX2098" fmla="*/ 536431 w 1448551"/>
                    <a:gd name="connsiteY2098" fmla="*/ 974816 h 1553527"/>
                    <a:gd name="connsiteX2099" fmla="*/ 539254 w 1448551"/>
                    <a:gd name="connsiteY2099" fmla="*/ 983422 h 1553527"/>
                    <a:gd name="connsiteX2100" fmla="*/ 536431 w 1448551"/>
                    <a:gd name="connsiteY2100" fmla="*/ 974816 h 1553527"/>
                    <a:gd name="connsiteX2101" fmla="*/ 1115108 w 1448551"/>
                    <a:gd name="connsiteY2101" fmla="*/ 1009378 h 1553527"/>
                    <a:gd name="connsiteX2102" fmla="*/ 1117898 w 1448551"/>
                    <a:gd name="connsiteY2102" fmla="*/ 999717 h 1553527"/>
                    <a:gd name="connsiteX2103" fmla="*/ 1108135 w 1448551"/>
                    <a:gd name="connsiteY2103" fmla="*/ 1004921 h 1553527"/>
                    <a:gd name="connsiteX2104" fmla="*/ 1115108 w 1448551"/>
                    <a:gd name="connsiteY2104" fmla="*/ 1009378 h 1553527"/>
                    <a:gd name="connsiteX2105" fmla="*/ 732169 w 1448551"/>
                    <a:gd name="connsiteY2105" fmla="*/ 995771 h 1553527"/>
                    <a:gd name="connsiteX2106" fmla="*/ 742069 w 1448551"/>
                    <a:gd name="connsiteY2106" fmla="*/ 1000397 h 1553527"/>
                    <a:gd name="connsiteX2107" fmla="*/ 749110 w 1448551"/>
                    <a:gd name="connsiteY2107" fmla="*/ 985259 h 1553527"/>
                    <a:gd name="connsiteX2108" fmla="*/ 732169 w 1448551"/>
                    <a:gd name="connsiteY2108" fmla="*/ 995873 h 1553527"/>
                    <a:gd name="connsiteX2109" fmla="*/ 792823 w 1448551"/>
                    <a:gd name="connsiteY2109" fmla="*/ 991348 h 1553527"/>
                    <a:gd name="connsiteX2110" fmla="*/ 798504 w 1448551"/>
                    <a:gd name="connsiteY2110" fmla="*/ 990158 h 1553527"/>
                    <a:gd name="connsiteX2111" fmla="*/ 792823 w 1448551"/>
                    <a:gd name="connsiteY2111" fmla="*/ 985701 h 1553527"/>
                    <a:gd name="connsiteX2112" fmla="*/ 435160 w 1448551"/>
                    <a:gd name="connsiteY2112" fmla="*/ 973319 h 1553527"/>
                    <a:gd name="connsiteX2113" fmla="*/ 423695 w 1448551"/>
                    <a:gd name="connsiteY2113" fmla="*/ 1003935 h 1553527"/>
                    <a:gd name="connsiteX2114" fmla="*/ 427982 w 1448551"/>
                    <a:gd name="connsiteY2114" fmla="*/ 1015433 h 1553527"/>
                    <a:gd name="connsiteX2115" fmla="*/ 475096 w 1448551"/>
                    <a:gd name="connsiteY2115" fmla="*/ 1015977 h 1553527"/>
                    <a:gd name="connsiteX2116" fmla="*/ 465163 w 1448551"/>
                    <a:gd name="connsiteY2116" fmla="*/ 977435 h 1553527"/>
                    <a:gd name="connsiteX2117" fmla="*/ 435160 w 1448551"/>
                    <a:gd name="connsiteY2117" fmla="*/ 973319 h 1553527"/>
                    <a:gd name="connsiteX2118" fmla="*/ 823711 w 1448551"/>
                    <a:gd name="connsiteY2118" fmla="*/ 989954 h 1553527"/>
                    <a:gd name="connsiteX2119" fmla="*/ 829324 w 1448551"/>
                    <a:gd name="connsiteY2119" fmla="*/ 995805 h 1553527"/>
                    <a:gd name="connsiteX2120" fmla="*/ 829443 w 1448551"/>
                    <a:gd name="connsiteY2120" fmla="*/ 990073 h 1553527"/>
                    <a:gd name="connsiteX2121" fmla="*/ 823711 w 1448551"/>
                    <a:gd name="connsiteY2121" fmla="*/ 989954 h 1553527"/>
                    <a:gd name="connsiteX2122" fmla="*/ 976792 w 1448551"/>
                    <a:gd name="connsiteY2122" fmla="*/ 995090 h 1553527"/>
                    <a:gd name="connsiteX2123" fmla="*/ 980976 w 1448551"/>
                    <a:gd name="connsiteY2123" fmla="*/ 1003663 h 1553527"/>
                    <a:gd name="connsiteX2124" fmla="*/ 976792 w 1448551"/>
                    <a:gd name="connsiteY2124" fmla="*/ 995090 h 1553527"/>
                    <a:gd name="connsiteX2125" fmla="*/ 917941 w 1448551"/>
                    <a:gd name="connsiteY2125" fmla="*/ 998186 h 1553527"/>
                    <a:gd name="connsiteX2126" fmla="*/ 910933 w 1448551"/>
                    <a:gd name="connsiteY2126" fmla="*/ 997880 h 1553527"/>
                    <a:gd name="connsiteX2127" fmla="*/ 917941 w 1448551"/>
                    <a:gd name="connsiteY2127" fmla="*/ 1003765 h 1553527"/>
                    <a:gd name="connsiteX2128" fmla="*/ 934746 w 1448551"/>
                    <a:gd name="connsiteY2128" fmla="*/ 1001588 h 1553527"/>
                    <a:gd name="connsiteX2129" fmla="*/ 931956 w 1448551"/>
                    <a:gd name="connsiteY2129" fmla="*/ 1007065 h 1553527"/>
                    <a:gd name="connsiteX2130" fmla="*/ 936174 w 1448551"/>
                    <a:gd name="connsiteY2130" fmla="*/ 1008629 h 1553527"/>
                    <a:gd name="connsiteX2131" fmla="*/ 935610 w 1448551"/>
                    <a:gd name="connsiteY2131" fmla="*/ 1002208 h 1553527"/>
                    <a:gd name="connsiteX2132" fmla="*/ 934848 w 1448551"/>
                    <a:gd name="connsiteY2132" fmla="*/ 1001690 h 1553527"/>
                    <a:gd name="connsiteX2133" fmla="*/ 771460 w 1448551"/>
                    <a:gd name="connsiteY2133" fmla="*/ 1004479 h 1553527"/>
                    <a:gd name="connsiteX2134" fmla="*/ 775678 w 1448551"/>
                    <a:gd name="connsiteY2134" fmla="*/ 1006044 h 1553527"/>
                    <a:gd name="connsiteX2135" fmla="*/ 772855 w 1448551"/>
                    <a:gd name="connsiteY2135" fmla="*/ 997506 h 1553527"/>
                    <a:gd name="connsiteX2136" fmla="*/ 771698 w 1448551"/>
                    <a:gd name="connsiteY2136" fmla="*/ 1004581 h 1553527"/>
                    <a:gd name="connsiteX2137" fmla="*/ 480607 w 1448551"/>
                    <a:gd name="connsiteY2137" fmla="*/ 986484 h 1553527"/>
                    <a:gd name="connsiteX2138" fmla="*/ 476321 w 1448551"/>
                    <a:gd name="connsiteY2138" fmla="*/ 986280 h 1553527"/>
                    <a:gd name="connsiteX2139" fmla="*/ 479178 w 1448551"/>
                    <a:gd name="connsiteY2139" fmla="*/ 992063 h 1553527"/>
                    <a:gd name="connsiteX2140" fmla="*/ 480845 w 1448551"/>
                    <a:gd name="connsiteY2140" fmla="*/ 986586 h 1553527"/>
                    <a:gd name="connsiteX2141" fmla="*/ 1004482 w 1448551"/>
                    <a:gd name="connsiteY2141" fmla="*/ 1012950 h 1553527"/>
                    <a:gd name="connsiteX2142" fmla="*/ 1007238 w 1448551"/>
                    <a:gd name="connsiteY2142" fmla="*/ 1018699 h 1553527"/>
                    <a:gd name="connsiteX2143" fmla="*/ 1012851 w 1448551"/>
                    <a:gd name="connsiteY2143" fmla="*/ 1020298 h 1553527"/>
                    <a:gd name="connsiteX2144" fmla="*/ 1015640 w 1448551"/>
                    <a:gd name="connsiteY2144" fmla="*/ 1013494 h 1553527"/>
                    <a:gd name="connsiteX2145" fmla="*/ 1004891 w 1448551"/>
                    <a:gd name="connsiteY2145" fmla="*/ 1013052 h 1553527"/>
                    <a:gd name="connsiteX2146" fmla="*/ 965260 w 1448551"/>
                    <a:gd name="connsiteY2146" fmla="*/ 1014106 h 1553527"/>
                    <a:gd name="connsiteX2147" fmla="*/ 961076 w 1448551"/>
                    <a:gd name="connsiteY2147" fmla="*/ 1014106 h 1553527"/>
                    <a:gd name="connsiteX2148" fmla="*/ 965260 w 1448551"/>
                    <a:gd name="connsiteY2148" fmla="*/ 1019855 h 1553527"/>
                    <a:gd name="connsiteX2149" fmla="*/ 519320 w 1448551"/>
                    <a:gd name="connsiteY2149" fmla="*/ 1009378 h 1553527"/>
                    <a:gd name="connsiteX2150" fmla="*/ 529287 w 1448551"/>
                    <a:gd name="connsiteY2150" fmla="*/ 1011215 h 1553527"/>
                    <a:gd name="connsiteX2151" fmla="*/ 530716 w 1448551"/>
                    <a:gd name="connsiteY2151" fmla="*/ 999989 h 1553527"/>
                    <a:gd name="connsiteX2152" fmla="*/ 519320 w 1448551"/>
                    <a:gd name="connsiteY2152" fmla="*/ 1009378 h 1553527"/>
                    <a:gd name="connsiteX2153" fmla="*/ 416552 w 1448551"/>
                    <a:gd name="connsiteY2153" fmla="*/ 1010705 h 1553527"/>
                    <a:gd name="connsiteX2154" fmla="*/ 419409 w 1448551"/>
                    <a:gd name="connsiteY2154" fmla="*/ 1003901 h 1553527"/>
                    <a:gd name="connsiteX2155" fmla="*/ 413694 w 1448551"/>
                    <a:gd name="connsiteY2155" fmla="*/ 1002234 h 1553527"/>
                    <a:gd name="connsiteX2156" fmla="*/ 416552 w 1448551"/>
                    <a:gd name="connsiteY2156" fmla="*/ 1010739 h 1553527"/>
                    <a:gd name="connsiteX2157" fmla="*/ 766051 w 1448551"/>
                    <a:gd name="connsiteY2157" fmla="*/ 1049281 h 1553527"/>
                    <a:gd name="connsiteX2158" fmla="*/ 778740 w 1448551"/>
                    <a:gd name="connsiteY2158" fmla="*/ 1034381 h 1553527"/>
                    <a:gd name="connsiteX2159" fmla="*/ 757581 w 1448551"/>
                    <a:gd name="connsiteY2159" fmla="*/ 1022237 h 1553527"/>
                    <a:gd name="connsiteX2160" fmla="*/ 761799 w 1448551"/>
                    <a:gd name="connsiteY2160" fmla="*/ 1033667 h 1553527"/>
                    <a:gd name="connsiteX2161" fmla="*/ 757581 w 1448551"/>
                    <a:gd name="connsiteY2161" fmla="*/ 1050335 h 1553527"/>
                    <a:gd name="connsiteX2162" fmla="*/ 750505 w 1448551"/>
                    <a:gd name="connsiteY2162" fmla="*/ 1058466 h 1553527"/>
                    <a:gd name="connsiteX2163" fmla="*/ 761799 w 1448551"/>
                    <a:gd name="connsiteY2163" fmla="*/ 1064555 h 1553527"/>
                    <a:gd name="connsiteX2164" fmla="*/ 770303 w 1448551"/>
                    <a:gd name="connsiteY2164" fmla="*/ 1063500 h 1553527"/>
                    <a:gd name="connsiteX2165" fmla="*/ 773093 w 1448551"/>
                    <a:gd name="connsiteY2165" fmla="*/ 1053771 h 1553527"/>
                    <a:gd name="connsiteX2166" fmla="*/ 766051 w 1448551"/>
                    <a:gd name="connsiteY2166" fmla="*/ 1049281 h 1553527"/>
                    <a:gd name="connsiteX2167" fmla="*/ 708051 w 1448551"/>
                    <a:gd name="connsiteY2167" fmla="*/ 1024346 h 1553527"/>
                    <a:gd name="connsiteX2168" fmla="*/ 713698 w 1448551"/>
                    <a:gd name="connsiteY2168" fmla="*/ 1028836 h 1553527"/>
                    <a:gd name="connsiteX2169" fmla="*/ 708051 w 1448551"/>
                    <a:gd name="connsiteY2169" fmla="*/ 1024346 h 1553527"/>
                    <a:gd name="connsiteX2170" fmla="*/ 717950 w 1448551"/>
                    <a:gd name="connsiteY2170" fmla="*/ 1026183 h 1553527"/>
                    <a:gd name="connsiteX2171" fmla="*/ 716555 w 1448551"/>
                    <a:gd name="connsiteY2171" fmla="*/ 1033190 h 1553527"/>
                    <a:gd name="connsiteX2172" fmla="*/ 723597 w 1448551"/>
                    <a:gd name="connsiteY2172" fmla="*/ 1033462 h 1553527"/>
                    <a:gd name="connsiteX2173" fmla="*/ 718018 w 1448551"/>
                    <a:gd name="connsiteY2173" fmla="*/ 1026183 h 1553527"/>
                    <a:gd name="connsiteX2174" fmla="*/ 504998 w 1448551"/>
                    <a:gd name="connsiteY2174" fmla="*/ 1021488 h 1553527"/>
                    <a:gd name="connsiteX2175" fmla="*/ 504998 w 1448551"/>
                    <a:gd name="connsiteY2175" fmla="*/ 1027135 h 1553527"/>
                    <a:gd name="connsiteX2176" fmla="*/ 505066 w 1448551"/>
                    <a:gd name="connsiteY2176" fmla="*/ 1021488 h 1553527"/>
                    <a:gd name="connsiteX2177" fmla="*/ 787142 w 1448551"/>
                    <a:gd name="connsiteY2177" fmla="*/ 1043158 h 1553527"/>
                    <a:gd name="connsiteX2178" fmla="*/ 791360 w 1448551"/>
                    <a:gd name="connsiteY2178" fmla="*/ 1041899 h 1553527"/>
                    <a:gd name="connsiteX2179" fmla="*/ 785748 w 1448551"/>
                    <a:gd name="connsiteY2179" fmla="*/ 1033258 h 1553527"/>
                    <a:gd name="connsiteX2180" fmla="*/ 787210 w 1448551"/>
                    <a:gd name="connsiteY2180" fmla="*/ 1043158 h 1553527"/>
                    <a:gd name="connsiteX2181" fmla="*/ 686824 w 1448551"/>
                    <a:gd name="connsiteY2181" fmla="*/ 1031932 h 1553527"/>
                    <a:gd name="connsiteX2182" fmla="*/ 688252 w 1448551"/>
                    <a:gd name="connsiteY2182" fmla="*/ 1043226 h 1553527"/>
                    <a:gd name="connsiteX2183" fmla="*/ 692505 w 1448551"/>
                    <a:gd name="connsiteY2183" fmla="*/ 1034959 h 1553527"/>
                    <a:gd name="connsiteX2184" fmla="*/ 686892 w 1448551"/>
                    <a:gd name="connsiteY2184" fmla="*/ 1031932 h 1553527"/>
                    <a:gd name="connsiteX2185" fmla="*/ 483533 w 1448551"/>
                    <a:gd name="connsiteY2185" fmla="*/ 1027748 h 1553527"/>
                    <a:gd name="connsiteX2186" fmla="*/ 479281 w 1448551"/>
                    <a:gd name="connsiteY2186" fmla="*/ 1034551 h 1553527"/>
                    <a:gd name="connsiteX2187" fmla="*/ 487819 w 1448551"/>
                    <a:gd name="connsiteY2187" fmla="*/ 1037749 h 1553527"/>
                    <a:gd name="connsiteX2188" fmla="*/ 483533 w 1448551"/>
                    <a:gd name="connsiteY2188" fmla="*/ 1027748 h 1553527"/>
                    <a:gd name="connsiteX2189" fmla="*/ 748872 w 1448551"/>
                    <a:gd name="connsiteY2189" fmla="*/ 1040232 h 1553527"/>
                    <a:gd name="connsiteX2190" fmla="*/ 751696 w 1448551"/>
                    <a:gd name="connsiteY2190" fmla="*/ 1048805 h 1553527"/>
                    <a:gd name="connsiteX2191" fmla="*/ 749110 w 1448551"/>
                    <a:gd name="connsiteY2191" fmla="*/ 1040130 h 1553527"/>
                    <a:gd name="connsiteX2192" fmla="*/ 916376 w 1448551"/>
                    <a:gd name="connsiteY2192" fmla="*/ 1069658 h 1553527"/>
                    <a:gd name="connsiteX2193" fmla="*/ 913552 w 1448551"/>
                    <a:gd name="connsiteY2193" fmla="*/ 1047138 h 1553527"/>
                    <a:gd name="connsiteX2194" fmla="*/ 916614 w 1448551"/>
                    <a:gd name="connsiteY2194" fmla="*/ 1069555 h 1553527"/>
                    <a:gd name="connsiteX2195" fmla="*/ 727679 w 1448551"/>
                    <a:gd name="connsiteY2195" fmla="*/ 1052002 h 1553527"/>
                    <a:gd name="connsiteX2196" fmla="*/ 730502 w 1448551"/>
                    <a:gd name="connsiteY2196" fmla="*/ 1045199 h 1553527"/>
                    <a:gd name="connsiteX2197" fmla="*/ 714956 w 1448551"/>
                    <a:gd name="connsiteY2197" fmla="*/ 1052989 h 1553527"/>
                    <a:gd name="connsiteX2198" fmla="*/ 724856 w 1448551"/>
                    <a:gd name="connsiteY2198" fmla="*/ 1064657 h 1553527"/>
                    <a:gd name="connsiteX2199" fmla="*/ 733326 w 1448551"/>
                    <a:gd name="connsiteY2199" fmla="*/ 1055166 h 1553527"/>
                    <a:gd name="connsiteX2200" fmla="*/ 727917 w 1448551"/>
                    <a:gd name="connsiteY2200" fmla="*/ 1051900 h 1553527"/>
                    <a:gd name="connsiteX2201" fmla="*/ 983629 w 1448551"/>
                    <a:gd name="connsiteY2201" fmla="*/ 1052819 h 1553527"/>
                    <a:gd name="connsiteX2202" fmla="*/ 979445 w 1448551"/>
                    <a:gd name="connsiteY2202" fmla="*/ 1052649 h 1553527"/>
                    <a:gd name="connsiteX2203" fmla="*/ 979445 w 1448551"/>
                    <a:gd name="connsiteY2203" fmla="*/ 1058364 h 1553527"/>
                    <a:gd name="connsiteX2204" fmla="*/ 983868 w 1448551"/>
                    <a:gd name="connsiteY2204" fmla="*/ 1052717 h 1553527"/>
                    <a:gd name="connsiteX2205" fmla="*/ 492003 w 1448551"/>
                    <a:gd name="connsiteY2205" fmla="*/ 1036592 h 1553527"/>
                    <a:gd name="connsiteX2206" fmla="*/ 492003 w 1448551"/>
                    <a:gd name="connsiteY2206" fmla="*/ 1047886 h 1553527"/>
                    <a:gd name="connsiteX2207" fmla="*/ 497820 w 1448551"/>
                    <a:gd name="connsiteY2207" fmla="*/ 1042307 h 1553527"/>
                    <a:gd name="connsiteX2208" fmla="*/ 492241 w 1448551"/>
                    <a:gd name="connsiteY2208" fmla="*/ 1036490 h 1553527"/>
                    <a:gd name="connsiteX2209" fmla="*/ 815173 w 1448551"/>
                    <a:gd name="connsiteY2209" fmla="*/ 1052853 h 1553527"/>
                    <a:gd name="connsiteX2210" fmla="*/ 809526 w 1448551"/>
                    <a:gd name="connsiteY2210" fmla="*/ 1062446 h 1553527"/>
                    <a:gd name="connsiteX2211" fmla="*/ 816568 w 1448551"/>
                    <a:gd name="connsiteY2211" fmla="*/ 1061323 h 1553527"/>
                    <a:gd name="connsiteX2212" fmla="*/ 815411 w 1448551"/>
                    <a:gd name="connsiteY2212" fmla="*/ 1052751 h 1553527"/>
                    <a:gd name="connsiteX2213" fmla="*/ 850586 w 1448551"/>
                    <a:gd name="connsiteY2213" fmla="*/ 174886 h 1553527"/>
                    <a:gd name="connsiteX2214" fmla="*/ 847796 w 1448551"/>
                    <a:gd name="connsiteY2214" fmla="*/ 230811 h 1553527"/>
                    <a:gd name="connsiteX2215" fmla="*/ 864635 w 1448551"/>
                    <a:gd name="connsiteY2215" fmla="*/ 219143 h 1553527"/>
                    <a:gd name="connsiteX2216" fmla="*/ 861845 w 1448551"/>
                    <a:gd name="connsiteY2216" fmla="*/ 200773 h 1553527"/>
                    <a:gd name="connsiteX2217" fmla="*/ 854804 w 1448551"/>
                    <a:gd name="connsiteY2217" fmla="*/ 205978 h 1553527"/>
                    <a:gd name="connsiteX2218" fmla="*/ 859022 w 1448551"/>
                    <a:gd name="connsiteY2218" fmla="*/ 155734 h 1553527"/>
                    <a:gd name="connsiteX2219" fmla="*/ 851980 w 1448551"/>
                    <a:gd name="connsiteY2219" fmla="*/ 152536 h 1553527"/>
                    <a:gd name="connsiteX2220" fmla="*/ 849191 w 1448551"/>
                    <a:gd name="connsiteY2220" fmla="*/ 159340 h 1553527"/>
                    <a:gd name="connsiteX2221" fmla="*/ 836536 w 1448551"/>
                    <a:gd name="connsiteY2221" fmla="*/ 157196 h 1553527"/>
                    <a:gd name="connsiteX2222" fmla="*/ 835107 w 1448551"/>
                    <a:gd name="connsiteY2222" fmla="*/ 168320 h 1553527"/>
                    <a:gd name="connsiteX2223" fmla="*/ 850586 w 1448551"/>
                    <a:gd name="connsiteY2223" fmla="*/ 174886 h 1553527"/>
                    <a:gd name="connsiteX2224" fmla="*/ 509352 w 1448551"/>
                    <a:gd name="connsiteY2224" fmla="*/ 308814 h 1553527"/>
                    <a:gd name="connsiteX2225" fmla="*/ 511087 w 1448551"/>
                    <a:gd name="connsiteY2225" fmla="*/ 312624 h 1553527"/>
                    <a:gd name="connsiteX2226" fmla="*/ 509352 w 1448551"/>
                    <a:gd name="connsiteY2226" fmla="*/ 308814 h 1553527"/>
                    <a:gd name="connsiteX2227" fmla="*/ 510781 w 1448551"/>
                    <a:gd name="connsiteY2227" fmla="*/ 313100 h 1553527"/>
                    <a:gd name="connsiteX2228" fmla="*/ 511393 w 1448551"/>
                    <a:gd name="connsiteY2228" fmla="*/ 313100 h 1553527"/>
                    <a:gd name="connsiteX2229" fmla="*/ 511087 w 1448551"/>
                    <a:gd name="connsiteY2229" fmla="*/ 312488 h 1553527"/>
                    <a:gd name="connsiteX2230" fmla="*/ 510747 w 1448551"/>
                    <a:gd name="connsiteY2230" fmla="*/ 313100 h 1553527"/>
                    <a:gd name="connsiteX2231" fmla="*/ 539254 w 1448551"/>
                    <a:gd name="connsiteY2231" fmla="*/ 409201 h 1553527"/>
                    <a:gd name="connsiteX2232" fmla="*/ 535002 w 1448551"/>
                    <a:gd name="connsiteY2232" fmla="*/ 403350 h 1553527"/>
                    <a:gd name="connsiteX2233" fmla="*/ 539254 w 1448551"/>
                    <a:gd name="connsiteY2233" fmla="*/ 409201 h 1553527"/>
                    <a:gd name="connsiteX2234" fmla="*/ 1069116 w 1448551"/>
                    <a:gd name="connsiteY2234" fmla="*/ 454377 h 1553527"/>
                    <a:gd name="connsiteX2235" fmla="*/ 1064932 w 1448551"/>
                    <a:gd name="connsiteY2235" fmla="*/ 468154 h 1553527"/>
                    <a:gd name="connsiteX2236" fmla="*/ 1070511 w 1448551"/>
                    <a:gd name="connsiteY2236" fmla="*/ 464242 h 1553527"/>
                    <a:gd name="connsiteX2237" fmla="*/ 1071906 w 1448551"/>
                    <a:gd name="connsiteY2237" fmla="*/ 455941 h 1553527"/>
                    <a:gd name="connsiteX2238" fmla="*/ 1069116 w 1448551"/>
                    <a:gd name="connsiteY2238" fmla="*/ 454377 h 1553527"/>
                    <a:gd name="connsiteX2239" fmla="*/ 1122048 w 1448551"/>
                    <a:gd name="connsiteY2239" fmla="*/ 473937 h 1553527"/>
                    <a:gd name="connsiteX2240" fmla="*/ 1156848 w 1448551"/>
                    <a:gd name="connsiteY2240" fmla="*/ 478563 h 1553527"/>
                    <a:gd name="connsiteX2241" fmla="*/ 1158243 w 1448551"/>
                    <a:gd name="connsiteY2241" fmla="*/ 484244 h 1553527"/>
                    <a:gd name="connsiteX2242" fmla="*/ 1181851 w 1448551"/>
                    <a:gd name="connsiteY2242" fmla="*/ 467235 h 1553527"/>
                    <a:gd name="connsiteX2243" fmla="*/ 1122048 w 1448551"/>
                    <a:gd name="connsiteY2243" fmla="*/ 473937 h 1553527"/>
                    <a:gd name="connsiteX2244" fmla="*/ 1013191 w 1448551"/>
                    <a:gd name="connsiteY2244" fmla="*/ 635964 h 1553527"/>
                    <a:gd name="connsiteX2245" fmla="*/ 1025743 w 1448551"/>
                    <a:gd name="connsiteY2245" fmla="*/ 611403 h 1553527"/>
                    <a:gd name="connsiteX2246" fmla="*/ 1015980 w 1448551"/>
                    <a:gd name="connsiteY2246" fmla="*/ 613750 h 1553527"/>
                    <a:gd name="connsiteX2247" fmla="*/ 1013259 w 1448551"/>
                    <a:gd name="connsiteY2247" fmla="*/ 635964 h 1553527"/>
                    <a:gd name="connsiteX2248" fmla="*/ 1109461 w 1448551"/>
                    <a:gd name="connsiteY2248" fmla="*/ 653279 h 1553527"/>
                    <a:gd name="connsiteX2249" fmla="*/ 1115040 w 1448551"/>
                    <a:gd name="connsiteY2249" fmla="*/ 642427 h 1553527"/>
                    <a:gd name="connsiteX2250" fmla="*/ 1106706 w 1448551"/>
                    <a:gd name="connsiteY2250" fmla="*/ 642019 h 1553527"/>
                    <a:gd name="connsiteX2251" fmla="*/ 1109461 w 1448551"/>
                    <a:gd name="connsiteY2251" fmla="*/ 653279 h 1553527"/>
                    <a:gd name="connsiteX2252" fmla="*/ 1004822 w 1448551"/>
                    <a:gd name="connsiteY2252" fmla="*/ 739004 h 1553527"/>
                    <a:gd name="connsiteX2253" fmla="*/ 1024689 w 1448551"/>
                    <a:gd name="connsiteY2253" fmla="*/ 699339 h 1553527"/>
                    <a:gd name="connsiteX2254" fmla="*/ 1029213 w 1448551"/>
                    <a:gd name="connsiteY2254" fmla="*/ 701176 h 1553527"/>
                    <a:gd name="connsiteX2255" fmla="*/ 1028567 w 1448551"/>
                    <a:gd name="connsiteY2255" fmla="*/ 701006 h 1553527"/>
                    <a:gd name="connsiteX2256" fmla="*/ 1029962 w 1448551"/>
                    <a:gd name="connsiteY2256" fmla="*/ 712266 h 1553527"/>
                    <a:gd name="connsiteX2257" fmla="*/ 1035541 w 1448551"/>
                    <a:gd name="connsiteY2257" fmla="*/ 708354 h 1553527"/>
                    <a:gd name="connsiteX2258" fmla="*/ 1036323 w 1448551"/>
                    <a:gd name="connsiteY2258" fmla="*/ 704000 h 1553527"/>
                    <a:gd name="connsiteX2259" fmla="*/ 1042548 w 1448551"/>
                    <a:gd name="connsiteY2259" fmla="*/ 705870 h 1553527"/>
                    <a:gd name="connsiteX2260" fmla="*/ 1055101 w 1448551"/>
                    <a:gd name="connsiteY2260" fmla="*/ 695291 h 1553527"/>
                    <a:gd name="connsiteX2261" fmla="*/ 1060680 w 1448551"/>
                    <a:gd name="connsiteY2261" fmla="*/ 673247 h 1553527"/>
                    <a:gd name="connsiteX2262" fmla="*/ 1052311 w 1448551"/>
                    <a:gd name="connsiteY2262" fmla="*/ 657463 h 1553527"/>
                    <a:gd name="connsiteX2263" fmla="*/ 1040677 w 1448551"/>
                    <a:gd name="connsiteY2263" fmla="*/ 651986 h 1553527"/>
                    <a:gd name="connsiteX2264" fmla="*/ 1039725 w 1448551"/>
                    <a:gd name="connsiteY2264" fmla="*/ 647054 h 1553527"/>
                    <a:gd name="connsiteX2265" fmla="*/ 1034146 w 1448551"/>
                    <a:gd name="connsiteY2265" fmla="*/ 646782 h 1553527"/>
                    <a:gd name="connsiteX2266" fmla="*/ 1034146 w 1448551"/>
                    <a:gd name="connsiteY2266" fmla="*/ 650183 h 1553527"/>
                    <a:gd name="connsiteX2267" fmla="*/ 1021423 w 1448551"/>
                    <a:gd name="connsiteY2267" fmla="*/ 654606 h 1553527"/>
                    <a:gd name="connsiteX2268" fmla="*/ 1015844 w 1448551"/>
                    <a:gd name="connsiteY2268" fmla="*/ 652939 h 1553527"/>
                    <a:gd name="connsiteX2269" fmla="*/ 1007442 w 1448551"/>
                    <a:gd name="connsiteY2269" fmla="*/ 683283 h 1553527"/>
                    <a:gd name="connsiteX2270" fmla="*/ 1013055 w 1448551"/>
                    <a:gd name="connsiteY2270" fmla="*/ 696141 h 1553527"/>
                    <a:gd name="connsiteX2271" fmla="*/ 1019280 w 1448551"/>
                    <a:gd name="connsiteY2271" fmla="*/ 697638 h 1553527"/>
                    <a:gd name="connsiteX2272" fmla="*/ 1018634 w 1448551"/>
                    <a:gd name="connsiteY2272" fmla="*/ 703387 h 1553527"/>
                    <a:gd name="connsiteX2273" fmla="*/ 1004891 w 1448551"/>
                    <a:gd name="connsiteY2273" fmla="*/ 739004 h 1553527"/>
                    <a:gd name="connsiteX2274" fmla="*/ 370730 w 1448551"/>
                    <a:gd name="connsiteY2274" fmla="*/ 855923 h 1553527"/>
                    <a:gd name="connsiteX2275" fmla="*/ 413694 w 1448551"/>
                    <a:gd name="connsiteY2275" fmla="*/ 856434 h 1553527"/>
                    <a:gd name="connsiteX2276" fmla="*/ 425124 w 1448551"/>
                    <a:gd name="connsiteY2276" fmla="*/ 845650 h 1553527"/>
                    <a:gd name="connsiteX2277" fmla="*/ 426553 w 1448551"/>
                    <a:gd name="connsiteY2277" fmla="*/ 825920 h 1553527"/>
                    <a:gd name="connsiteX2278" fmla="*/ 420838 w 1448551"/>
                    <a:gd name="connsiteY2278" fmla="*/ 820000 h 1553527"/>
                    <a:gd name="connsiteX2279" fmla="*/ 420838 w 1448551"/>
                    <a:gd name="connsiteY2279" fmla="*/ 810101 h 1553527"/>
                    <a:gd name="connsiteX2280" fmla="*/ 442269 w 1448551"/>
                    <a:gd name="connsiteY2280" fmla="*/ 804012 h 1553527"/>
                    <a:gd name="connsiteX2281" fmla="*/ 449413 w 1448551"/>
                    <a:gd name="connsiteY2281" fmla="*/ 756387 h 1553527"/>
                    <a:gd name="connsiteX2282" fmla="*/ 450842 w 1448551"/>
                    <a:gd name="connsiteY2282" fmla="*/ 747985 h 1553527"/>
                    <a:gd name="connsiteX2283" fmla="*/ 443698 w 1448551"/>
                    <a:gd name="connsiteY2283" fmla="*/ 754788 h 1553527"/>
                    <a:gd name="connsiteX2284" fmla="*/ 433697 w 1448551"/>
                    <a:gd name="connsiteY2284" fmla="*/ 750094 h 1553527"/>
                    <a:gd name="connsiteX2285" fmla="*/ 427982 w 1448551"/>
                    <a:gd name="connsiteY2285" fmla="*/ 755469 h 1553527"/>
                    <a:gd name="connsiteX2286" fmla="*/ 415123 w 1448551"/>
                    <a:gd name="connsiteY2286" fmla="*/ 790201 h 1553527"/>
                    <a:gd name="connsiteX2287" fmla="*/ 416552 w 1448551"/>
                    <a:gd name="connsiteY2287" fmla="*/ 810067 h 1553527"/>
                    <a:gd name="connsiteX2288" fmla="*/ 417980 w 1448551"/>
                    <a:gd name="connsiteY2288" fmla="*/ 800236 h 1553527"/>
                    <a:gd name="connsiteX2289" fmla="*/ 410837 w 1448551"/>
                    <a:gd name="connsiteY2289" fmla="*/ 802719 h 1553527"/>
                    <a:gd name="connsiteX2290" fmla="*/ 400835 w 1448551"/>
                    <a:gd name="connsiteY2290" fmla="*/ 789555 h 1553527"/>
                    <a:gd name="connsiteX2291" fmla="*/ 409408 w 1448551"/>
                    <a:gd name="connsiteY2291" fmla="*/ 774382 h 1553527"/>
                    <a:gd name="connsiteX2292" fmla="*/ 402264 w 1448551"/>
                    <a:gd name="connsiteY2292" fmla="*/ 772648 h 1553527"/>
                    <a:gd name="connsiteX2293" fmla="*/ 399373 w 1448551"/>
                    <a:gd name="connsiteY2293" fmla="*/ 786663 h 1553527"/>
                    <a:gd name="connsiteX2294" fmla="*/ 386480 w 1448551"/>
                    <a:gd name="connsiteY2294" fmla="*/ 793126 h 1553527"/>
                    <a:gd name="connsiteX2295" fmla="*/ 375050 w 1448551"/>
                    <a:gd name="connsiteY2295" fmla="*/ 786935 h 1553527"/>
                    <a:gd name="connsiteX2296" fmla="*/ 359266 w 1448551"/>
                    <a:gd name="connsiteY2296" fmla="*/ 804624 h 1553527"/>
                    <a:gd name="connsiteX2297" fmla="*/ 347802 w 1448551"/>
                    <a:gd name="connsiteY2297" fmla="*/ 811156 h 1553527"/>
                    <a:gd name="connsiteX2298" fmla="*/ 354979 w 1448551"/>
                    <a:gd name="connsiteY2298" fmla="*/ 836975 h 1553527"/>
                    <a:gd name="connsiteX2299" fmla="*/ 360694 w 1448551"/>
                    <a:gd name="connsiteY2299" fmla="*/ 847181 h 1553527"/>
                    <a:gd name="connsiteX2300" fmla="*/ 370730 w 1448551"/>
                    <a:gd name="connsiteY2300" fmla="*/ 855923 h 1553527"/>
                    <a:gd name="connsiteX2301" fmla="*/ 566298 w 1448551"/>
                    <a:gd name="connsiteY2301" fmla="*/ 1001486 h 1553527"/>
                    <a:gd name="connsiteX2302" fmla="*/ 556331 w 1448551"/>
                    <a:gd name="connsiteY2302" fmla="*/ 989784 h 1553527"/>
                    <a:gd name="connsiteX2303" fmla="*/ 566298 w 1448551"/>
                    <a:gd name="connsiteY2303" fmla="*/ 1001486 h 1553527"/>
                    <a:gd name="connsiteX2304" fmla="*/ 788605 w 1448551"/>
                    <a:gd name="connsiteY2304" fmla="*/ 1009514 h 1553527"/>
                    <a:gd name="connsiteX2305" fmla="*/ 784387 w 1448551"/>
                    <a:gd name="connsiteY2305" fmla="*/ 1002302 h 1553527"/>
                    <a:gd name="connsiteX2306" fmla="*/ 780169 w 1448551"/>
                    <a:gd name="connsiteY2306" fmla="*/ 1003527 h 1553527"/>
                    <a:gd name="connsiteX2307" fmla="*/ 780169 w 1448551"/>
                    <a:gd name="connsiteY2307" fmla="*/ 1006350 h 1553527"/>
                    <a:gd name="connsiteX2308" fmla="*/ 785741 w 1448551"/>
                    <a:gd name="connsiteY2308" fmla="*/ 1006657 h 1553527"/>
                    <a:gd name="connsiteX2309" fmla="*/ 785815 w 1448551"/>
                    <a:gd name="connsiteY2309" fmla="*/ 1006589 h 1553527"/>
                    <a:gd name="connsiteX2310" fmla="*/ 788605 w 1448551"/>
                    <a:gd name="connsiteY2310" fmla="*/ 1009514 h 1553527"/>
                    <a:gd name="connsiteX2311" fmla="*/ 726488 w 1448551"/>
                    <a:gd name="connsiteY2311" fmla="*/ 230879 h 1553527"/>
                    <a:gd name="connsiteX2312" fmla="*/ 739211 w 1448551"/>
                    <a:gd name="connsiteY2312" fmla="*/ 227477 h 1553527"/>
                    <a:gd name="connsiteX2313" fmla="*/ 736387 w 1448551"/>
                    <a:gd name="connsiteY2313" fmla="*/ 213258 h 1553527"/>
                    <a:gd name="connsiteX2314" fmla="*/ 727917 w 1448551"/>
                    <a:gd name="connsiteY2314" fmla="*/ 218395 h 1553527"/>
                    <a:gd name="connsiteX2315" fmla="*/ 720841 w 1448551"/>
                    <a:gd name="connsiteY2315" fmla="*/ 213768 h 1553527"/>
                    <a:gd name="connsiteX2316" fmla="*/ 730741 w 1448551"/>
                    <a:gd name="connsiteY2316" fmla="*/ 228396 h 1553527"/>
                    <a:gd name="connsiteX2317" fmla="*/ 726488 w 1448551"/>
                    <a:gd name="connsiteY2317" fmla="*/ 230879 h 1553527"/>
                    <a:gd name="connsiteX2318" fmla="*/ 439310 w 1448551"/>
                    <a:gd name="connsiteY2318" fmla="*/ 672431 h 1553527"/>
                    <a:gd name="connsiteX2319" fmla="*/ 424988 w 1448551"/>
                    <a:gd name="connsiteY2319" fmla="*/ 680221 h 1553527"/>
                    <a:gd name="connsiteX2320" fmla="*/ 416416 w 1448551"/>
                    <a:gd name="connsiteY2320" fmla="*/ 691107 h 1553527"/>
                    <a:gd name="connsiteX2321" fmla="*/ 419273 w 1448551"/>
                    <a:gd name="connsiteY2321" fmla="*/ 698319 h 1553527"/>
                    <a:gd name="connsiteX2322" fmla="*/ 413558 w 1448551"/>
                    <a:gd name="connsiteY2322" fmla="*/ 688113 h 1553527"/>
                    <a:gd name="connsiteX2323" fmla="*/ 413558 w 1448551"/>
                    <a:gd name="connsiteY2323" fmla="*/ 675391 h 1553527"/>
                    <a:gd name="connsiteX2324" fmla="*/ 409272 w 1448551"/>
                    <a:gd name="connsiteY2324" fmla="*/ 686480 h 1553527"/>
                    <a:gd name="connsiteX2325" fmla="*/ 402128 w 1448551"/>
                    <a:gd name="connsiteY2325" fmla="*/ 687569 h 1553527"/>
                    <a:gd name="connsiteX2326" fmla="*/ 400699 w 1448551"/>
                    <a:gd name="connsiteY2326" fmla="*/ 676173 h 1553527"/>
                    <a:gd name="connsiteX2327" fmla="*/ 386344 w 1448551"/>
                    <a:gd name="connsiteY2327" fmla="*/ 674064 h 1553527"/>
                    <a:gd name="connsiteX2328" fmla="*/ 382058 w 1448551"/>
                    <a:gd name="connsiteY2328" fmla="*/ 688011 h 1553527"/>
                    <a:gd name="connsiteX2329" fmla="*/ 373485 w 1448551"/>
                    <a:gd name="connsiteY2329" fmla="*/ 690426 h 1553527"/>
                    <a:gd name="connsiteX2330" fmla="*/ 366307 w 1448551"/>
                    <a:gd name="connsiteY2330" fmla="*/ 718389 h 1553527"/>
                    <a:gd name="connsiteX2331" fmla="*/ 372022 w 1448551"/>
                    <a:gd name="connsiteY2331" fmla="*/ 722914 h 1553527"/>
                    <a:gd name="connsiteX2332" fmla="*/ 367736 w 1448551"/>
                    <a:gd name="connsiteY2332" fmla="*/ 725533 h 1553527"/>
                    <a:gd name="connsiteX2333" fmla="*/ 383486 w 1448551"/>
                    <a:gd name="connsiteY2333" fmla="*/ 741861 h 1553527"/>
                    <a:gd name="connsiteX2334" fmla="*/ 367736 w 1448551"/>
                    <a:gd name="connsiteY2334" fmla="*/ 741113 h 1553527"/>
                    <a:gd name="connsiteX2335" fmla="*/ 376343 w 1448551"/>
                    <a:gd name="connsiteY2335" fmla="*/ 754278 h 1553527"/>
                    <a:gd name="connsiteX2336" fmla="*/ 400699 w 1448551"/>
                    <a:gd name="connsiteY2336" fmla="*/ 753972 h 1553527"/>
                    <a:gd name="connsiteX2337" fmla="*/ 392093 w 1448551"/>
                    <a:gd name="connsiteY2337" fmla="*/ 743766 h 1553527"/>
                    <a:gd name="connsiteX2338" fmla="*/ 416416 w 1448551"/>
                    <a:gd name="connsiteY2338" fmla="*/ 747747 h 1553527"/>
                    <a:gd name="connsiteX2339" fmla="*/ 420702 w 1448551"/>
                    <a:gd name="connsiteY2339" fmla="*/ 739480 h 1553527"/>
                    <a:gd name="connsiteX2340" fmla="*/ 413558 w 1448551"/>
                    <a:gd name="connsiteY2340" fmla="*/ 736316 h 1553527"/>
                    <a:gd name="connsiteX2341" fmla="*/ 424988 w 1448551"/>
                    <a:gd name="connsiteY2341" fmla="*/ 719886 h 1553527"/>
                    <a:gd name="connsiteX2342" fmla="*/ 456420 w 1448551"/>
                    <a:gd name="connsiteY2342" fmla="*/ 735500 h 1553527"/>
                    <a:gd name="connsiteX2343" fmla="*/ 457849 w 1448551"/>
                    <a:gd name="connsiteY2343" fmla="*/ 727064 h 1553527"/>
                    <a:gd name="connsiteX2344" fmla="*/ 473566 w 1448551"/>
                    <a:gd name="connsiteY2344" fmla="*/ 692502 h 1553527"/>
                    <a:gd name="connsiteX2345" fmla="*/ 470708 w 1448551"/>
                    <a:gd name="connsiteY2345" fmla="*/ 686753 h 1553527"/>
                    <a:gd name="connsiteX2346" fmla="*/ 462136 w 1448551"/>
                    <a:gd name="connsiteY2346" fmla="*/ 684916 h 1553527"/>
                    <a:gd name="connsiteX2347" fmla="*/ 463564 w 1448551"/>
                    <a:gd name="connsiteY2347" fmla="*/ 673656 h 1553527"/>
                    <a:gd name="connsiteX2348" fmla="*/ 460707 w 1448551"/>
                    <a:gd name="connsiteY2348" fmla="*/ 670696 h 1553527"/>
                    <a:gd name="connsiteX2349" fmla="*/ 439310 w 1448551"/>
                    <a:gd name="connsiteY2349" fmla="*/ 672431 h 155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Lst>
                  <a:rect l="l" t="t" r="r" b="b"/>
                  <a:pathLst>
                    <a:path w="1448551" h="1553527">
                      <a:moveTo>
                        <a:pt x="720841" y="23915"/>
                      </a:moveTo>
                      <a:cubicBezTo>
                        <a:pt x="725740" y="19220"/>
                        <a:pt x="732407" y="16397"/>
                        <a:pt x="734993" y="9321"/>
                      </a:cubicBezTo>
                      <a:cubicBezTo>
                        <a:pt x="729176" y="7926"/>
                        <a:pt x="730128" y="5545"/>
                        <a:pt x="729346" y="1905"/>
                      </a:cubicBezTo>
                      <a:cubicBezTo>
                        <a:pt x="726423" y="3407"/>
                        <a:pt x="722844" y="2606"/>
                        <a:pt x="720841" y="0"/>
                      </a:cubicBezTo>
                      <a:cubicBezTo>
                        <a:pt x="712099" y="4116"/>
                        <a:pt x="706350" y="20275"/>
                        <a:pt x="720841" y="23915"/>
                      </a:cubicBezTo>
                      <a:close/>
                      <a:moveTo>
                        <a:pt x="337800" y="52864"/>
                      </a:moveTo>
                      <a:cubicBezTo>
                        <a:pt x="337460" y="53952"/>
                        <a:pt x="337800" y="55653"/>
                        <a:pt x="336338" y="55619"/>
                      </a:cubicBezTo>
                      <a:cubicBezTo>
                        <a:pt x="336548" y="53655"/>
                        <a:pt x="335357" y="51812"/>
                        <a:pt x="333480" y="51197"/>
                      </a:cubicBezTo>
                      <a:cubicBezTo>
                        <a:pt x="333480" y="56470"/>
                        <a:pt x="331881" y="55143"/>
                        <a:pt x="333480" y="59667"/>
                      </a:cubicBezTo>
                      <a:cubicBezTo>
                        <a:pt x="335473" y="60680"/>
                        <a:pt x="337910" y="59886"/>
                        <a:pt x="338923" y="57893"/>
                      </a:cubicBezTo>
                      <a:cubicBezTo>
                        <a:pt x="339802" y="56164"/>
                        <a:pt x="339331" y="54055"/>
                        <a:pt x="337800" y="52864"/>
                      </a:cubicBezTo>
                      <a:close/>
                      <a:moveTo>
                        <a:pt x="684238" y="114504"/>
                      </a:moveTo>
                      <a:cubicBezTo>
                        <a:pt x="687028" y="107701"/>
                        <a:pt x="683490" y="104571"/>
                        <a:pt x="681415" y="98856"/>
                      </a:cubicBezTo>
                      <a:cubicBezTo>
                        <a:pt x="667603" y="97019"/>
                        <a:pt x="669611" y="117430"/>
                        <a:pt x="684238" y="114504"/>
                      </a:cubicBezTo>
                      <a:close/>
                      <a:moveTo>
                        <a:pt x="498126" y="140154"/>
                      </a:moveTo>
                      <a:cubicBezTo>
                        <a:pt x="504250" y="127703"/>
                        <a:pt x="502243" y="116579"/>
                        <a:pt x="500984" y="105047"/>
                      </a:cubicBezTo>
                      <a:cubicBezTo>
                        <a:pt x="494589" y="108449"/>
                        <a:pt x="491187" y="103652"/>
                        <a:pt x="488125" y="100047"/>
                      </a:cubicBezTo>
                      <a:cubicBezTo>
                        <a:pt x="483839" y="104775"/>
                        <a:pt x="479008" y="100489"/>
                        <a:pt x="472443" y="101917"/>
                      </a:cubicBezTo>
                      <a:cubicBezTo>
                        <a:pt x="469926" y="105319"/>
                        <a:pt x="468565" y="110082"/>
                        <a:pt x="463904" y="111306"/>
                      </a:cubicBezTo>
                      <a:cubicBezTo>
                        <a:pt x="457373" y="132193"/>
                        <a:pt x="481492" y="149577"/>
                        <a:pt x="497956" y="140154"/>
                      </a:cubicBezTo>
                      <a:close/>
                      <a:moveTo>
                        <a:pt x="369471" y="177913"/>
                      </a:moveTo>
                      <a:cubicBezTo>
                        <a:pt x="379234" y="181927"/>
                        <a:pt x="387602" y="180261"/>
                        <a:pt x="395291" y="180805"/>
                      </a:cubicBezTo>
                      <a:cubicBezTo>
                        <a:pt x="408081" y="170838"/>
                        <a:pt x="404748" y="144542"/>
                        <a:pt x="392399" y="136786"/>
                      </a:cubicBezTo>
                      <a:cubicBezTo>
                        <a:pt x="385698" y="136976"/>
                        <a:pt x="378994" y="136578"/>
                        <a:pt x="372363" y="135595"/>
                      </a:cubicBezTo>
                      <a:cubicBezTo>
                        <a:pt x="365797" y="144916"/>
                        <a:pt x="358517" y="149406"/>
                        <a:pt x="360899" y="164646"/>
                      </a:cubicBezTo>
                      <a:cubicBezTo>
                        <a:pt x="364947" y="161687"/>
                        <a:pt x="368348" y="174988"/>
                        <a:pt x="369301" y="177913"/>
                      </a:cubicBezTo>
                      <a:close/>
                      <a:moveTo>
                        <a:pt x="694001" y="167096"/>
                      </a:moveTo>
                      <a:cubicBezTo>
                        <a:pt x="694205" y="173457"/>
                        <a:pt x="691382" y="176553"/>
                        <a:pt x="685497" y="176451"/>
                      </a:cubicBezTo>
                      <a:cubicBezTo>
                        <a:pt x="686541" y="187332"/>
                        <a:pt x="689416" y="197959"/>
                        <a:pt x="694001" y="207883"/>
                      </a:cubicBezTo>
                      <a:cubicBezTo>
                        <a:pt x="703662" y="207339"/>
                        <a:pt x="709037" y="207713"/>
                        <a:pt x="716623" y="207883"/>
                      </a:cubicBezTo>
                      <a:cubicBezTo>
                        <a:pt x="716827" y="207339"/>
                        <a:pt x="717099" y="206897"/>
                        <a:pt x="717337" y="206386"/>
                      </a:cubicBezTo>
                      <a:cubicBezTo>
                        <a:pt x="722066" y="211013"/>
                        <a:pt x="729210" y="209482"/>
                        <a:pt x="734993" y="201930"/>
                      </a:cubicBezTo>
                      <a:cubicBezTo>
                        <a:pt x="736285" y="204481"/>
                        <a:pt x="735469" y="208972"/>
                        <a:pt x="737782" y="210503"/>
                      </a:cubicBezTo>
                      <a:cubicBezTo>
                        <a:pt x="743735" y="203699"/>
                        <a:pt x="737102" y="189037"/>
                        <a:pt x="732169" y="183492"/>
                      </a:cubicBezTo>
                      <a:cubicBezTo>
                        <a:pt x="732578" y="187234"/>
                        <a:pt x="726692" y="184275"/>
                        <a:pt x="727917" y="188867"/>
                      </a:cubicBezTo>
                      <a:cubicBezTo>
                        <a:pt x="729516" y="190636"/>
                        <a:pt x="731965" y="191657"/>
                        <a:pt x="730741" y="196045"/>
                      </a:cubicBezTo>
                      <a:cubicBezTo>
                        <a:pt x="728801" y="195094"/>
                        <a:pt x="726616" y="194761"/>
                        <a:pt x="724481" y="195092"/>
                      </a:cubicBezTo>
                      <a:cubicBezTo>
                        <a:pt x="726275" y="191900"/>
                        <a:pt x="726991" y="188213"/>
                        <a:pt x="726522" y="184581"/>
                      </a:cubicBezTo>
                      <a:cubicBezTo>
                        <a:pt x="721888" y="173869"/>
                        <a:pt x="712424" y="166009"/>
                        <a:pt x="701043" y="163422"/>
                      </a:cubicBezTo>
                      <a:cubicBezTo>
                        <a:pt x="701247" y="170497"/>
                        <a:pt x="696893" y="164000"/>
                        <a:pt x="694001" y="167096"/>
                      </a:cubicBezTo>
                      <a:close/>
                      <a:moveTo>
                        <a:pt x="410837" y="207135"/>
                      </a:moveTo>
                      <a:cubicBezTo>
                        <a:pt x="422335" y="209176"/>
                        <a:pt x="430057" y="214687"/>
                        <a:pt x="440840" y="217340"/>
                      </a:cubicBezTo>
                      <a:cubicBezTo>
                        <a:pt x="441909" y="212385"/>
                        <a:pt x="445582" y="208399"/>
                        <a:pt x="450434" y="206931"/>
                      </a:cubicBezTo>
                      <a:cubicBezTo>
                        <a:pt x="452257" y="208556"/>
                        <a:pt x="453838" y="210435"/>
                        <a:pt x="455128" y="212510"/>
                      </a:cubicBezTo>
                      <a:cubicBezTo>
                        <a:pt x="456421" y="209108"/>
                        <a:pt x="463122" y="211421"/>
                        <a:pt x="462272" y="205706"/>
                      </a:cubicBezTo>
                      <a:cubicBezTo>
                        <a:pt x="460735" y="203313"/>
                        <a:pt x="458868" y="201149"/>
                        <a:pt x="456727" y="199277"/>
                      </a:cubicBezTo>
                      <a:cubicBezTo>
                        <a:pt x="458446" y="194482"/>
                        <a:pt x="459354" y="189435"/>
                        <a:pt x="459414" y="184343"/>
                      </a:cubicBezTo>
                      <a:cubicBezTo>
                        <a:pt x="454244" y="181689"/>
                        <a:pt x="452611" y="177165"/>
                        <a:pt x="450876" y="168320"/>
                      </a:cubicBezTo>
                      <a:cubicBezTo>
                        <a:pt x="437983" y="162197"/>
                        <a:pt x="429478" y="156040"/>
                        <a:pt x="419443" y="164919"/>
                      </a:cubicBezTo>
                      <a:cubicBezTo>
                        <a:pt x="416518" y="163932"/>
                        <a:pt x="416620" y="160496"/>
                        <a:pt x="413694" y="163150"/>
                      </a:cubicBezTo>
                      <a:cubicBezTo>
                        <a:pt x="414579" y="177267"/>
                        <a:pt x="404884" y="180329"/>
                        <a:pt x="405122" y="193766"/>
                      </a:cubicBezTo>
                      <a:cubicBezTo>
                        <a:pt x="408353" y="197235"/>
                        <a:pt x="412095" y="199923"/>
                        <a:pt x="410837" y="207169"/>
                      </a:cubicBezTo>
                      <a:close/>
                      <a:moveTo>
                        <a:pt x="647261" y="78649"/>
                      </a:moveTo>
                      <a:cubicBezTo>
                        <a:pt x="651105" y="77867"/>
                        <a:pt x="650084" y="81643"/>
                        <a:pt x="652908" y="81813"/>
                      </a:cubicBezTo>
                      <a:cubicBezTo>
                        <a:pt x="653214" y="80724"/>
                        <a:pt x="654098" y="80248"/>
                        <a:pt x="655765" y="80588"/>
                      </a:cubicBezTo>
                      <a:cubicBezTo>
                        <a:pt x="656173" y="77867"/>
                        <a:pt x="653826" y="77663"/>
                        <a:pt x="652908" y="76166"/>
                      </a:cubicBezTo>
                      <a:cubicBezTo>
                        <a:pt x="653690" y="76166"/>
                        <a:pt x="654507" y="75145"/>
                        <a:pt x="652908" y="74805"/>
                      </a:cubicBezTo>
                      <a:cubicBezTo>
                        <a:pt x="652908" y="75656"/>
                        <a:pt x="652704" y="76438"/>
                        <a:pt x="651479" y="76098"/>
                      </a:cubicBezTo>
                      <a:cubicBezTo>
                        <a:pt x="651173" y="75009"/>
                        <a:pt x="651479" y="73342"/>
                        <a:pt x="650084" y="73206"/>
                      </a:cubicBezTo>
                      <a:cubicBezTo>
                        <a:pt x="652465" y="78445"/>
                        <a:pt x="649778" y="75826"/>
                        <a:pt x="647261" y="78649"/>
                      </a:cubicBezTo>
                      <a:close/>
                      <a:moveTo>
                        <a:pt x="744892" y="112667"/>
                      </a:moveTo>
                      <a:cubicBezTo>
                        <a:pt x="744892" y="108483"/>
                        <a:pt x="741218" y="107667"/>
                        <a:pt x="740640" y="103993"/>
                      </a:cubicBezTo>
                      <a:cubicBezTo>
                        <a:pt x="725060" y="103720"/>
                        <a:pt x="732544" y="126887"/>
                        <a:pt x="744892" y="112667"/>
                      </a:cubicBezTo>
                      <a:close/>
                      <a:moveTo>
                        <a:pt x="365015" y="265747"/>
                      </a:moveTo>
                      <a:cubicBezTo>
                        <a:pt x="365015" y="249589"/>
                        <a:pt x="362259" y="240642"/>
                        <a:pt x="350693" y="228090"/>
                      </a:cubicBezTo>
                      <a:cubicBezTo>
                        <a:pt x="342801" y="230505"/>
                        <a:pt x="337086" y="221592"/>
                        <a:pt x="324874" y="223804"/>
                      </a:cubicBezTo>
                      <a:cubicBezTo>
                        <a:pt x="321948" y="227443"/>
                        <a:pt x="323513" y="229110"/>
                        <a:pt x="322016" y="232138"/>
                      </a:cubicBezTo>
                      <a:cubicBezTo>
                        <a:pt x="307933" y="231832"/>
                        <a:pt x="308409" y="251630"/>
                        <a:pt x="310518" y="268333"/>
                      </a:cubicBezTo>
                      <a:cubicBezTo>
                        <a:pt x="313294" y="269122"/>
                        <a:pt x="315877" y="270477"/>
                        <a:pt x="318104" y="272313"/>
                      </a:cubicBezTo>
                      <a:cubicBezTo>
                        <a:pt x="319339" y="273869"/>
                        <a:pt x="320808" y="275223"/>
                        <a:pt x="322458" y="276327"/>
                      </a:cubicBezTo>
                      <a:lnTo>
                        <a:pt x="326302" y="280545"/>
                      </a:lnTo>
                      <a:cubicBezTo>
                        <a:pt x="337188" y="279389"/>
                        <a:pt x="345284" y="284900"/>
                        <a:pt x="352122" y="280545"/>
                      </a:cubicBezTo>
                      <a:cubicBezTo>
                        <a:pt x="348040" y="277960"/>
                        <a:pt x="357463" y="277756"/>
                        <a:pt x="357871" y="275170"/>
                      </a:cubicBezTo>
                      <a:cubicBezTo>
                        <a:pt x="355762" y="267142"/>
                        <a:pt x="361851" y="269387"/>
                        <a:pt x="365015" y="265441"/>
                      </a:cubicBezTo>
                      <a:close/>
                      <a:moveTo>
                        <a:pt x="985296" y="273980"/>
                      </a:moveTo>
                      <a:cubicBezTo>
                        <a:pt x="984786" y="270578"/>
                        <a:pt x="984378" y="267380"/>
                        <a:pt x="979683" y="268061"/>
                      </a:cubicBezTo>
                      <a:cubicBezTo>
                        <a:pt x="979309" y="271224"/>
                        <a:pt x="980023" y="273334"/>
                        <a:pt x="982507" y="273844"/>
                      </a:cubicBezTo>
                      <a:cubicBezTo>
                        <a:pt x="982813" y="272755"/>
                        <a:pt x="982507" y="271088"/>
                        <a:pt x="983902" y="271088"/>
                      </a:cubicBezTo>
                      <a:cubicBezTo>
                        <a:pt x="983799" y="272755"/>
                        <a:pt x="984208" y="276157"/>
                        <a:pt x="985296" y="273674"/>
                      </a:cubicBezTo>
                      <a:close/>
                      <a:moveTo>
                        <a:pt x="579089" y="53272"/>
                      </a:moveTo>
                      <a:cubicBezTo>
                        <a:pt x="582491" y="56946"/>
                        <a:pt x="581742" y="51333"/>
                        <a:pt x="586199" y="52285"/>
                      </a:cubicBezTo>
                      <a:cubicBezTo>
                        <a:pt x="591063" y="67832"/>
                        <a:pt x="603480" y="59089"/>
                        <a:pt x="613209" y="62491"/>
                      </a:cubicBezTo>
                      <a:cubicBezTo>
                        <a:pt x="624809" y="52081"/>
                        <a:pt x="623822" y="34562"/>
                        <a:pt x="618856" y="21976"/>
                      </a:cubicBezTo>
                      <a:cubicBezTo>
                        <a:pt x="600316" y="9729"/>
                        <a:pt x="588546" y="19356"/>
                        <a:pt x="577694" y="32181"/>
                      </a:cubicBezTo>
                      <a:cubicBezTo>
                        <a:pt x="581504" y="38032"/>
                        <a:pt x="579633" y="45448"/>
                        <a:pt x="579089" y="53272"/>
                      </a:cubicBezTo>
                      <a:close/>
                      <a:moveTo>
                        <a:pt x="694001" y="89773"/>
                      </a:moveTo>
                      <a:cubicBezTo>
                        <a:pt x="698628" y="85929"/>
                        <a:pt x="694648" y="81813"/>
                        <a:pt x="696825" y="75894"/>
                      </a:cubicBezTo>
                      <a:cubicBezTo>
                        <a:pt x="688116" y="71472"/>
                        <a:pt x="684782" y="77187"/>
                        <a:pt x="681245" y="81983"/>
                      </a:cubicBezTo>
                      <a:cubicBezTo>
                        <a:pt x="686143" y="83990"/>
                        <a:pt x="685973" y="90692"/>
                        <a:pt x="694001" y="89773"/>
                      </a:cubicBezTo>
                      <a:close/>
                      <a:moveTo>
                        <a:pt x="330452" y="117566"/>
                      </a:moveTo>
                      <a:cubicBezTo>
                        <a:pt x="332732" y="114164"/>
                        <a:pt x="333854" y="110592"/>
                        <a:pt x="339093" y="113858"/>
                      </a:cubicBezTo>
                      <a:cubicBezTo>
                        <a:pt x="345897" y="107428"/>
                        <a:pt x="353040" y="99366"/>
                        <a:pt x="353415" y="84977"/>
                      </a:cubicBezTo>
                      <a:cubicBezTo>
                        <a:pt x="351101" y="78173"/>
                        <a:pt x="343379" y="76370"/>
                        <a:pt x="341951" y="68682"/>
                      </a:cubicBezTo>
                      <a:cubicBezTo>
                        <a:pt x="320587" y="62389"/>
                        <a:pt x="311981" y="71369"/>
                        <a:pt x="306062" y="89093"/>
                      </a:cubicBezTo>
                      <a:cubicBezTo>
                        <a:pt x="309259" y="98448"/>
                        <a:pt x="318172" y="106714"/>
                        <a:pt x="320417" y="112599"/>
                      </a:cubicBezTo>
                      <a:cubicBezTo>
                        <a:pt x="324018" y="113677"/>
                        <a:pt x="327411" y="115356"/>
                        <a:pt x="330452" y="117566"/>
                      </a:cubicBezTo>
                      <a:close/>
                      <a:moveTo>
                        <a:pt x="2827" y="262346"/>
                      </a:moveTo>
                      <a:cubicBezTo>
                        <a:pt x="819" y="264081"/>
                        <a:pt x="-2378" y="269592"/>
                        <a:pt x="2827" y="270918"/>
                      </a:cubicBezTo>
                      <a:cubicBezTo>
                        <a:pt x="4051" y="268095"/>
                        <a:pt x="8201" y="263604"/>
                        <a:pt x="2827" y="262346"/>
                      </a:cubicBezTo>
                      <a:close/>
                      <a:moveTo>
                        <a:pt x="1062109" y="419270"/>
                      </a:moveTo>
                      <a:cubicBezTo>
                        <a:pt x="1063798" y="416330"/>
                        <a:pt x="1064766" y="413030"/>
                        <a:pt x="1064932" y="409643"/>
                      </a:cubicBezTo>
                      <a:cubicBezTo>
                        <a:pt x="1061156" y="408827"/>
                        <a:pt x="1057754" y="403996"/>
                        <a:pt x="1053774" y="407636"/>
                      </a:cubicBezTo>
                      <a:cubicBezTo>
                        <a:pt x="1053264" y="414440"/>
                        <a:pt x="1057244" y="417229"/>
                        <a:pt x="1062109" y="419100"/>
                      </a:cubicBezTo>
                      <a:close/>
                      <a:moveTo>
                        <a:pt x="14359" y="358446"/>
                      </a:moveTo>
                      <a:cubicBezTo>
                        <a:pt x="13440" y="365624"/>
                        <a:pt x="11671" y="365420"/>
                        <a:pt x="11467" y="371135"/>
                      </a:cubicBezTo>
                      <a:cubicBezTo>
                        <a:pt x="14427" y="374060"/>
                        <a:pt x="18543" y="375965"/>
                        <a:pt x="18713" y="381340"/>
                      </a:cubicBezTo>
                      <a:cubicBezTo>
                        <a:pt x="23100" y="380292"/>
                        <a:pt x="27113" y="378056"/>
                        <a:pt x="30313" y="374877"/>
                      </a:cubicBezTo>
                      <a:cubicBezTo>
                        <a:pt x="28204" y="366134"/>
                        <a:pt x="24802" y="355248"/>
                        <a:pt x="14461" y="358276"/>
                      </a:cubicBezTo>
                      <a:close/>
                      <a:moveTo>
                        <a:pt x="1324522" y="490265"/>
                      </a:moveTo>
                      <a:cubicBezTo>
                        <a:pt x="1321692" y="491863"/>
                        <a:pt x="1318113" y="491071"/>
                        <a:pt x="1316222" y="488428"/>
                      </a:cubicBezTo>
                      <a:cubicBezTo>
                        <a:pt x="1307649" y="492613"/>
                        <a:pt x="1302070" y="508601"/>
                        <a:pt x="1316222" y="512071"/>
                      </a:cubicBezTo>
                      <a:cubicBezTo>
                        <a:pt x="1321018" y="507376"/>
                        <a:pt x="1327516" y="504553"/>
                        <a:pt x="1330033" y="497511"/>
                      </a:cubicBezTo>
                      <a:cubicBezTo>
                        <a:pt x="1324352" y="496184"/>
                        <a:pt x="1325271" y="493837"/>
                        <a:pt x="1324522" y="490265"/>
                      </a:cubicBezTo>
                      <a:close/>
                      <a:moveTo>
                        <a:pt x="218432" y="522650"/>
                      </a:moveTo>
                      <a:cubicBezTo>
                        <a:pt x="216186" y="533196"/>
                        <a:pt x="220099" y="531189"/>
                        <a:pt x="221323" y="539829"/>
                      </a:cubicBezTo>
                      <a:cubicBezTo>
                        <a:pt x="227480" y="535713"/>
                        <a:pt x="228399" y="540510"/>
                        <a:pt x="234284" y="539081"/>
                      </a:cubicBezTo>
                      <a:cubicBezTo>
                        <a:pt x="238162" y="528161"/>
                        <a:pt x="231801" y="515915"/>
                        <a:pt x="218432" y="522616"/>
                      </a:cubicBezTo>
                      <a:close/>
                      <a:moveTo>
                        <a:pt x="1280299" y="601980"/>
                      </a:moveTo>
                      <a:cubicBezTo>
                        <a:pt x="1282987" y="595176"/>
                        <a:pt x="1279551" y="592183"/>
                        <a:pt x="1277510" y="586536"/>
                      </a:cubicBezTo>
                      <a:cubicBezTo>
                        <a:pt x="1264175" y="584835"/>
                        <a:pt x="1266182" y="605008"/>
                        <a:pt x="1280299" y="601946"/>
                      </a:cubicBezTo>
                      <a:close/>
                      <a:moveTo>
                        <a:pt x="1296866" y="650149"/>
                      </a:moveTo>
                      <a:cubicBezTo>
                        <a:pt x="1296866" y="656953"/>
                        <a:pt x="1292818" y="650864"/>
                        <a:pt x="1290062" y="653993"/>
                      </a:cubicBezTo>
                      <a:cubicBezTo>
                        <a:pt x="1290300" y="660253"/>
                        <a:pt x="1287545" y="663382"/>
                        <a:pt x="1281762" y="663314"/>
                      </a:cubicBezTo>
                      <a:cubicBezTo>
                        <a:pt x="1282793" y="674044"/>
                        <a:pt x="1285598" y="684528"/>
                        <a:pt x="1290062" y="694338"/>
                      </a:cubicBezTo>
                      <a:cubicBezTo>
                        <a:pt x="1299485" y="693658"/>
                        <a:pt x="1304792" y="693998"/>
                        <a:pt x="1312208" y="693998"/>
                      </a:cubicBezTo>
                      <a:cubicBezTo>
                        <a:pt x="1315848" y="684984"/>
                        <a:pt x="1322992" y="681786"/>
                        <a:pt x="1321869" y="670866"/>
                      </a:cubicBezTo>
                      <a:cubicBezTo>
                        <a:pt x="1317369" y="660328"/>
                        <a:pt x="1308056" y="652612"/>
                        <a:pt x="1296866" y="650149"/>
                      </a:cubicBezTo>
                      <a:close/>
                      <a:moveTo>
                        <a:pt x="1371399" y="720430"/>
                      </a:moveTo>
                      <a:cubicBezTo>
                        <a:pt x="1371399" y="723832"/>
                        <a:pt x="1368813" y="724580"/>
                        <a:pt x="1371399" y="727234"/>
                      </a:cubicBezTo>
                      <a:cubicBezTo>
                        <a:pt x="1374122" y="727561"/>
                        <a:pt x="1376595" y="725619"/>
                        <a:pt x="1376923" y="722895"/>
                      </a:cubicBezTo>
                      <a:cubicBezTo>
                        <a:pt x="1376961" y="722574"/>
                        <a:pt x="1376968" y="722250"/>
                        <a:pt x="1376944" y="721927"/>
                      </a:cubicBezTo>
                      <a:cubicBezTo>
                        <a:pt x="1375073" y="721587"/>
                        <a:pt x="1374324" y="719954"/>
                        <a:pt x="1371399" y="720430"/>
                      </a:cubicBezTo>
                      <a:close/>
                      <a:moveTo>
                        <a:pt x="1057924" y="733153"/>
                      </a:moveTo>
                      <a:cubicBezTo>
                        <a:pt x="1047938" y="725274"/>
                        <a:pt x="1034228" y="724071"/>
                        <a:pt x="1023022" y="730091"/>
                      </a:cubicBezTo>
                      <a:cubicBezTo>
                        <a:pt x="1021675" y="732516"/>
                        <a:pt x="1020667" y="735114"/>
                        <a:pt x="1020028" y="737813"/>
                      </a:cubicBezTo>
                      <a:cubicBezTo>
                        <a:pt x="1019576" y="736041"/>
                        <a:pt x="1017802" y="734944"/>
                        <a:pt x="1016014" y="735330"/>
                      </a:cubicBezTo>
                      <a:cubicBezTo>
                        <a:pt x="1012987" y="737235"/>
                        <a:pt x="1012170" y="744141"/>
                        <a:pt x="1017409" y="745195"/>
                      </a:cubicBezTo>
                      <a:cubicBezTo>
                        <a:pt x="1018214" y="744894"/>
                        <a:pt x="1018864" y="744281"/>
                        <a:pt x="1019212" y="743494"/>
                      </a:cubicBezTo>
                      <a:cubicBezTo>
                        <a:pt x="1018979" y="748085"/>
                        <a:pt x="1019794" y="752668"/>
                        <a:pt x="1021593" y="756897"/>
                      </a:cubicBezTo>
                      <a:lnTo>
                        <a:pt x="1021593" y="762170"/>
                      </a:lnTo>
                      <a:cubicBezTo>
                        <a:pt x="1022581" y="762372"/>
                        <a:pt x="1023599" y="762372"/>
                        <a:pt x="1024587" y="762170"/>
                      </a:cubicBezTo>
                      <a:cubicBezTo>
                        <a:pt x="1028567" y="767873"/>
                        <a:pt x="1034718" y="771687"/>
                        <a:pt x="1041596" y="772716"/>
                      </a:cubicBezTo>
                      <a:cubicBezTo>
                        <a:pt x="1039214" y="780336"/>
                        <a:pt x="1037446" y="787037"/>
                        <a:pt x="1034146" y="796256"/>
                      </a:cubicBezTo>
                      <a:cubicBezTo>
                        <a:pt x="1037548" y="795712"/>
                        <a:pt x="1038806" y="792854"/>
                        <a:pt x="1042548" y="792446"/>
                      </a:cubicBezTo>
                      <a:cubicBezTo>
                        <a:pt x="1042378" y="795848"/>
                        <a:pt x="1039861" y="796698"/>
                        <a:pt x="1043943" y="798093"/>
                      </a:cubicBezTo>
                      <a:cubicBezTo>
                        <a:pt x="1043943" y="793262"/>
                        <a:pt x="1046732" y="791732"/>
                        <a:pt x="1052311" y="792922"/>
                      </a:cubicBezTo>
                      <a:cubicBezTo>
                        <a:pt x="1052958" y="783261"/>
                        <a:pt x="1058231" y="775505"/>
                        <a:pt x="1055475" y="766422"/>
                      </a:cubicBezTo>
                      <a:lnTo>
                        <a:pt x="1057890" y="765232"/>
                      </a:lnTo>
                      <a:cubicBezTo>
                        <a:pt x="1061496" y="753019"/>
                        <a:pt x="1062279" y="745399"/>
                        <a:pt x="1057958" y="733153"/>
                      </a:cubicBezTo>
                      <a:close/>
                      <a:moveTo>
                        <a:pt x="206900" y="936580"/>
                      </a:moveTo>
                      <a:cubicBezTo>
                        <a:pt x="206900" y="937430"/>
                        <a:pt x="206696" y="938247"/>
                        <a:pt x="205471" y="937940"/>
                      </a:cubicBezTo>
                      <a:cubicBezTo>
                        <a:pt x="205131" y="936818"/>
                        <a:pt x="205471" y="935151"/>
                        <a:pt x="204042" y="935049"/>
                      </a:cubicBezTo>
                      <a:cubicBezTo>
                        <a:pt x="203702" y="936137"/>
                        <a:pt x="202817" y="936648"/>
                        <a:pt x="201151" y="936342"/>
                      </a:cubicBezTo>
                      <a:cubicBezTo>
                        <a:pt x="201763" y="942703"/>
                        <a:pt x="204178" y="938587"/>
                        <a:pt x="208362" y="940900"/>
                      </a:cubicBezTo>
                      <a:lnTo>
                        <a:pt x="208362" y="938076"/>
                      </a:lnTo>
                      <a:cubicBezTo>
                        <a:pt x="208260" y="937192"/>
                        <a:pt x="207988" y="936376"/>
                        <a:pt x="206900" y="936580"/>
                      </a:cubicBezTo>
                      <a:close/>
                      <a:moveTo>
                        <a:pt x="1265059" y="1046389"/>
                      </a:moveTo>
                      <a:cubicBezTo>
                        <a:pt x="1259684" y="1046934"/>
                        <a:pt x="1263868" y="1038259"/>
                        <a:pt x="1259514" y="1037817"/>
                      </a:cubicBezTo>
                      <a:cubicBezTo>
                        <a:pt x="1256691" y="1039994"/>
                        <a:pt x="1252439" y="1031660"/>
                        <a:pt x="1248424" y="1030367"/>
                      </a:cubicBezTo>
                      <a:cubicBezTo>
                        <a:pt x="1251112" y="1016113"/>
                        <a:pt x="1244478" y="1014174"/>
                        <a:pt x="1244308" y="1003765"/>
                      </a:cubicBezTo>
                      <a:cubicBezTo>
                        <a:pt x="1234443" y="995124"/>
                        <a:pt x="1227299" y="994376"/>
                        <a:pt x="1211005" y="994002"/>
                      </a:cubicBezTo>
                      <a:cubicBezTo>
                        <a:pt x="1211209" y="998390"/>
                        <a:pt x="1205392" y="996451"/>
                        <a:pt x="1204201" y="999275"/>
                      </a:cubicBezTo>
                      <a:cubicBezTo>
                        <a:pt x="1195799" y="1016556"/>
                        <a:pt x="1196785" y="1034279"/>
                        <a:pt x="1213896" y="1044246"/>
                      </a:cubicBezTo>
                      <a:cubicBezTo>
                        <a:pt x="1208487" y="1056629"/>
                        <a:pt x="1217298" y="1070508"/>
                        <a:pt x="1223591" y="1082244"/>
                      </a:cubicBezTo>
                      <a:cubicBezTo>
                        <a:pt x="1231381" y="1080815"/>
                        <a:pt x="1227197" y="1082244"/>
                        <a:pt x="1230395" y="1088095"/>
                      </a:cubicBezTo>
                      <a:cubicBezTo>
                        <a:pt x="1242947" y="1087415"/>
                        <a:pt x="1248288" y="1083673"/>
                        <a:pt x="1261011" y="1080986"/>
                      </a:cubicBezTo>
                      <a:cubicBezTo>
                        <a:pt x="1264413" y="1072345"/>
                        <a:pt x="1263766" y="1067378"/>
                        <a:pt x="1267814" y="1060575"/>
                      </a:cubicBezTo>
                      <a:cubicBezTo>
                        <a:pt x="1265705" y="1054315"/>
                        <a:pt x="1263154" y="1054009"/>
                        <a:pt x="1265059" y="1046389"/>
                      </a:cubicBezTo>
                      <a:close/>
                      <a:moveTo>
                        <a:pt x="222106" y="483462"/>
                      </a:moveTo>
                      <a:cubicBezTo>
                        <a:pt x="239591" y="483462"/>
                        <a:pt x="248265" y="484278"/>
                        <a:pt x="258130" y="492408"/>
                      </a:cubicBezTo>
                      <a:cubicBezTo>
                        <a:pt x="259185" y="488701"/>
                        <a:pt x="272350" y="494041"/>
                        <a:pt x="275378" y="497545"/>
                      </a:cubicBezTo>
                      <a:cubicBezTo>
                        <a:pt x="279991" y="494293"/>
                        <a:pt x="285917" y="493541"/>
                        <a:pt x="291196" y="495538"/>
                      </a:cubicBezTo>
                      <a:cubicBezTo>
                        <a:pt x="291774" y="493123"/>
                        <a:pt x="289053" y="491796"/>
                        <a:pt x="291196" y="491286"/>
                      </a:cubicBezTo>
                      <a:cubicBezTo>
                        <a:pt x="292321" y="493057"/>
                        <a:pt x="294069" y="494344"/>
                        <a:pt x="296095" y="494892"/>
                      </a:cubicBezTo>
                      <a:cubicBezTo>
                        <a:pt x="296757" y="497153"/>
                        <a:pt x="297742" y="499307"/>
                        <a:pt x="299020" y="501287"/>
                      </a:cubicBezTo>
                      <a:lnTo>
                        <a:pt x="305211" y="501593"/>
                      </a:lnTo>
                      <a:cubicBezTo>
                        <a:pt x="301231" y="508703"/>
                        <a:pt x="294121" y="514282"/>
                        <a:pt x="299020" y="521120"/>
                      </a:cubicBezTo>
                      <a:lnTo>
                        <a:pt x="299020" y="521120"/>
                      </a:lnTo>
                      <a:cubicBezTo>
                        <a:pt x="297044" y="519621"/>
                        <a:pt x="294228" y="520008"/>
                        <a:pt x="292729" y="521984"/>
                      </a:cubicBezTo>
                      <a:cubicBezTo>
                        <a:pt x="292385" y="522437"/>
                        <a:pt x="292130" y="522952"/>
                        <a:pt x="291978" y="523501"/>
                      </a:cubicBezTo>
                      <a:cubicBezTo>
                        <a:pt x="294155" y="524283"/>
                        <a:pt x="293611" y="527583"/>
                        <a:pt x="294598" y="529522"/>
                      </a:cubicBezTo>
                      <a:cubicBezTo>
                        <a:pt x="295142" y="536326"/>
                        <a:pt x="300721" y="544490"/>
                        <a:pt x="294836" y="547756"/>
                      </a:cubicBezTo>
                      <a:cubicBezTo>
                        <a:pt x="298918" y="554559"/>
                        <a:pt x="310042" y="559968"/>
                        <a:pt x="307763" y="568166"/>
                      </a:cubicBezTo>
                      <a:cubicBezTo>
                        <a:pt x="310620" y="570684"/>
                        <a:pt x="309600" y="568166"/>
                        <a:pt x="313512" y="568472"/>
                      </a:cubicBezTo>
                      <a:cubicBezTo>
                        <a:pt x="310450" y="571330"/>
                        <a:pt x="312967" y="576126"/>
                        <a:pt x="316369" y="577113"/>
                      </a:cubicBezTo>
                      <a:cubicBezTo>
                        <a:pt x="323173" y="570309"/>
                        <a:pt x="341780" y="585141"/>
                        <a:pt x="355115" y="584699"/>
                      </a:cubicBezTo>
                      <a:cubicBezTo>
                        <a:pt x="360933" y="577487"/>
                        <a:pt x="369437" y="577623"/>
                        <a:pt x="376615" y="574494"/>
                      </a:cubicBezTo>
                      <a:cubicBezTo>
                        <a:pt x="376921" y="571806"/>
                        <a:pt x="375016" y="571296"/>
                        <a:pt x="375186" y="568779"/>
                      </a:cubicBezTo>
                      <a:cubicBezTo>
                        <a:pt x="379392" y="565866"/>
                        <a:pt x="382947" y="562113"/>
                        <a:pt x="385630" y="557757"/>
                      </a:cubicBezTo>
                      <a:cubicBezTo>
                        <a:pt x="382840" y="568472"/>
                        <a:pt x="379438" y="577657"/>
                        <a:pt x="383758" y="591775"/>
                      </a:cubicBezTo>
                      <a:cubicBezTo>
                        <a:pt x="381173" y="595176"/>
                        <a:pt x="374982" y="594904"/>
                        <a:pt x="373757" y="599769"/>
                      </a:cubicBezTo>
                      <a:cubicBezTo>
                        <a:pt x="381922" y="591673"/>
                        <a:pt x="391617" y="603885"/>
                        <a:pt x="396651" y="603715"/>
                      </a:cubicBezTo>
                      <a:cubicBezTo>
                        <a:pt x="397161" y="603715"/>
                        <a:pt x="398080" y="600517"/>
                        <a:pt x="399509" y="601028"/>
                      </a:cubicBezTo>
                      <a:cubicBezTo>
                        <a:pt x="402536" y="602116"/>
                        <a:pt x="404884" y="607831"/>
                        <a:pt x="409714" y="607185"/>
                      </a:cubicBezTo>
                      <a:cubicBezTo>
                        <a:pt x="427301" y="604804"/>
                        <a:pt x="417776" y="579630"/>
                        <a:pt x="438289" y="571874"/>
                      </a:cubicBezTo>
                      <a:cubicBezTo>
                        <a:pt x="439344" y="568064"/>
                        <a:pt x="435466" y="568881"/>
                        <a:pt x="435466" y="566091"/>
                      </a:cubicBezTo>
                      <a:cubicBezTo>
                        <a:pt x="428934" y="567282"/>
                        <a:pt x="427233" y="573541"/>
                        <a:pt x="422573" y="576705"/>
                      </a:cubicBezTo>
                      <a:cubicBezTo>
                        <a:pt x="424954" y="569901"/>
                        <a:pt x="415769" y="562689"/>
                        <a:pt x="411143" y="557757"/>
                      </a:cubicBezTo>
                      <a:cubicBezTo>
                        <a:pt x="401720" y="560444"/>
                        <a:pt x="395189" y="557179"/>
                        <a:pt x="387739" y="554117"/>
                      </a:cubicBezTo>
                      <a:cubicBezTo>
                        <a:pt x="390086" y="549218"/>
                        <a:pt x="391855" y="543537"/>
                        <a:pt x="395427" y="535747"/>
                      </a:cubicBezTo>
                      <a:cubicBezTo>
                        <a:pt x="391728" y="524991"/>
                        <a:pt x="388839" y="513972"/>
                        <a:pt x="386786" y="502784"/>
                      </a:cubicBezTo>
                      <a:cubicBezTo>
                        <a:pt x="380765" y="501831"/>
                        <a:pt x="380289" y="495674"/>
                        <a:pt x="378213" y="491014"/>
                      </a:cubicBezTo>
                      <a:cubicBezTo>
                        <a:pt x="373554" y="490157"/>
                        <a:pt x="369188" y="488132"/>
                        <a:pt x="365525" y="485129"/>
                      </a:cubicBezTo>
                      <a:cubicBezTo>
                        <a:pt x="370832" y="474923"/>
                        <a:pt x="369879" y="460160"/>
                        <a:pt x="368178" y="450839"/>
                      </a:cubicBezTo>
                      <a:lnTo>
                        <a:pt x="366852" y="450839"/>
                      </a:lnTo>
                      <a:lnTo>
                        <a:pt x="368144" y="449750"/>
                      </a:lnTo>
                      <a:cubicBezTo>
                        <a:pt x="368348" y="450744"/>
                        <a:pt x="368860" y="451649"/>
                        <a:pt x="369607" y="452335"/>
                      </a:cubicBezTo>
                      <a:cubicBezTo>
                        <a:pt x="374438" y="454411"/>
                        <a:pt x="375526" y="445532"/>
                        <a:pt x="372464" y="444001"/>
                      </a:cubicBezTo>
                      <a:cubicBezTo>
                        <a:pt x="372081" y="444680"/>
                        <a:pt x="371560" y="445271"/>
                        <a:pt x="370934" y="445736"/>
                      </a:cubicBezTo>
                      <a:cubicBezTo>
                        <a:pt x="373145" y="440939"/>
                        <a:pt x="372805" y="434782"/>
                        <a:pt x="373281" y="427400"/>
                      </a:cubicBezTo>
                      <a:cubicBezTo>
                        <a:pt x="380629" y="429203"/>
                        <a:pt x="377737" y="414984"/>
                        <a:pt x="383486" y="419440"/>
                      </a:cubicBezTo>
                      <a:cubicBezTo>
                        <a:pt x="383282" y="411242"/>
                        <a:pt x="381377" y="412262"/>
                        <a:pt x="380629" y="403690"/>
                      </a:cubicBezTo>
                      <a:cubicBezTo>
                        <a:pt x="380821" y="403706"/>
                        <a:pt x="381015" y="403706"/>
                        <a:pt x="381207" y="403690"/>
                      </a:cubicBezTo>
                      <a:cubicBezTo>
                        <a:pt x="379608" y="409371"/>
                        <a:pt x="385357" y="408180"/>
                        <a:pt x="386956" y="410834"/>
                      </a:cubicBezTo>
                      <a:cubicBezTo>
                        <a:pt x="382670" y="418794"/>
                        <a:pt x="383827" y="423692"/>
                        <a:pt x="379812" y="431687"/>
                      </a:cubicBezTo>
                      <a:cubicBezTo>
                        <a:pt x="391106" y="437572"/>
                        <a:pt x="396209" y="450430"/>
                        <a:pt x="405564" y="454240"/>
                      </a:cubicBezTo>
                      <a:cubicBezTo>
                        <a:pt x="423389" y="455091"/>
                        <a:pt x="431587" y="439307"/>
                        <a:pt x="439922" y="434884"/>
                      </a:cubicBezTo>
                      <a:cubicBezTo>
                        <a:pt x="439922" y="417875"/>
                        <a:pt x="426043" y="408725"/>
                        <a:pt x="435636" y="395049"/>
                      </a:cubicBezTo>
                      <a:cubicBezTo>
                        <a:pt x="435491" y="397350"/>
                        <a:pt x="436562" y="399557"/>
                        <a:pt x="438459" y="400866"/>
                      </a:cubicBezTo>
                      <a:cubicBezTo>
                        <a:pt x="439820" y="393144"/>
                        <a:pt x="443188" y="394641"/>
                        <a:pt x="451318" y="395900"/>
                      </a:cubicBezTo>
                      <a:cubicBezTo>
                        <a:pt x="452781" y="389334"/>
                        <a:pt x="446351" y="390185"/>
                        <a:pt x="448494" y="383007"/>
                      </a:cubicBezTo>
                      <a:cubicBezTo>
                        <a:pt x="451418" y="381478"/>
                        <a:pt x="455017" y="382267"/>
                        <a:pt x="457033" y="384878"/>
                      </a:cubicBezTo>
                      <a:cubicBezTo>
                        <a:pt x="452994" y="377582"/>
                        <a:pt x="454151" y="368510"/>
                        <a:pt x="459891" y="362460"/>
                      </a:cubicBezTo>
                      <a:cubicBezTo>
                        <a:pt x="457815" y="361576"/>
                        <a:pt x="452509" y="363685"/>
                        <a:pt x="452747" y="360623"/>
                      </a:cubicBezTo>
                      <a:cubicBezTo>
                        <a:pt x="451250" y="355283"/>
                        <a:pt x="456319" y="356813"/>
                        <a:pt x="455604" y="352323"/>
                      </a:cubicBezTo>
                      <a:cubicBezTo>
                        <a:pt x="449039" y="350010"/>
                        <a:pt x="449617" y="340961"/>
                        <a:pt x="447066" y="334906"/>
                      </a:cubicBezTo>
                      <a:cubicBezTo>
                        <a:pt x="437405" y="338308"/>
                        <a:pt x="440976" y="330449"/>
                        <a:pt x="437065" y="338614"/>
                      </a:cubicBezTo>
                      <a:cubicBezTo>
                        <a:pt x="435193" y="334736"/>
                        <a:pt x="429478" y="336675"/>
                        <a:pt x="428458" y="335212"/>
                      </a:cubicBezTo>
                      <a:cubicBezTo>
                        <a:pt x="428832" y="330143"/>
                        <a:pt x="428832" y="325449"/>
                        <a:pt x="422743" y="326435"/>
                      </a:cubicBezTo>
                      <a:cubicBezTo>
                        <a:pt x="418865" y="328442"/>
                        <a:pt x="426859" y="334532"/>
                        <a:pt x="422743" y="336335"/>
                      </a:cubicBezTo>
                      <a:cubicBezTo>
                        <a:pt x="419715" y="334906"/>
                        <a:pt x="418525" y="331810"/>
                        <a:pt x="414170" y="331606"/>
                      </a:cubicBezTo>
                      <a:cubicBezTo>
                        <a:pt x="412946" y="335518"/>
                        <a:pt x="410122" y="337729"/>
                        <a:pt x="403965" y="336743"/>
                      </a:cubicBezTo>
                      <a:cubicBezTo>
                        <a:pt x="413082" y="344907"/>
                        <a:pt x="403319" y="347458"/>
                        <a:pt x="405394" y="356575"/>
                      </a:cubicBezTo>
                      <a:cubicBezTo>
                        <a:pt x="400937" y="354806"/>
                        <a:pt x="401652" y="355725"/>
                        <a:pt x="398250" y="357596"/>
                      </a:cubicBezTo>
                      <a:cubicBezTo>
                        <a:pt x="399509" y="370693"/>
                        <a:pt x="412504" y="385490"/>
                        <a:pt x="403965" y="394709"/>
                      </a:cubicBezTo>
                      <a:cubicBezTo>
                        <a:pt x="402471" y="392117"/>
                        <a:pt x="401976" y="389069"/>
                        <a:pt x="402570" y="386137"/>
                      </a:cubicBezTo>
                      <a:cubicBezTo>
                        <a:pt x="393011" y="386783"/>
                        <a:pt x="405156" y="393859"/>
                        <a:pt x="398250" y="397226"/>
                      </a:cubicBezTo>
                      <a:cubicBezTo>
                        <a:pt x="390120" y="395866"/>
                        <a:pt x="394066" y="398893"/>
                        <a:pt x="388249" y="392464"/>
                      </a:cubicBezTo>
                      <a:cubicBezTo>
                        <a:pt x="387622" y="393039"/>
                        <a:pt x="387234" y="393828"/>
                        <a:pt x="387160" y="394675"/>
                      </a:cubicBezTo>
                      <a:cubicBezTo>
                        <a:pt x="384364" y="390581"/>
                        <a:pt x="380571" y="387268"/>
                        <a:pt x="376138" y="385048"/>
                      </a:cubicBezTo>
                      <a:cubicBezTo>
                        <a:pt x="379302" y="379945"/>
                        <a:pt x="375458" y="366338"/>
                        <a:pt x="378996" y="358310"/>
                      </a:cubicBezTo>
                      <a:cubicBezTo>
                        <a:pt x="371206" y="357119"/>
                        <a:pt x="369607" y="350112"/>
                        <a:pt x="370423" y="340859"/>
                      </a:cubicBezTo>
                      <a:cubicBezTo>
                        <a:pt x="358007" y="343002"/>
                        <a:pt x="360218" y="324428"/>
                        <a:pt x="348924" y="321265"/>
                      </a:cubicBezTo>
                      <a:cubicBezTo>
                        <a:pt x="347734" y="317217"/>
                        <a:pt x="350931" y="317863"/>
                        <a:pt x="350353" y="314257"/>
                      </a:cubicBezTo>
                      <a:cubicBezTo>
                        <a:pt x="344135" y="313196"/>
                        <a:pt x="338800" y="309226"/>
                        <a:pt x="335997" y="303575"/>
                      </a:cubicBezTo>
                      <a:cubicBezTo>
                        <a:pt x="331099" y="302215"/>
                        <a:pt x="334194" y="309222"/>
                        <a:pt x="328820" y="307419"/>
                      </a:cubicBezTo>
                      <a:cubicBezTo>
                        <a:pt x="327748" y="303878"/>
                        <a:pt x="326312" y="300458"/>
                        <a:pt x="324533" y="297214"/>
                      </a:cubicBezTo>
                      <a:cubicBezTo>
                        <a:pt x="318988" y="295649"/>
                        <a:pt x="319431" y="300378"/>
                        <a:pt x="315927" y="300956"/>
                      </a:cubicBezTo>
                      <a:cubicBezTo>
                        <a:pt x="313001" y="294152"/>
                        <a:pt x="307831" y="287145"/>
                        <a:pt x="301571" y="287349"/>
                      </a:cubicBezTo>
                      <a:cubicBezTo>
                        <a:pt x="299564" y="289526"/>
                        <a:pt x="300347" y="294595"/>
                        <a:pt x="297251" y="295649"/>
                      </a:cubicBezTo>
                      <a:cubicBezTo>
                        <a:pt x="296087" y="293478"/>
                        <a:pt x="294634" y="291476"/>
                        <a:pt x="292931" y="289696"/>
                      </a:cubicBezTo>
                      <a:cubicBezTo>
                        <a:pt x="289529" y="290887"/>
                        <a:pt x="288951" y="290206"/>
                        <a:pt x="285753" y="293574"/>
                      </a:cubicBezTo>
                      <a:cubicBezTo>
                        <a:pt x="282451" y="286163"/>
                        <a:pt x="275155" y="281335"/>
                        <a:pt x="267043" y="281192"/>
                      </a:cubicBezTo>
                      <a:cubicBezTo>
                        <a:pt x="267281" y="286805"/>
                        <a:pt x="264832" y="280613"/>
                        <a:pt x="262757" y="283777"/>
                      </a:cubicBezTo>
                      <a:cubicBezTo>
                        <a:pt x="261294" y="289356"/>
                        <a:pt x="262757" y="293302"/>
                        <a:pt x="264186" y="299459"/>
                      </a:cubicBezTo>
                      <a:cubicBezTo>
                        <a:pt x="257382" y="297690"/>
                        <a:pt x="253674" y="293166"/>
                        <a:pt x="253980" y="284729"/>
                      </a:cubicBezTo>
                      <a:cubicBezTo>
                        <a:pt x="247925" y="285138"/>
                        <a:pt x="248027" y="279797"/>
                        <a:pt x="243775" y="278470"/>
                      </a:cubicBezTo>
                      <a:cubicBezTo>
                        <a:pt x="239285" y="288063"/>
                        <a:pt x="238876" y="291125"/>
                        <a:pt x="232243" y="299119"/>
                      </a:cubicBezTo>
                      <a:cubicBezTo>
                        <a:pt x="227208" y="305208"/>
                        <a:pt x="215438" y="311433"/>
                        <a:pt x="212070" y="323578"/>
                      </a:cubicBezTo>
                      <a:cubicBezTo>
                        <a:pt x="207478" y="323578"/>
                        <a:pt x="205709" y="326435"/>
                        <a:pt x="200538" y="325755"/>
                      </a:cubicBezTo>
                      <a:cubicBezTo>
                        <a:pt x="200300" y="329157"/>
                        <a:pt x="202783" y="330279"/>
                        <a:pt x="203430" y="333035"/>
                      </a:cubicBezTo>
                      <a:cubicBezTo>
                        <a:pt x="196626" y="341879"/>
                        <a:pt x="182543" y="344091"/>
                        <a:pt x="187543" y="357732"/>
                      </a:cubicBezTo>
                      <a:cubicBezTo>
                        <a:pt x="183665" y="354330"/>
                        <a:pt x="180400" y="360283"/>
                        <a:pt x="183223" y="364535"/>
                      </a:cubicBezTo>
                      <a:cubicBezTo>
                        <a:pt x="179821" y="362086"/>
                        <a:pt x="174515" y="367937"/>
                        <a:pt x="173358" y="368413"/>
                      </a:cubicBezTo>
                      <a:cubicBezTo>
                        <a:pt x="177610" y="371203"/>
                        <a:pt x="179719" y="377904"/>
                        <a:pt x="183223" y="377326"/>
                      </a:cubicBezTo>
                      <a:cubicBezTo>
                        <a:pt x="181012" y="402193"/>
                        <a:pt x="174344" y="430088"/>
                        <a:pt x="196184" y="444783"/>
                      </a:cubicBezTo>
                      <a:lnTo>
                        <a:pt x="196184" y="451859"/>
                      </a:lnTo>
                      <a:cubicBezTo>
                        <a:pt x="205437" y="456043"/>
                        <a:pt x="203566" y="470569"/>
                        <a:pt x="212070" y="475434"/>
                      </a:cubicBezTo>
                      <a:cubicBezTo>
                        <a:pt x="217377" y="473256"/>
                        <a:pt x="222650" y="476420"/>
                        <a:pt x="222106" y="483462"/>
                      </a:cubicBezTo>
                      <a:close/>
                      <a:moveTo>
                        <a:pt x="387671" y="397975"/>
                      </a:moveTo>
                      <a:cubicBezTo>
                        <a:pt x="389300" y="400116"/>
                        <a:pt x="389920" y="402859"/>
                        <a:pt x="389371" y="405493"/>
                      </a:cubicBezTo>
                      <a:cubicBezTo>
                        <a:pt x="387289" y="404041"/>
                        <a:pt x="384752" y="403388"/>
                        <a:pt x="382228" y="403656"/>
                      </a:cubicBezTo>
                      <a:cubicBezTo>
                        <a:pt x="384881" y="402703"/>
                        <a:pt x="385697" y="399608"/>
                        <a:pt x="387671" y="397907"/>
                      </a:cubicBezTo>
                      <a:close/>
                      <a:moveTo>
                        <a:pt x="309429" y="491592"/>
                      </a:moveTo>
                      <a:cubicBezTo>
                        <a:pt x="310885" y="491154"/>
                        <a:pt x="312422" y="491061"/>
                        <a:pt x="313920" y="491320"/>
                      </a:cubicBezTo>
                      <a:cubicBezTo>
                        <a:pt x="312526" y="492141"/>
                        <a:pt x="310992" y="492695"/>
                        <a:pt x="309395" y="492953"/>
                      </a:cubicBezTo>
                      <a:cubicBezTo>
                        <a:pt x="309327" y="492408"/>
                        <a:pt x="309327" y="491966"/>
                        <a:pt x="309327" y="491524"/>
                      </a:cubicBezTo>
                      <a:close/>
                      <a:moveTo>
                        <a:pt x="490915" y="235846"/>
                      </a:moveTo>
                      <a:cubicBezTo>
                        <a:pt x="497378" y="238091"/>
                        <a:pt x="501358" y="235506"/>
                        <a:pt x="506597" y="240948"/>
                      </a:cubicBezTo>
                      <a:cubicBezTo>
                        <a:pt x="508420" y="240258"/>
                        <a:pt x="510155" y="239356"/>
                        <a:pt x="511768" y="238261"/>
                      </a:cubicBezTo>
                      <a:cubicBezTo>
                        <a:pt x="514387" y="244520"/>
                        <a:pt x="520408" y="247582"/>
                        <a:pt x="520850" y="255882"/>
                      </a:cubicBezTo>
                      <a:lnTo>
                        <a:pt x="526566" y="256188"/>
                      </a:lnTo>
                      <a:cubicBezTo>
                        <a:pt x="531124" y="269796"/>
                        <a:pt x="548269" y="260066"/>
                        <a:pt x="557862" y="256563"/>
                      </a:cubicBezTo>
                      <a:cubicBezTo>
                        <a:pt x="564461" y="245167"/>
                        <a:pt x="560107" y="232308"/>
                        <a:pt x="557862" y="221286"/>
                      </a:cubicBezTo>
                      <a:cubicBezTo>
                        <a:pt x="553405" y="219313"/>
                        <a:pt x="549391" y="217000"/>
                        <a:pt x="550752" y="209618"/>
                      </a:cubicBezTo>
                      <a:cubicBezTo>
                        <a:pt x="545003" y="207339"/>
                        <a:pt x="546262" y="212408"/>
                        <a:pt x="542214" y="211931"/>
                      </a:cubicBezTo>
                      <a:cubicBezTo>
                        <a:pt x="544085" y="208223"/>
                        <a:pt x="551603" y="203053"/>
                        <a:pt x="547895" y="198324"/>
                      </a:cubicBezTo>
                      <a:cubicBezTo>
                        <a:pt x="542214" y="195943"/>
                        <a:pt x="532280" y="194106"/>
                        <a:pt x="527960" y="202814"/>
                      </a:cubicBezTo>
                      <a:cubicBezTo>
                        <a:pt x="534764" y="204005"/>
                        <a:pt x="528368" y="212612"/>
                        <a:pt x="526566" y="214006"/>
                      </a:cubicBezTo>
                      <a:cubicBezTo>
                        <a:pt x="524310" y="212453"/>
                        <a:pt x="521560" y="211787"/>
                        <a:pt x="518843" y="212135"/>
                      </a:cubicBezTo>
                      <a:cubicBezTo>
                        <a:pt x="518196" y="210634"/>
                        <a:pt x="517446" y="209179"/>
                        <a:pt x="516598" y="207781"/>
                      </a:cubicBezTo>
                      <a:cubicBezTo>
                        <a:pt x="512414" y="207475"/>
                        <a:pt x="508570" y="206829"/>
                        <a:pt x="509454" y="201726"/>
                      </a:cubicBezTo>
                      <a:cubicBezTo>
                        <a:pt x="505551" y="201854"/>
                        <a:pt x="501666" y="201146"/>
                        <a:pt x="498059" y="199651"/>
                      </a:cubicBezTo>
                      <a:cubicBezTo>
                        <a:pt x="484587" y="207305"/>
                        <a:pt x="482955" y="221082"/>
                        <a:pt x="490813" y="235778"/>
                      </a:cubicBezTo>
                      <a:close/>
                      <a:moveTo>
                        <a:pt x="114473" y="420597"/>
                      </a:moveTo>
                      <a:cubicBezTo>
                        <a:pt x="112908" y="425631"/>
                        <a:pt x="107363" y="419984"/>
                        <a:pt x="105799" y="422978"/>
                      </a:cubicBezTo>
                      <a:cubicBezTo>
                        <a:pt x="106037" y="423318"/>
                        <a:pt x="106139" y="423624"/>
                        <a:pt x="106343" y="423931"/>
                      </a:cubicBezTo>
                      <a:cubicBezTo>
                        <a:pt x="104370" y="422910"/>
                        <a:pt x="101819" y="422434"/>
                        <a:pt x="101444" y="419916"/>
                      </a:cubicBezTo>
                      <a:cubicBezTo>
                        <a:pt x="105765" y="422060"/>
                        <a:pt x="107738" y="419406"/>
                        <a:pt x="114473" y="420597"/>
                      </a:cubicBezTo>
                      <a:cubicBezTo>
                        <a:pt x="114745" y="414065"/>
                        <a:pt x="105118" y="411140"/>
                        <a:pt x="100016" y="414133"/>
                      </a:cubicBezTo>
                      <a:cubicBezTo>
                        <a:pt x="101017" y="418820"/>
                        <a:pt x="101017" y="423666"/>
                        <a:pt x="100016" y="428353"/>
                      </a:cubicBezTo>
                      <a:cubicBezTo>
                        <a:pt x="104846" y="427162"/>
                        <a:pt x="102261" y="432911"/>
                        <a:pt x="102907" y="435633"/>
                      </a:cubicBezTo>
                      <a:cubicBezTo>
                        <a:pt x="112194" y="434340"/>
                        <a:pt x="102159" y="426380"/>
                        <a:pt x="106717" y="424645"/>
                      </a:cubicBezTo>
                      <a:cubicBezTo>
                        <a:pt x="109575" y="430258"/>
                        <a:pt x="107159" y="431448"/>
                        <a:pt x="115936" y="434850"/>
                      </a:cubicBezTo>
                      <a:cubicBezTo>
                        <a:pt x="113895" y="428625"/>
                        <a:pt x="117841" y="425631"/>
                        <a:pt x="114473" y="420597"/>
                      </a:cubicBezTo>
                      <a:close/>
                      <a:moveTo>
                        <a:pt x="1244308" y="566874"/>
                      </a:moveTo>
                      <a:cubicBezTo>
                        <a:pt x="1248084" y="566091"/>
                        <a:pt x="1247064" y="569799"/>
                        <a:pt x="1249819" y="569969"/>
                      </a:cubicBezTo>
                      <a:cubicBezTo>
                        <a:pt x="1250125" y="568881"/>
                        <a:pt x="1250976" y="568404"/>
                        <a:pt x="1252609" y="568711"/>
                      </a:cubicBezTo>
                      <a:cubicBezTo>
                        <a:pt x="1253017" y="566023"/>
                        <a:pt x="1250738" y="565853"/>
                        <a:pt x="1249819" y="564390"/>
                      </a:cubicBezTo>
                      <a:cubicBezTo>
                        <a:pt x="1250601" y="564390"/>
                        <a:pt x="1251418" y="563336"/>
                        <a:pt x="1249819" y="562996"/>
                      </a:cubicBezTo>
                      <a:cubicBezTo>
                        <a:pt x="1249819" y="563846"/>
                        <a:pt x="1249615" y="564628"/>
                        <a:pt x="1248424" y="564322"/>
                      </a:cubicBezTo>
                      <a:cubicBezTo>
                        <a:pt x="1248152" y="563234"/>
                        <a:pt x="1248424" y="561601"/>
                        <a:pt x="1247064" y="561465"/>
                      </a:cubicBezTo>
                      <a:cubicBezTo>
                        <a:pt x="1249377" y="566601"/>
                        <a:pt x="1246757" y="564016"/>
                        <a:pt x="1244308" y="566704"/>
                      </a:cubicBezTo>
                      <a:close/>
                      <a:moveTo>
                        <a:pt x="1339728" y="599565"/>
                      </a:moveTo>
                      <a:cubicBezTo>
                        <a:pt x="1339728" y="595415"/>
                        <a:pt x="1336122" y="594666"/>
                        <a:pt x="1335578" y="591026"/>
                      </a:cubicBezTo>
                      <a:cubicBezTo>
                        <a:pt x="1320372" y="590924"/>
                        <a:pt x="1327652" y="613716"/>
                        <a:pt x="1339728" y="599395"/>
                      </a:cubicBezTo>
                      <a:close/>
                      <a:moveTo>
                        <a:pt x="1053774" y="265135"/>
                      </a:moveTo>
                      <a:cubicBezTo>
                        <a:pt x="1071327" y="270272"/>
                        <a:pt x="1073947" y="239282"/>
                        <a:pt x="1053774" y="238601"/>
                      </a:cubicBezTo>
                      <a:cubicBezTo>
                        <a:pt x="1048229" y="251528"/>
                        <a:pt x="1042004" y="253161"/>
                        <a:pt x="1053774" y="264965"/>
                      </a:cubicBezTo>
                      <a:close/>
                      <a:moveTo>
                        <a:pt x="584770" y="256767"/>
                      </a:moveTo>
                      <a:cubicBezTo>
                        <a:pt x="586369" y="251222"/>
                        <a:pt x="590417" y="256154"/>
                        <a:pt x="591880" y="258604"/>
                      </a:cubicBezTo>
                      <a:cubicBezTo>
                        <a:pt x="591131" y="254488"/>
                        <a:pt x="593819" y="253943"/>
                        <a:pt x="596132" y="253025"/>
                      </a:cubicBezTo>
                      <a:lnTo>
                        <a:pt x="596132" y="256018"/>
                      </a:lnTo>
                      <a:cubicBezTo>
                        <a:pt x="599976" y="256495"/>
                        <a:pt x="603480" y="256563"/>
                        <a:pt x="603276" y="252787"/>
                      </a:cubicBezTo>
                      <a:cubicBezTo>
                        <a:pt x="604160" y="252787"/>
                        <a:pt x="605419" y="252549"/>
                        <a:pt x="607494" y="252446"/>
                      </a:cubicBezTo>
                      <a:cubicBezTo>
                        <a:pt x="607466" y="250938"/>
                        <a:pt x="607972" y="249468"/>
                        <a:pt x="608923" y="248296"/>
                      </a:cubicBezTo>
                      <a:cubicBezTo>
                        <a:pt x="604126" y="246936"/>
                        <a:pt x="612154" y="234689"/>
                        <a:pt x="611780" y="228736"/>
                      </a:cubicBezTo>
                      <a:cubicBezTo>
                        <a:pt x="611691" y="227809"/>
                        <a:pt x="611543" y="226889"/>
                        <a:pt x="611338" y="225981"/>
                      </a:cubicBezTo>
                      <a:cubicBezTo>
                        <a:pt x="612781" y="226793"/>
                        <a:pt x="614361" y="227335"/>
                        <a:pt x="615998" y="227579"/>
                      </a:cubicBezTo>
                      <a:cubicBezTo>
                        <a:pt x="611032" y="219993"/>
                        <a:pt x="617869" y="218701"/>
                        <a:pt x="615998" y="213462"/>
                      </a:cubicBezTo>
                      <a:cubicBezTo>
                        <a:pt x="614706" y="217204"/>
                        <a:pt x="613379" y="209550"/>
                        <a:pt x="608923" y="211659"/>
                      </a:cubicBezTo>
                      <a:cubicBezTo>
                        <a:pt x="609773" y="214619"/>
                        <a:pt x="608004" y="214891"/>
                        <a:pt x="606473" y="215401"/>
                      </a:cubicBezTo>
                      <a:cubicBezTo>
                        <a:pt x="604856" y="212876"/>
                        <a:pt x="603757" y="210055"/>
                        <a:pt x="603242" y="207101"/>
                      </a:cubicBezTo>
                      <a:cubicBezTo>
                        <a:pt x="581946" y="196011"/>
                        <a:pt x="566808" y="210809"/>
                        <a:pt x="566298" y="227511"/>
                      </a:cubicBezTo>
                      <a:cubicBezTo>
                        <a:pt x="565958" y="238533"/>
                        <a:pt x="574633" y="249181"/>
                        <a:pt x="584770" y="256597"/>
                      </a:cubicBezTo>
                      <a:close/>
                      <a:moveTo>
                        <a:pt x="598989" y="250542"/>
                      </a:moveTo>
                      <a:lnTo>
                        <a:pt x="598989" y="250542"/>
                      </a:lnTo>
                      <a:lnTo>
                        <a:pt x="598717" y="250542"/>
                      </a:lnTo>
                      <a:cubicBezTo>
                        <a:pt x="598717" y="250542"/>
                        <a:pt x="598955" y="250439"/>
                        <a:pt x="598989" y="250371"/>
                      </a:cubicBezTo>
                      <a:close/>
                      <a:moveTo>
                        <a:pt x="1176307" y="521596"/>
                      </a:moveTo>
                      <a:cubicBezTo>
                        <a:pt x="1180048" y="527481"/>
                        <a:pt x="1178245" y="534829"/>
                        <a:pt x="1177701" y="542585"/>
                      </a:cubicBezTo>
                      <a:cubicBezTo>
                        <a:pt x="1179844" y="544932"/>
                        <a:pt x="1180287" y="543367"/>
                        <a:pt x="1181579" y="542279"/>
                      </a:cubicBezTo>
                      <a:cubicBezTo>
                        <a:pt x="1181046" y="543766"/>
                        <a:pt x="1180670" y="545305"/>
                        <a:pt x="1180457" y="546871"/>
                      </a:cubicBezTo>
                      <a:cubicBezTo>
                        <a:pt x="1183314" y="547449"/>
                        <a:pt x="1184165" y="549865"/>
                        <a:pt x="1186036" y="551361"/>
                      </a:cubicBezTo>
                      <a:cubicBezTo>
                        <a:pt x="1186886" y="550341"/>
                        <a:pt x="1187771" y="549388"/>
                        <a:pt x="1188553" y="548300"/>
                      </a:cubicBezTo>
                      <a:cubicBezTo>
                        <a:pt x="1194370" y="553607"/>
                        <a:pt x="1203521" y="548742"/>
                        <a:pt x="1211005" y="551259"/>
                      </a:cubicBezTo>
                      <a:cubicBezTo>
                        <a:pt x="1222367" y="540850"/>
                        <a:pt x="1221210" y="523535"/>
                        <a:pt x="1216550" y="511152"/>
                      </a:cubicBezTo>
                      <a:cubicBezTo>
                        <a:pt x="1198418" y="499042"/>
                        <a:pt x="1186954" y="508635"/>
                        <a:pt x="1176307" y="521426"/>
                      </a:cubicBezTo>
                      <a:close/>
                      <a:moveTo>
                        <a:pt x="1289960" y="577589"/>
                      </a:moveTo>
                      <a:cubicBezTo>
                        <a:pt x="1294485" y="573745"/>
                        <a:pt x="1290641" y="569697"/>
                        <a:pt x="1292716" y="563812"/>
                      </a:cubicBezTo>
                      <a:cubicBezTo>
                        <a:pt x="1284245" y="559526"/>
                        <a:pt x="1280979" y="565241"/>
                        <a:pt x="1277510" y="569969"/>
                      </a:cubicBezTo>
                      <a:cubicBezTo>
                        <a:pt x="1282306" y="571908"/>
                        <a:pt x="1282136" y="578406"/>
                        <a:pt x="1289960" y="577419"/>
                      </a:cubicBezTo>
                      <a:close/>
                      <a:moveTo>
                        <a:pt x="1448551" y="747883"/>
                      </a:moveTo>
                      <a:cubicBezTo>
                        <a:pt x="1446442" y="746216"/>
                        <a:pt x="1445150" y="743732"/>
                        <a:pt x="1443040" y="742100"/>
                      </a:cubicBezTo>
                      <a:cubicBezTo>
                        <a:pt x="1442734" y="743630"/>
                        <a:pt x="1441510" y="744175"/>
                        <a:pt x="1440285" y="744753"/>
                      </a:cubicBezTo>
                      <a:cubicBezTo>
                        <a:pt x="1438788" y="741861"/>
                        <a:pt x="1440999" y="738290"/>
                        <a:pt x="1434808" y="737507"/>
                      </a:cubicBezTo>
                      <a:cubicBezTo>
                        <a:pt x="1434413" y="739344"/>
                        <a:pt x="1432604" y="740513"/>
                        <a:pt x="1430767" y="740118"/>
                      </a:cubicBezTo>
                      <a:cubicBezTo>
                        <a:pt x="1430731" y="740110"/>
                        <a:pt x="1430694" y="740102"/>
                        <a:pt x="1430658" y="740092"/>
                      </a:cubicBezTo>
                      <a:cubicBezTo>
                        <a:pt x="1431917" y="745399"/>
                        <a:pt x="1431066" y="752645"/>
                        <a:pt x="1433413" y="756863"/>
                      </a:cubicBezTo>
                      <a:cubicBezTo>
                        <a:pt x="1433992" y="754550"/>
                        <a:pt x="1435216" y="757238"/>
                        <a:pt x="1437530" y="757067"/>
                      </a:cubicBezTo>
                      <a:cubicBezTo>
                        <a:pt x="1437291" y="753666"/>
                        <a:pt x="1440625" y="753836"/>
                        <a:pt x="1441646" y="751727"/>
                      </a:cubicBezTo>
                      <a:cubicBezTo>
                        <a:pt x="1441521" y="753969"/>
                        <a:pt x="1442563" y="756117"/>
                        <a:pt x="1444401" y="757408"/>
                      </a:cubicBezTo>
                      <a:cubicBezTo>
                        <a:pt x="1446510" y="753189"/>
                        <a:pt x="1442836" y="750536"/>
                        <a:pt x="1448551" y="747712"/>
                      </a:cubicBezTo>
                      <a:close/>
                      <a:moveTo>
                        <a:pt x="904062" y="1063296"/>
                      </a:moveTo>
                      <a:cubicBezTo>
                        <a:pt x="904062" y="1066120"/>
                        <a:pt x="901408" y="1064351"/>
                        <a:pt x="897870" y="1067242"/>
                      </a:cubicBezTo>
                      <a:cubicBezTo>
                        <a:pt x="898823" y="1070406"/>
                        <a:pt x="901272" y="1072277"/>
                        <a:pt x="903347" y="1077448"/>
                      </a:cubicBezTo>
                      <a:cubicBezTo>
                        <a:pt x="908382" y="1080543"/>
                        <a:pt x="911818" y="1076155"/>
                        <a:pt x="913076" y="1071154"/>
                      </a:cubicBezTo>
                      <a:cubicBezTo>
                        <a:pt x="911614" y="1071324"/>
                        <a:pt x="907770" y="1063262"/>
                        <a:pt x="904062" y="1063296"/>
                      </a:cubicBezTo>
                      <a:close/>
                      <a:moveTo>
                        <a:pt x="951925" y="1027271"/>
                      </a:moveTo>
                      <a:cubicBezTo>
                        <a:pt x="952435" y="1026863"/>
                        <a:pt x="952877" y="1026421"/>
                        <a:pt x="951925" y="1025502"/>
                      </a:cubicBezTo>
                      <a:cubicBezTo>
                        <a:pt x="949816" y="1028088"/>
                        <a:pt x="947979" y="1025128"/>
                        <a:pt x="945836" y="1027748"/>
                      </a:cubicBezTo>
                      <a:cubicBezTo>
                        <a:pt x="949237" y="1030809"/>
                        <a:pt x="946380" y="1031523"/>
                        <a:pt x="947264" y="1033633"/>
                      </a:cubicBezTo>
                      <a:cubicBezTo>
                        <a:pt x="953047" y="1035231"/>
                        <a:pt x="952503" y="1035708"/>
                        <a:pt x="957470" y="1033837"/>
                      </a:cubicBezTo>
                      <a:cubicBezTo>
                        <a:pt x="954510" y="1030945"/>
                        <a:pt x="956619" y="1029959"/>
                        <a:pt x="954374" y="1027305"/>
                      </a:cubicBezTo>
                      <a:cubicBezTo>
                        <a:pt x="953626" y="1027509"/>
                        <a:pt x="952741" y="1028394"/>
                        <a:pt x="951925" y="1027271"/>
                      </a:cubicBezTo>
                      <a:close/>
                      <a:moveTo>
                        <a:pt x="1032037" y="1079081"/>
                      </a:moveTo>
                      <a:cubicBezTo>
                        <a:pt x="1029962" y="1080679"/>
                        <a:pt x="1027887" y="1082074"/>
                        <a:pt x="1026050" y="1079557"/>
                      </a:cubicBezTo>
                      <a:cubicBezTo>
                        <a:pt x="1028465" y="1075883"/>
                        <a:pt x="1024995" y="1074658"/>
                        <a:pt x="1025675" y="1069624"/>
                      </a:cubicBezTo>
                      <a:cubicBezTo>
                        <a:pt x="1017579" y="1066902"/>
                        <a:pt x="1009857" y="1066562"/>
                        <a:pt x="1003836" y="1063364"/>
                      </a:cubicBezTo>
                      <a:cubicBezTo>
                        <a:pt x="997645" y="1067991"/>
                        <a:pt x="998189" y="1073876"/>
                        <a:pt x="991930" y="1075134"/>
                      </a:cubicBezTo>
                      <a:cubicBezTo>
                        <a:pt x="996726" y="1073399"/>
                        <a:pt x="995910" y="1063806"/>
                        <a:pt x="989480" y="1064181"/>
                      </a:cubicBezTo>
                      <a:cubicBezTo>
                        <a:pt x="986691" y="1066800"/>
                        <a:pt x="988596" y="1072107"/>
                        <a:pt x="989480" y="1075373"/>
                      </a:cubicBezTo>
                      <a:cubicBezTo>
                        <a:pt x="990271" y="1075475"/>
                        <a:pt x="991074" y="1075394"/>
                        <a:pt x="991828" y="1075134"/>
                      </a:cubicBezTo>
                      <a:cubicBezTo>
                        <a:pt x="991394" y="1075264"/>
                        <a:pt x="990950" y="1075355"/>
                        <a:pt x="990501" y="1075407"/>
                      </a:cubicBezTo>
                      <a:cubicBezTo>
                        <a:pt x="994719" y="1079353"/>
                        <a:pt x="990773" y="1080305"/>
                        <a:pt x="988460" y="1081802"/>
                      </a:cubicBezTo>
                      <a:cubicBezTo>
                        <a:pt x="993427" y="1090647"/>
                        <a:pt x="993767" y="1094048"/>
                        <a:pt x="993597" y="1098811"/>
                      </a:cubicBezTo>
                      <a:cubicBezTo>
                        <a:pt x="999652" y="1103029"/>
                        <a:pt x="997917" y="1103914"/>
                        <a:pt x="1001523" y="1110649"/>
                      </a:cubicBezTo>
                      <a:cubicBezTo>
                        <a:pt x="1004278" y="1106669"/>
                        <a:pt x="1006625" y="1110853"/>
                        <a:pt x="1009075" y="1112554"/>
                      </a:cubicBezTo>
                      <a:cubicBezTo>
                        <a:pt x="1015166" y="1109512"/>
                        <a:pt x="1022101" y="1108601"/>
                        <a:pt x="1028771" y="1109969"/>
                      </a:cubicBezTo>
                      <a:cubicBezTo>
                        <a:pt x="1028813" y="1106136"/>
                        <a:pt x="1030558" y="1102520"/>
                        <a:pt x="1033533" y="1100103"/>
                      </a:cubicBezTo>
                      <a:cubicBezTo>
                        <a:pt x="1029281" y="1091769"/>
                        <a:pt x="1038942" y="1088503"/>
                        <a:pt x="1032037" y="1079081"/>
                      </a:cubicBezTo>
                      <a:close/>
                      <a:moveTo>
                        <a:pt x="880147" y="1131434"/>
                      </a:moveTo>
                      <a:cubicBezTo>
                        <a:pt x="878582" y="1132012"/>
                        <a:pt x="877800" y="1129223"/>
                        <a:pt x="877766" y="1128032"/>
                      </a:cubicBezTo>
                      <a:cubicBezTo>
                        <a:pt x="874602" y="1129223"/>
                        <a:pt x="875146" y="1131842"/>
                        <a:pt x="875725" y="1134427"/>
                      </a:cubicBezTo>
                      <a:cubicBezTo>
                        <a:pt x="876813" y="1132557"/>
                        <a:pt x="881746" y="1135414"/>
                        <a:pt x="880147" y="1131434"/>
                      </a:cubicBezTo>
                      <a:close/>
                      <a:moveTo>
                        <a:pt x="1211787" y="1214846"/>
                      </a:moveTo>
                      <a:cubicBezTo>
                        <a:pt x="1200255" y="1215628"/>
                        <a:pt x="1195527" y="1211138"/>
                        <a:pt x="1195186" y="1225629"/>
                      </a:cubicBezTo>
                      <a:cubicBezTo>
                        <a:pt x="1202500" y="1242060"/>
                        <a:pt x="1223455" y="1231481"/>
                        <a:pt x="1211787" y="1214846"/>
                      </a:cubicBezTo>
                      <a:close/>
                      <a:moveTo>
                        <a:pt x="1187975" y="1205457"/>
                      </a:moveTo>
                      <a:cubicBezTo>
                        <a:pt x="1190458" y="1206443"/>
                        <a:pt x="1193315" y="1203654"/>
                        <a:pt x="1190798" y="1200252"/>
                      </a:cubicBezTo>
                      <a:cubicBezTo>
                        <a:pt x="1188213" y="1200728"/>
                        <a:pt x="1184777" y="1200660"/>
                        <a:pt x="1188043" y="1205287"/>
                      </a:cubicBezTo>
                      <a:close/>
                      <a:moveTo>
                        <a:pt x="1089051" y="1239339"/>
                      </a:moveTo>
                      <a:cubicBezTo>
                        <a:pt x="1093133" y="1237332"/>
                        <a:pt x="1090479" y="1234202"/>
                        <a:pt x="1087724" y="1231753"/>
                      </a:cubicBezTo>
                      <a:cubicBezTo>
                        <a:pt x="1086563" y="1232776"/>
                        <a:pt x="1084982" y="1233180"/>
                        <a:pt x="1083472" y="1232841"/>
                      </a:cubicBezTo>
                      <a:cubicBezTo>
                        <a:pt x="1084458" y="1235086"/>
                        <a:pt x="1086873" y="1235018"/>
                        <a:pt x="1085819" y="1236243"/>
                      </a:cubicBezTo>
                      <a:cubicBezTo>
                        <a:pt x="1083812" y="1236243"/>
                        <a:pt x="1082009" y="1233351"/>
                        <a:pt x="1079934" y="1234984"/>
                      </a:cubicBezTo>
                      <a:cubicBezTo>
                        <a:pt x="1082073" y="1237829"/>
                        <a:pt x="1085874" y="1238853"/>
                        <a:pt x="1089153" y="1237468"/>
                      </a:cubicBezTo>
                      <a:cubicBezTo>
                        <a:pt x="1088574" y="1238012"/>
                        <a:pt x="1088166" y="1238454"/>
                        <a:pt x="1089051" y="1239339"/>
                      </a:cubicBezTo>
                      <a:close/>
                      <a:moveTo>
                        <a:pt x="1317243" y="1477157"/>
                      </a:moveTo>
                      <a:cubicBezTo>
                        <a:pt x="1302377" y="1470014"/>
                        <a:pt x="1306663" y="1500970"/>
                        <a:pt x="1320372" y="1481886"/>
                      </a:cubicBezTo>
                      <a:cubicBezTo>
                        <a:pt x="1317855" y="1483076"/>
                        <a:pt x="1320134" y="1479062"/>
                        <a:pt x="1317174" y="1477157"/>
                      </a:cubicBezTo>
                      <a:close/>
                      <a:moveTo>
                        <a:pt x="1330850" y="1544173"/>
                      </a:moveTo>
                      <a:cubicBezTo>
                        <a:pt x="1330872" y="1548264"/>
                        <a:pt x="1333336" y="1551946"/>
                        <a:pt x="1337109" y="1553528"/>
                      </a:cubicBezTo>
                      <a:cubicBezTo>
                        <a:pt x="1340307" y="1552643"/>
                        <a:pt x="1339490" y="1550126"/>
                        <a:pt x="1341565" y="1548935"/>
                      </a:cubicBezTo>
                      <a:cubicBezTo>
                        <a:pt x="1338061" y="1541791"/>
                        <a:pt x="1334285" y="1544819"/>
                        <a:pt x="1330577" y="1544173"/>
                      </a:cubicBezTo>
                      <a:close/>
                      <a:moveTo>
                        <a:pt x="1148276" y="1171983"/>
                      </a:moveTo>
                      <a:cubicBezTo>
                        <a:pt x="1150195" y="1174209"/>
                        <a:pt x="1152364" y="1176206"/>
                        <a:pt x="1154739" y="1177936"/>
                      </a:cubicBezTo>
                      <a:cubicBezTo>
                        <a:pt x="1158651" y="1176712"/>
                        <a:pt x="1158141" y="1173786"/>
                        <a:pt x="1160964" y="1172187"/>
                      </a:cubicBezTo>
                      <a:cubicBezTo>
                        <a:pt x="1159094" y="1169432"/>
                        <a:pt x="1160148" y="1167765"/>
                        <a:pt x="1157086" y="1164567"/>
                      </a:cubicBezTo>
                      <a:cubicBezTo>
                        <a:pt x="1155079" y="1163921"/>
                        <a:pt x="1148616" y="1166677"/>
                        <a:pt x="1149228" y="1169670"/>
                      </a:cubicBezTo>
                      <a:cubicBezTo>
                        <a:pt x="1150895" y="1169126"/>
                        <a:pt x="1150283" y="1171371"/>
                        <a:pt x="1148276" y="1171983"/>
                      </a:cubicBezTo>
                      <a:close/>
                      <a:moveTo>
                        <a:pt x="1217978" y="1523898"/>
                      </a:moveTo>
                      <a:cubicBezTo>
                        <a:pt x="1216754" y="1525327"/>
                        <a:pt x="1214577" y="1523626"/>
                        <a:pt x="1215359" y="1525633"/>
                      </a:cubicBezTo>
                      <a:cubicBezTo>
                        <a:pt x="1219101" y="1527266"/>
                        <a:pt x="1213250" y="1525123"/>
                        <a:pt x="1211957" y="1524408"/>
                      </a:cubicBezTo>
                      <a:cubicBezTo>
                        <a:pt x="1214645" y="1530906"/>
                        <a:pt x="1212365" y="1531892"/>
                        <a:pt x="1215801" y="1532402"/>
                      </a:cubicBezTo>
                      <a:cubicBezTo>
                        <a:pt x="1216362" y="1532252"/>
                        <a:pt x="1216960" y="1532325"/>
                        <a:pt x="1217468" y="1532606"/>
                      </a:cubicBezTo>
                      <a:cubicBezTo>
                        <a:pt x="1216909" y="1532570"/>
                        <a:pt x="1216352" y="1532502"/>
                        <a:pt x="1215801" y="1532402"/>
                      </a:cubicBezTo>
                      <a:cubicBezTo>
                        <a:pt x="1214781" y="1532947"/>
                        <a:pt x="1216345" y="1535804"/>
                        <a:pt x="1213896" y="1536689"/>
                      </a:cubicBezTo>
                      <a:cubicBezTo>
                        <a:pt x="1213454" y="1536008"/>
                        <a:pt x="1212297" y="1535804"/>
                        <a:pt x="1213012" y="1537233"/>
                      </a:cubicBezTo>
                      <a:cubicBezTo>
                        <a:pt x="1218727" y="1538900"/>
                        <a:pt x="1218387" y="1534988"/>
                        <a:pt x="1222605" y="1530940"/>
                      </a:cubicBezTo>
                      <a:cubicBezTo>
                        <a:pt x="1220356" y="1529141"/>
                        <a:pt x="1218737" y="1526676"/>
                        <a:pt x="1217978" y="1523898"/>
                      </a:cubicBezTo>
                      <a:close/>
                      <a:moveTo>
                        <a:pt x="969988" y="1155587"/>
                      </a:moveTo>
                      <a:cubicBezTo>
                        <a:pt x="976349" y="1163683"/>
                        <a:pt x="977812" y="1166881"/>
                        <a:pt x="985296" y="1172800"/>
                      </a:cubicBezTo>
                      <a:cubicBezTo>
                        <a:pt x="989310" y="1168445"/>
                        <a:pt x="994175" y="1169670"/>
                        <a:pt x="1000026" y="1168377"/>
                      </a:cubicBezTo>
                      <a:cubicBezTo>
                        <a:pt x="1002305" y="1163853"/>
                        <a:pt x="997781" y="1156811"/>
                        <a:pt x="1002475" y="1153205"/>
                      </a:cubicBezTo>
                      <a:cubicBezTo>
                        <a:pt x="991794" y="1130209"/>
                        <a:pt x="967573" y="1135992"/>
                        <a:pt x="969988" y="1155587"/>
                      </a:cubicBezTo>
                      <a:close/>
                      <a:moveTo>
                        <a:pt x="1214406" y="1257640"/>
                      </a:moveTo>
                      <a:cubicBezTo>
                        <a:pt x="1218625" y="1261246"/>
                        <a:pt x="1213522" y="1261484"/>
                        <a:pt x="1216584" y="1264682"/>
                      </a:cubicBezTo>
                      <a:cubicBezTo>
                        <a:pt x="1219985" y="1266587"/>
                        <a:pt x="1223387" y="1265907"/>
                        <a:pt x="1226517" y="1268322"/>
                      </a:cubicBezTo>
                      <a:cubicBezTo>
                        <a:pt x="1230157" y="1264308"/>
                        <a:pt x="1228218" y="1258116"/>
                        <a:pt x="1228966" y="1253218"/>
                      </a:cubicBezTo>
                      <a:cubicBezTo>
                        <a:pt x="1221312" y="1253966"/>
                        <a:pt x="1218999" y="1251517"/>
                        <a:pt x="1214236" y="1257572"/>
                      </a:cubicBezTo>
                      <a:close/>
                      <a:moveTo>
                        <a:pt x="971315" y="988117"/>
                      </a:moveTo>
                      <a:cubicBezTo>
                        <a:pt x="972574" y="990192"/>
                        <a:pt x="973934" y="989954"/>
                        <a:pt x="975193" y="992063"/>
                      </a:cubicBezTo>
                      <a:cubicBezTo>
                        <a:pt x="977506" y="988015"/>
                        <a:pt x="991828" y="983014"/>
                        <a:pt x="991828" y="983048"/>
                      </a:cubicBezTo>
                      <a:cubicBezTo>
                        <a:pt x="993597" y="980327"/>
                        <a:pt x="992066" y="972843"/>
                        <a:pt x="992542" y="968999"/>
                      </a:cubicBezTo>
                      <a:cubicBezTo>
                        <a:pt x="993767" y="958589"/>
                        <a:pt x="994617" y="954303"/>
                        <a:pt x="990297" y="944982"/>
                      </a:cubicBezTo>
                      <a:cubicBezTo>
                        <a:pt x="984718" y="937532"/>
                        <a:pt x="965566" y="938179"/>
                        <a:pt x="963082" y="926851"/>
                      </a:cubicBezTo>
                      <a:cubicBezTo>
                        <a:pt x="962108" y="927875"/>
                        <a:pt x="961062" y="928830"/>
                        <a:pt x="959953" y="929708"/>
                      </a:cubicBezTo>
                      <a:cubicBezTo>
                        <a:pt x="957697" y="921804"/>
                        <a:pt x="953777" y="914473"/>
                        <a:pt x="948455" y="908209"/>
                      </a:cubicBezTo>
                      <a:cubicBezTo>
                        <a:pt x="940937" y="908209"/>
                        <a:pt x="933589" y="904467"/>
                        <a:pt x="926071" y="904807"/>
                      </a:cubicBezTo>
                      <a:cubicBezTo>
                        <a:pt x="926834" y="903212"/>
                        <a:pt x="928008" y="901850"/>
                        <a:pt x="929473" y="900861"/>
                      </a:cubicBezTo>
                      <a:cubicBezTo>
                        <a:pt x="926513" y="897663"/>
                        <a:pt x="925357" y="902460"/>
                        <a:pt x="921070" y="901881"/>
                      </a:cubicBezTo>
                      <a:cubicBezTo>
                        <a:pt x="919336" y="894432"/>
                        <a:pt x="929133" y="889567"/>
                        <a:pt x="936515" y="887152"/>
                      </a:cubicBezTo>
                      <a:cubicBezTo>
                        <a:pt x="942468" y="894772"/>
                        <a:pt x="956483" y="882559"/>
                        <a:pt x="964511" y="884226"/>
                      </a:cubicBezTo>
                      <a:cubicBezTo>
                        <a:pt x="961654" y="880824"/>
                        <a:pt x="971655" y="878681"/>
                        <a:pt x="974343" y="876266"/>
                      </a:cubicBezTo>
                      <a:cubicBezTo>
                        <a:pt x="976248" y="866061"/>
                        <a:pt x="979649" y="856400"/>
                        <a:pt x="978527" y="840105"/>
                      </a:cubicBezTo>
                      <a:cubicBezTo>
                        <a:pt x="981384" y="843031"/>
                        <a:pt x="981282" y="839629"/>
                        <a:pt x="984106" y="838948"/>
                      </a:cubicBezTo>
                      <a:cubicBezTo>
                        <a:pt x="987507" y="839527"/>
                        <a:pt x="986725" y="843915"/>
                        <a:pt x="991113" y="843473"/>
                      </a:cubicBezTo>
                      <a:cubicBezTo>
                        <a:pt x="992916" y="840071"/>
                        <a:pt x="994175" y="839391"/>
                        <a:pt x="992508" y="835138"/>
                      </a:cubicBezTo>
                      <a:cubicBezTo>
                        <a:pt x="999822" y="832519"/>
                        <a:pt x="1004516" y="827178"/>
                        <a:pt x="1009313" y="821939"/>
                      </a:cubicBezTo>
                      <a:cubicBezTo>
                        <a:pt x="1010819" y="824171"/>
                        <a:pt x="1013442" y="825377"/>
                        <a:pt x="1016116" y="825069"/>
                      </a:cubicBezTo>
                      <a:cubicBezTo>
                        <a:pt x="1009619" y="814660"/>
                        <a:pt x="1003972" y="797311"/>
                        <a:pt x="1014722" y="790031"/>
                      </a:cubicBezTo>
                      <a:cubicBezTo>
                        <a:pt x="1009585" y="792582"/>
                        <a:pt x="1007918" y="787411"/>
                        <a:pt x="1004959" y="784010"/>
                      </a:cubicBezTo>
                      <a:cubicBezTo>
                        <a:pt x="1005741" y="776151"/>
                        <a:pt x="1009993" y="775539"/>
                        <a:pt x="1013327" y="773192"/>
                      </a:cubicBezTo>
                      <a:cubicBezTo>
                        <a:pt x="1011286" y="767035"/>
                        <a:pt x="1010197" y="774519"/>
                        <a:pt x="1004959" y="772784"/>
                      </a:cubicBezTo>
                      <a:cubicBezTo>
                        <a:pt x="997747" y="770164"/>
                        <a:pt x="996080" y="753087"/>
                        <a:pt x="988154" y="746828"/>
                      </a:cubicBezTo>
                      <a:cubicBezTo>
                        <a:pt x="993324" y="737133"/>
                        <a:pt x="990433" y="726247"/>
                        <a:pt x="992338" y="714851"/>
                      </a:cubicBezTo>
                      <a:cubicBezTo>
                        <a:pt x="985534" y="708660"/>
                        <a:pt x="974580" y="706585"/>
                        <a:pt x="975567" y="693080"/>
                      </a:cubicBezTo>
                      <a:cubicBezTo>
                        <a:pt x="971757" y="691855"/>
                        <a:pt x="972744" y="695699"/>
                        <a:pt x="969954" y="695597"/>
                      </a:cubicBezTo>
                      <a:cubicBezTo>
                        <a:pt x="965634" y="687093"/>
                        <a:pt x="967641" y="677466"/>
                        <a:pt x="975567" y="674880"/>
                      </a:cubicBezTo>
                      <a:cubicBezTo>
                        <a:pt x="974751" y="677738"/>
                        <a:pt x="971553" y="679235"/>
                        <a:pt x="974172" y="681684"/>
                      </a:cubicBezTo>
                      <a:cubicBezTo>
                        <a:pt x="979275" y="684814"/>
                        <a:pt x="980432" y="681344"/>
                        <a:pt x="983935" y="679371"/>
                      </a:cubicBezTo>
                      <a:cubicBezTo>
                        <a:pt x="984276" y="675186"/>
                        <a:pt x="978765" y="674336"/>
                        <a:pt x="982541" y="670900"/>
                      </a:cubicBezTo>
                      <a:cubicBezTo>
                        <a:pt x="982317" y="670504"/>
                        <a:pt x="982016" y="670157"/>
                        <a:pt x="981656" y="669880"/>
                      </a:cubicBezTo>
                      <a:cubicBezTo>
                        <a:pt x="987541" y="670594"/>
                        <a:pt x="992882" y="669880"/>
                        <a:pt x="997951" y="670254"/>
                      </a:cubicBezTo>
                      <a:cubicBezTo>
                        <a:pt x="1004754" y="664879"/>
                        <a:pt x="1006830" y="654878"/>
                        <a:pt x="1005503" y="645591"/>
                      </a:cubicBezTo>
                      <a:cubicBezTo>
                        <a:pt x="1006282" y="645973"/>
                        <a:pt x="1007022" y="646429"/>
                        <a:pt x="1007714" y="646952"/>
                      </a:cubicBezTo>
                      <a:cubicBezTo>
                        <a:pt x="1009276" y="643465"/>
                        <a:pt x="1010231" y="639738"/>
                        <a:pt x="1010538" y="635930"/>
                      </a:cubicBezTo>
                      <a:cubicBezTo>
                        <a:pt x="1006251" y="633447"/>
                        <a:pt x="1008020" y="625282"/>
                        <a:pt x="1004959" y="621642"/>
                      </a:cubicBezTo>
                      <a:cubicBezTo>
                        <a:pt x="1001557" y="623581"/>
                        <a:pt x="996794" y="624024"/>
                        <a:pt x="993086" y="626745"/>
                      </a:cubicBezTo>
                      <a:cubicBezTo>
                        <a:pt x="991249" y="626745"/>
                        <a:pt x="989378" y="626745"/>
                        <a:pt x="987099" y="626745"/>
                      </a:cubicBezTo>
                      <a:cubicBezTo>
                        <a:pt x="992746" y="612934"/>
                        <a:pt x="974853" y="591094"/>
                        <a:pt x="988154" y="578814"/>
                      </a:cubicBezTo>
                      <a:cubicBezTo>
                        <a:pt x="983731" y="579290"/>
                        <a:pt x="987609" y="571840"/>
                        <a:pt x="982541" y="572929"/>
                      </a:cubicBezTo>
                      <a:cubicBezTo>
                        <a:pt x="979581" y="575786"/>
                        <a:pt x="969138" y="579732"/>
                        <a:pt x="976962" y="585243"/>
                      </a:cubicBezTo>
                      <a:cubicBezTo>
                        <a:pt x="968798" y="588033"/>
                        <a:pt x="965804" y="580821"/>
                        <a:pt x="960157" y="577385"/>
                      </a:cubicBezTo>
                      <a:cubicBezTo>
                        <a:pt x="968627" y="571364"/>
                        <a:pt x="955769" y="559015"/>
                        <a:pt x="960157" y="552212"/>
                      </a:cubicBezTo>
                      <a:cubicBezTo>
                        <a:pt x="957231" y="550443"/>
                        <a:pt x="954884" y="552586"/>
                        <a:pt x="953149" y="547653"/>
                      </a:cubicBezTo>
                      <a:cubicBezTo>
                        <a:pt x="955803" y="542245"/>
                        <a:pt x="959136" y="545816"/>
                        <a:pt x="965736" y="544252"/>
                      </a:cubicBezTo>
                      <a:cubicBezTo>
                        <a:pt x="965244" y="546696"/>
                        <a:pt x="965759" y="549234"/>
                        <a:pt x="967165" y="551293"/>
                      </a:cubicBezTo>
                      <a:cubicBezTo>
                        <a:pt x="988970" y="546939"/>
                        <a:pt x="1006591" y="531529"/>
                        <a:pt x="1016116" y="518874"/>
                      </a:cubicBezTo>
                      <a:cubicBezTo>
                        <a:pt x="1012715" y="519146"/>
                        <a:pt x="1010095" y="521528"/>
                        <a:pt x="1009313" y="517105"/>
                      </a:cubicBezTo>
                      <a:cubicBezTo>
                        <a:pt x="1010202" y="502665"/>
                        <a:pt x="1018006" y="489541"/>
                        <a:pt x="1030268" y="481863"/>
                      </a:cubicBezTo>
                      <a:cubicBezTo>
                        <a:pt x="1023464" y="484006"/>
                        <a:pt x="1015708" y="485265"/>
                        <a:pt x="1012102" y="490674"/>
                      </a:cubicBezTo>
                      <a:cubicBezTo>
                        <a:pt x="1011252" y="488701"/>
                        <a:pt x="1006727" y="490197"/>
                        <a:pt x="1006489" y="487612"/>
                      </a:cubicBezTo>
                      <a:cubicBezTo>
                        <a:pt x="1004788" y="482985"/>
                        <a:pt x="1011014" y="486762"/>
                        <a:pt x="1009313" y="482135"/>
                      </a:cubicBezTo>
                      <a:cubicBezTo>
                        <a:pt x="997917" y="481931"/>
                        <a:pt x="1003632" y="469651"/>
                        <a:pt x="1009313" y="472372"/>
                      </a:cubicBezTo>
                      <a:cubicBezTo>
                        <a:pt x="1007782" y="464616"/>
                        <a:pt x="1014994" y="458050"/>
                        <a:pt x="1017681" y="447641"/>
                      </a:cubicBezTo>
                      <a:cubicBezTo>
                        <a:pt x="1009177" y="455975"/>
                        <a:pt x="1007476" y="473937"/>
                        <a:pt x="992508" y="468698"/>
                      </a:cubicBezTo>
                      <a:cubicBezTo>
                        <a:pt x="992746" y="466589"/>
                        <a:pt x="992032" y="463493"/>
                        <a:pt x="993903" y="463187"/>
                      </a:cubicBezTo>
                      <a:cubicBezTo>
                        <a:pt x="1000332" y="470909"/>
                        <a:pt x="1008565" y="456622"/>
                        <a:pt x="1003700" y="451111"/>
                      </a:cubicBezTo>
                      <a:cubicBezTo>
                        <a:pt x="998495" y="449342"/>
                        <a:pt x="999176" y="453798"/>
                        <a:pt x="996726" y="454921"/>
                      </a:cubicBezTo>
                      <a:cubicBezTo>
                        <a:pt x="993324" y="451213"/>
                        <a:pt x="1000400" y="441756"/>
                        <a:pt x="996726" y="438150"/>
                      </a:cubicBezTo>
                      <a:cubicBezTo>
                        <a:pt x="994175" y="442912"/>
                        <a:pt x="995059" y="451281"/>
                        <a:pt x="991113" y="454615"/>
                      </a:cubicBezTo>
                      <a:cubicBezTo>
                        <a:pt x="991385" y="451587"/>
                        <a:pt x="989991" y="450090"/>
                        <a:pt x="986929" y="450192"/>
                      </a:cubicBezTo>
                      <a:cubicBezTo>
                        <a:pt x="983051" y="450192"/>
                        <a:pt x="983731" y="455227"/>
                        <a:pt x="981316" y="456996"/>
                      </a:cubicBezTo>
                      <a:cubicBezTo>
                        <a:pt x="977064" y="456364"/>
                        <a:pt x="974065" y="452495"/>
                        <a:pt x="974513" y="448219"/>
                      </a:cubicBezTo>
                      <a:cubicBezTo>
                        <a:pt x="975975" y="448219"/>
                        <a:pt x="975601" y="446484"/>
                        <a:pt x="973084" y="446756"/>
                      </a:cubicBezTo>
                      <a:cubicBezTo>
                        <a:pt x="974036" y="453356"/>
                        <a:pt x="970839" y="455567"/>
                        <a:pt x="968900" y="459139"/>
                      </a:cubicBezTo>
                      <a:cubicBezTo>
                        <a:pt x="966722" y="456996"/>
                        <a:pt x="962368" y="456928"/>
                        <a:pt x="960497" y="454479"/>
                      </a:cubicBezTo>
                      <a:cubicBezTo>
                        <a:pt x="958082" y="444647"/>
                        <a:pt x="957095" y="433353"/>
                        <a:pt x="953490" y="424713"/>
                      </a:cubicBezTo>
                      <a:cubicBezTo>
                        <a:pt x="953490" y="432265"/>
                        <a:pt x="942774" y="428353"/>
                        <a:pt x="943692" y="436789"/>
                      </a:cubicBezTo>
                      <a:cubicBezTo>
                        <a:pt x="945461" y="440497"/>
                        <a:pt x="952061" y="436143"/>
                        <a:pt x="952095" y="438626"/>
                      </a:cubicBezTo>
                      <a:cubicBezTo>
                        <a:pt x="952095" y="442368"/>
                        <a:pt x="951312" y="446825"/>
                        <a:pt x="954884" y="447165"/>
                      </a:cubicBezTo>
                      <a:cubicBezTo>
                        <a:pt x="956687" y="443763"/>
                        <a:pt x="950768" y="441144"/>
                        <a:pt x="954884" y="440191"/>
                      </a:cubicBezTo>
                      <a:cubicBezTo>
                        <a:pt x="957772" y="445889"/>
                        <a:pt x="959220" y="452208"/>
                        <a:pt x="959102" y="458595"/>
                      </a:cubicBezTo>
                      <a:cubicBezTo>
                        <a:pt x="948115" y="455465"/>
                        <a:pt x="953694" y="469719"/>
                        <a:pt x="942264" y="466113"/>
                      </a:cubicBezTo>
                      <a:cubicBezTo>
                        <a:pt x="944339" y="471692"/>
                        <a:pt x="941957" y="470569"/>
                        <a:pt x="939474" y="467371"/>
                      </a:cubicBezTo>
                      <a:cubicBezTo>
                        <a:pt x="936515" y="472168"/>
                        <a:pt x="937331" y="473733"/>
                        <a:pt x="939474" y="478563"/>
                      </a:cubicBezTo>
                      <a:cubicBezTo>
                        <a:pt x="936072" y="479346"/>
                        <a:pt x="935698" y="483020"/>
                        <a:pt x="932466" y="483802"/>
                      </a:cubicBezTo>
                      <a:cubicBezTo>
                        <a:pt x="929779" y="481659"/>
                        <a:pt x="929915" y="476998"/>
                        <a:pt x="928248" y="473767"/>
                      </a:cubicBezTo>
                      <a:cubicBezTo>
                        <a:pt x="923384" y="472406"/>
                        <a:pt x="922874" y="475570"/>
                        <a:pt x="918451" y="474651"/>
                      </a:cubicBezTo>
                      <a:cubicBezTo>
                        <a:pt x="915253" y="473461"/>
                        <a:pt x="914233" y="470195"/>
                        <a:pt x="912804" y="467337"/>
                      </a:cubicBezTo>
                      <a:cubicBezTo>
                        <a:pt x="924744" y="465432"/>
                        <a:pt x="928214" y="454615"/>
                        <a:pt x="936617" y="449002"/>
                      </a:cubicBezTo>
                      <a:cubicBezTo>
                        <a:pt x="936528" y="444605"/>
                        <a:pt x="935568" y="440269"/>
                        <a:pt x="933793" y="436245"/>
                      </a:cubicBezTo>
                      <a:cubicBezTo>
                        <a:pt x="930532" y="436841"/>
                        <a:pt x="927177" y="436666"/>
                        <a:pt x="923996" y="435735"/>
                      </a:cubicBezTo>
                      <a:cubicBezTo>
                        <a:pt x="923996" y="442538"/>
                        <a:pt x="915900" y="441246"/>
                        <a:pt x="915560" y="447879"/>
                      </a:cubicBezTo>
                      <a:cubicBezTo>
                        <a:pt x="912430" y="446995"/>
                        <a:pt x="912770" y="449070"/>
                        <a:pt x="904334" y="448696"/>
                      </a:cubicBezTo>
                      <a:cubicBezTo>
                        <a:pt x="902225" y="439851"/>
                        <a:pt x="905252" y="432163"/>
                        <a:pt x="897292" y="427298"/>
                      </a:cubicBezTo>
                      <a:cubicBezTo>
                        <a:pt x="902701" y="424407"/>
                        <a:pt x="896714" y="421855"/>
                        <a:pt x="897292" y="416106"/>
                      </a:cubicBezTo>
                      <a:cubicBezTo>
                        <a:pt x="902973" y="419508"/>
                        <a:pt x="904470" y="413181"/>
                        <a:pt x="908518" y="411106"/>
                      </a:cubicBezTo>
                      <a:cubicBezTo>
                        <a:pt x="908051" y="413561"/>
                        <a:pt x="908564" y="416100"/>
                        <a:pt x="909947" y="418182"/>
                      </a:cubicBezTo>
                      <a:lnTo>
                        <a:pt x="915560" y="418488"/>
                      </a:lnTo>
                      <a:lnTo>
                        <a:pt x="915560" y="410051"/>
                      </a:lnTo>
                      <a:cubicBezTo>
                        <a:pt x="902463" y="408725"/>
                        <a:pt x="915049" y="397090"/>
                        <a:pt x="908518" y="390083"/>
                      </a:cubicBezTo>
                      <a:cubicBezTo>
                        <a:pt x="909062" y="385660"/>
                        <a:pt x="912974" y="384742"/>
                        <a:pt x="916036" y="382973"/>
                      </a:cubicBezTo>
                      <a:cubicBezTo>
                        <a:pt x="916494" y="386064"/>
                        <a:pt x="917281" y="389098"/>
                        <a:pt x="918383" y="392022"/>
                      </a:cubicBezTo>
                      <a:cubicBezTo>
                        <a:pt x="922463" y="393617"/>
                        <a:pt x="926229" y="395920"/>
                        <a:pt x="929507" y="398825"/>
                      </a:cubicBezTo>
                      <a:cubicBezTo>
                        <a:pt x="928931" y="399461"/>
                        <a:pt x="928481" y="400200"/>
                        <a:pt x="928180" y="401003"/>
                      </a:cubicBezTo>
                      <a:cubicBezTo>
                        <a:pt x="929504" y="401135"/>
                        <a:pt x="930837" y="401135"/>
                        <a:pt x="932160" y="401003"/>
                      </a:cubicBezTo>
                      <a:cubicBezTo>
                        <a:pt x="934780" y="403350"/>
                        <a:pt x="937297" y="405799"/>
                        <a:pt x="940052" y="408044"/>
                      </a:cubicBezTo>
                      <a:cubicBezTo>
                        <a:pt x="934235" y="410698"/>
                        <a:pt x="930051" y="418250"/>
                        <a:pt x="928180" y="424645"/>
                      </a:cubicBezTo>
                      <a:cubicBezTo>
                        <a:pt x="936719" y="423760"/>
                        <a:pt x="933725" y="428591"/>
                        <a:pt x="942196" y="429612"/>
                      </a:cubicBezTo>
                      <a:cubicBezTo>
                        <a:pt x="938182" y="419848"/>
                        <a:pt x="945053" y="418964"/>
                        <a:pt x="947230" y="412807"/>
                      </a:cubicBezTo>
                      <a:lnTo>
                        <a:pt x="947808" y="413147"/>
                      </a:lnTo>
                      <a:cubicBezTo>
                        <a:pt x="953319" y="410153"/>
                        <a:pt x="955122" y="404608"/>
                        <a:pt x="963253" y="406956"/>
                      </a:cubicBezTo>
                      <a:cubicBezTo>
                        <a:pt x="961960" y="396750"/>
                        <a:pt x="969002" y="395322"/>
                        <a:pt x="968831" y="386273"/>
                      </a:cubicBezTo>
                      <a:cubicBezTo>
                        <a:pt x="959613" y="382871"/>
                        <a:pt x="962742" y="371747"/>
                        <a:pt x="963253" y="362154"/>
                      </a:cubicBezTo>
                      <a:cubicBezTo>
                        <a:pt x="960513" y="362099"/>
                        <a:pt x="957931" y="360858"/>
                        <a:pt x="956177" y="358752"/>
                      </a:cubicBezTo>
                      <a:cubicBezTo>
                        <a:pt x="960123" y="355351"/>
                        <a:pt x="963729" y="352119"/>
                        <a:pt x="960429" y="346744"/>
                      </a:cubicBezTo>
                      <a:cubicBezTo>
                        <a:pt x="958945" y="346478"/>
                        <a:pt x="957417" y="346619"/>
                        <a:pt x="956007" y="347152"/>
                      </a:cubicBezTo>
                      <a:cubicBezTo>
                        <a:pt x="955054" y="344057"/>
                        <a:pt x="950428" y="339634"/>
                        <a:pt x="949203" y="341947"/>
                      </a:cubicBezTo>
                      <a:cubicBezTo>
                        <a:pt x="950530" y="343206"/>
                        <a:pt x="950122" y="345349"/>
                        <a:pt x="950598" y="350418"/>
                      </a:cubicBezTo>
                      <a:cubicBezTo>
                        <a:pt x="944596" y="348248"/>
                        <a:pt x="938011" y="348321"/>
                        <a:pt x="932058" y="350622"/>
                      </a:cubicBezTo>
                      <a:cubicBezTo>
                        <a:pt x="932987" y="348207"/>
                        <a:pt x="935399" y="346696"/>
                        <a:pt x="937977" y="346914"/>
                      </a:cubicBezTo>
                      <a:cubicBezTo>
                        <a:pt x="938249" y="330994"/>
                        <a:pt x="935732" y="324496"/>
                        <a:pt x="945019" y="312318"/>
                      </a:cubicBezTo>
                      <a:cubicBezTo>
                        <a:pt x="942604" y="310379"/>
                        <a:pt x="939508" y="309086"/>
                        <a:pt x="939406" y="305004"/>
                      </a:cubicBezTo>
                      <a:cubicBezTo>
                        <a:pt x="946686" y="297520"/>
                        <a:pt x="961722" y="285648"/>
                        <a:pt x="945019" y="278708"/>
                      </a:cubicBezTo>
                      <a:cubicBezTo>
                        <a:pt x="933317" y="290240"/>
                        <a:pt x="930357" y="307181"/>
                        <a:pt x="918383" y="320618"/>
                      </a:cubicBezTo>
                      <a:cubicBezTo>
                        <a:pt x="919676" y="325925"/>
                        <a:pt x="919064" y="333035"/>
                        <a:pt x="922567" y="336267"/>
                      </a:cubicBezTo>
                      <a:cubicBezTo>
                        <a:pt x="914437" y="344023"/>
                        <a:pt x="917090" y="358412"/>
                        <a:pt x="904334" y="363277"/>
                      </a:cubicBezTo>
                      <a:cubicBezTo>
                        <a:pt x="900932" y="363515"/>
                        <a:pt x="902769" y="359127"/>
                        <a:pt x="900116" y="358820"/>
                      </a:cubicBezTo>
                      <a:cubicBezTo>
                        <a:pt x="895251" y="361032"/>
                        <a:pt x="900524" y="365828"/>
                        <a:pt x="897292" y="368481"/>
                      </a:cubicBezTo>
                      <a:cubicBezTo>
                        <a:pt x="889740" y="363005"/>
                        <a:pt x="877154" y="373006"/>
                        <a:pt x="870622" y="367019"/>
                      </a:cubicBezTo>
                      <a:cubicBezTo>
                        <a:pt x="873480" y="365828"/>
                        <a:pt x="873650" y="361814"/>
                        <a:pt x="873411" y="357358"/>
                      </a:cubicBezTo>
                      <a:cubicBezTo>
                        <a:pt x="870724" y="356847"/>
                        <a:pt x="870588" y="353956"/>
                        <a:pt x="868173" y="353037"/>
                      </a:cubicBezTo>
                      <a:cubicBezTo>
                        <a:pt x="866971" y="351569"/>
                        <a:pt x="865976" y="349944"/>
                        <a:pt x="865213" y="348207"/>
                      </a:cubicBezTo>
                      <a:cubicBezTo>
                        <a:pt x="868105" y="346778"/>
                        <a:pt x="866778" y="340825"/>
                        <a:pt x="873411" y="343342"/>
                      </a:cubicBezTo>
                      <a:cubicBezTo>
                        <a:pt x="874092" y="340689"/>
                        <a:pt x="869091" y="337083"/>
                        <a:pt x="874840" y="337797"/>
                      </a:cubicBezTo>
                      <a:cubicBezTo>
                        <a:pt x="873003" y="333919"/>
                        <a:pt x="872289" y="329021"/>
                        <a:pt x="867799" y="327592"/>
                      </a:cubicBezTo>
                      <a:cubicBezTo>
                        <a:pt x="863765" y="330651"/>
                        <a:pt x="861398" y="335423"/>
                        <a:pt x="861403" y="340485"/>
                      </a:cubicBezTo>
                      <a:cubicBezTo>
                        <a:pt x="856437" y="337831"/>
                        <a:pt x="855654" y="331266"/>
                        <a:pt x="851198" y="328102"/>
                      </a:cubicBezTo>
                      <a:cubicBezTo>
                        <a:pt x="851570" y="328154"/>
                        <a:pt x="851948" y="328154"/>
                        <a:pt x="852321" y="328102"/>
                      </a:cubicBezTo>
                      <a:lnTo>
                        <a:pt x="852320" y="322217"/>
                      </a:lnTo>
                      <a:cubicBezTo>
                        <a:pt x="848612" y="321231"/>
                        <a:pt x="847524" y="324598"/>
                        <a:pt x="848919" y="326571"/>
                      </a:cubicBezTo>
                      <a:cubicBezTo>
                        <a:pt x="847742" y="326197"/>
                        <a:pt x="846513" y="326013"/>
                        <a:pt x="845279" y="326027"/>
                      </a:cubicBezTo>
                      <a:cubicBezTo>
                        <a:pt x="845517" y="329429"/>
                        <a:pt x="845585" y="332831"/>
                        <a:pt x="842455" y="332831"/>
                      </a:cubicBezTo>
                      <a:cubicBezTo>
                        <a:pt x="842174" y="331314"/>
                        <a:pt x="841258" y="329990"/>
                        <a:pt x="839938" y="329191"/>
                      </a:cubicBezTo>
                      <a:cubicBezTo>
                        <a:pt x="840856" y="326741"/>
                        <a:pt x="843340" y="325789"/>
                        <a:pt x="842455" y="321605"/>
                      </a:cubicBezTo>
                      <a:cubicBezTo>
                        <a:pt x="835822" y="320856"/>
                        <a:pt x="839598" y="310277"/>
                        <a:pt x="834019" y="308508"/>
                      </a:cubicBezTo>
                      <a:cubicBezTo>
                        <a:pt x="825072" y="308882"/>
                        <a:pt x="825140" y="318713"/>
                        <a:pt x="815751" y="318713"/>
                      </a:cubicBezTo>
                      <a:cubicBezTo>
                        <a:pt x="815751" y="316366"/>
                        <a:pt x="820310" y="310039"/>
                        <a:pt x="814322" y="310209"/>
                      </a:cubicBezTo>
                      <a:cubicBezTo>
                        <a:pt x="809662" y="310413"/>
                        <a:pt x="818030" y="316536"/>
                        <a:pt x="812928" y="317012"/>
                      </a:cubicBezTo>
                      <a:cubicBezTo>
                        <a:pt x="809526" y="316400"/>
                        <a:pt x="807077" y="313951"/>
                        <a:pt x="804491" y="316536"/>
                      </a:cubicBezTo>
                      <a:cubicBezTo>
                        <a:pt x="801532" y="303848"/>
                        <a:pt x="795851" y="299935"/>
                        <a:pt x="796021" y="286600"/>
                      </a:cubicBezTo>
                      <a:cubicBezTo>
                        <a:pt x="793518" y="286930"/>
                        <a:pt x="790985" y="286285"/>
                        <a:pt x="788945" y="284798"/>
                      </a:cubicBezTo>
                      <a:cubicBezTo>
                        <a:pt x="786292" y="287689"/>
                        <a:pt x="787278" y="293438"/>
                        <a:pt x="786156" y="294459"/>
                      </a:cubicBezTo>
                      <a:cubicBezTo>
                        <a:pt x="785432" y="291086"/>
                        <a:pt x="782525" y="288627"/>
                        <a:pt x="779080" y="288471"/>
                      </a:cubicBezTo>
                      <a:cubicBezTo>
                        <a:pt x="771256" y="288642"/>
                        <a:pt x="775134" y="301160"/>
                        <a:pt x="769215" y="303337"/>
                      </a:cubicBezTo>
                      <a:cubicBezTo>
                        <a:pt x="768705" y="294152"/>
                        <a:pt x="764078" y="299765"/>
                        <a:pt x="762139" y="300140"/>
                      </a:cubicBezTo>
                      <a:cubicBezTo>
                        <a:pt x="751219" y="302181"/>
                        <a:pt x="745130" y="286022"/>
                        <a:pt x="750845" y="275613"/>
                      </a:cubicBezTo>
                      <a:cubicBezTo>
                        <a:pt x="746525" y="271735"/>
                        <a:pt x="750267" y="260237"/>
                        <a:pt x="742409" y="259692"/>
                      </a:cubicBezTo>
                      <a:cubicBezTo>
                        <a:pt x="740060" y="264468"/>
                        <a:pt x="739552" y="269941"/>
                        <a:pt x="740980" y="275068"/>
                      </a:cubicBezTo>
                      <a:cubicBezTo>
                        <a:pt x="736694" y="274762"/>
                        <a:pt x="735503" y="277722"/>
                        <a:pt x="732510" y="278810"/>
                      </a:cubicBezTo>
                      <a:cubicBezTo>
                        <a:pt x="732782" y="280103"/>
                        <a:pt x="733088" y="281396"/>
                        <a:pt x="733462" y="282654"/>
                      </a:cubicBezTo>
                      <a:cubicBezTo>
                        <a:pt x="733126" y="282320"/>
                        <a:pt x="732808" y="281968"/>
                        <a:pt x="732509" y="281600"/>
                      </a:cubicBezTo>
                      <a:lnTo>
                        <a:pt x="731523" y="280443"/>
                      </a:lnTo>
                      <a:cubicBezTo>
                        <a:pt x="733350" y="274960"/>
                        <a:pt x="733690" y="269091"/>
                        <a:pt x="732510" y="263434"/>
                      </a:cubicBezTo>
                      <a:cubicBezTo>
                        <a:pt x="729686" y="260951"/>
                        <a:pt x="730706" y="263434"/>
                        <a:pt x="726829" y="263128"/>
                      </a:cubicBezTo>
                      <a:cubicBezTo>
                        <a:pt x="727169" y="257379"/>
                        <a:pt x="727169" y="249963"/>
                        <a:pt x="722610" y="244588"/>
                      </a:cubicBezTo>
                      <a:cubicBezTo>
                        <a:pt x="720161" y="251596"/>
                        <a:pt x="719719" y="254794"/>
                        <a:pt x="721182" y="259964"/>
                      </a:cubicBezTo>
                      <a:cubicBezTo>
                        <a:pt x="717780" y="256256"/>
                        <a:pt x="714378" y="254283"/>
                        <a:pt x="709888" y="257957"/>
                      </a:cubicBezTo>
                      <a:cubicBezTo>
                        <a:pt x="707540" y="246766"/>
                        <a:pt x="705737" y="240948"/>
                        <a:pt x="704207" y="232308"/>
                      </a:cubicBezTo>
                      <a:cubicBezTo>
                        <a:pt x="699648" y="230301"/>
                        <a:pt x="703118" y="236798"/>
                        <a:pt x="698560" y="234791"/>
                      </a:cubicBezTo>
                      <a:cubicBezTo>
                        <a:pt x="701723" y="232444"/>
                        <a:pt x="701962" y="227988"/>
                        <a:pt x="699954" y="223633"/>
                      </a:cubicBezTo>
                      <a:lnTo>
                        <a:pt x="692913" y="223225"/>
                      </a:lnTo>
                      <a:cubicBezTo>
                        <a:pt x="690952" y="226585"/>
                        <a:pt x="689974" y="230427"/>
                        <a:pt x="690089" y="234315"/>
                      </a:cubicBezTo>
                      <a:cubicBezTo>
                        <a:pt x="697947" y="238703"/>
                        <a:pt x="693763" y="252412"/>
                        <a:pt x="692913" y="259794"/>
                      </a:cubicBezTo>
                      <a:cubicBezTo>
                        <a:pt x="694171" y="262822"/>
                        <a:pt x="698934" y="262584"/>
                        <a:pt x="698560" y="267142"/>
                      </a:cubicBezTo>
                      <a:cubicBezTo>
                        <a:pt x="694716" y="270544"/>
                        <a:pt x="690293" y="273163"/>
                        <a:pt x="690089" y="280273"/>
                      </a:cubicBezTo>
                      <a:cubicBezTo>
                        <a:pt x="687452" y="281772"/>
                        <a:pt x="684222" y="281772"/>
                        <a:pt x="681585" y="280273"/>
                      </a:cubicBezTo>
                      <a:cubicBezTo>
                        <a:pt x="683762" y="292179"/>
                        <a:pt x="681313" y="300684"/>
                        <a:pt x="683014" y="311297"/>
                      </a:cubicBezTo>
                      <a:cubicBezTo>
                        <a:pt x="675802" y="312624"/>
                        <a:pt x="676448" y="301602"/>
                        <a:pt x="678727" y="298405"/>
                      </a:cubicBezTo>
                      <a:cubicBezTo>
                        <a:pt x="676142" y="294425"/>
                        <a:pt x="673965" y="297894"/>
                        <a:pt x="671652" y="295173"/>
                      </a:cubicBezTo>
                      <a:cubicBezTo>
                        <a:pt x="672468" y="285478"/>
                        <a:pt x="675053" y="279661"/>
                        <a:pt x="673080" y="271360"/>
                      </a:cubicBezTo>
                      <a:cubicBezTo>
                        <a:pt x="675571" y="269800"/>
                        <a:pt x="677936" y="268048"/>
                        <a:pt x="680156" y="266122"/>
                      </a:cubicBezTo>
                      <a:cubicBezTo>
                        <a:pt x="677026" y="256495"/>
                        <a:pt x="685055" y="251596"/>
                        <a:pt x="688660" y="246936"/>
                      </a:cubicBezTo>
                      <a:cubicBezTo>
                        <a:pt x="678455" y="242853"/>
                        <a:pt x="684034" y="233669"/>
                        <a:pt x="685837" y="224246"/>
                      </a:cubicBezTo>
                      <a:cubicBezTo>
                        <a:pt x="682435" y="222866"/>
                        <a:pt x="679128" y="221264"/>
                        <a:pt x="675938" y="219449"/>
                      </a:cubicBezTo>
                      <a:cubicBezTo>
                        <a:pt x="672536" y="221320"/>
                        <a:pt x="678693" y="224076"/>
                        <a:pt x="673080" y="223531"/>
                      </a:cubicBezTo>
                      <a:cubicBezTo>
                        <a:pt x="669678" y="219279"/>
                        <a:pt x="666481" y="214687"/>
                        <a:pt x="663147" y="210298"/>
                      </a:cubicBezTo>
                      <a:cubicBezTo>
                        <a:pt x="659745" y="216252"/>
                        <a:pt x="650118" y="213700"/>
                        <a:pt x="646138" y="209312"/>
                      </a:cubicBezTo>
                      <a:cubicBezTo>
                        <a:pt x="648383" y="207339"/>
                        <a:pt x="646138" y="203359"/>
                        <a:pt x="643281" y="202100"/>
                      </a:cubicBezTo>
                      <a:cubicBezTo>
                        <a:pt x="642975" y="203189"/>
                        <a:pt x="642090" y="203665"/>
                        <a:pt x="640457" y="203359"/>
                      </a:cubicBezTo>
                      <a:cubicBezTo>
                        <a:pt x="639845" y="208768"/>
                        <a:pt x="638892" y="208257"/>
                        <a:pt x="641852" y="211897"/>
                      </a:cubicBezTo>
                      <a:cubicBezTo>
                        <a:pt x="637396" y="215809"/>
                        <a:pt x="628687" y="217204"/>
                        <a:pt x="624843" y="210911"/>
                      </a:cubicBezTo>
                      <a:cubicBezTo>
                        <a:pt x="624843" y="217714"/>
                        <a:pt x="621441" y="214108"/>
                        <a:pt x="619162" y="216217"/>
                      </a:cubicBezTo>
                      <a:cubicBezTo>
                        <a:pt x="620659" y="219959"/>
                        <a:pt x="624605" y="221490"/>
                        <a:pt x="624843" y="226423"/>
                      </a:cubicBezTo>
                      <a:cubicBezTo>
                        <a:pt x="631034" y="226763"/>
                        <a:pt x="632701" y="224382"/>
                        <a:pt x="634776" y="229825"/>
                      </a:cubicBezTo>
                      <a:cubicBezTo>
                        <a:pt x="626068" y="238159"/>
                        <a:pt x="627360" y="258536"/>
                        <a:pt x="631953" y="269115"/>
                      </a:cubicBezTo>
                      <a:cubicBezTo>
                        <a:pt x="639267" y="266462"/>
                        <a:pt x="641886" y="276633"/>
                        <a:pt x="646138" y="281192"/>
                      </a:cubicBezTo>
                      <a:cubicBezTo>
                        <a:pt x="648553" y="280443"/>
                        <a:pt x="648451" y="277041"/>
                        <a:pt x="650390" y="275783"/>
                      </a:cubicBezTo>
                      <a:cubicBezTo>
                        <a:pt x="652295" y="279185"/>
                        <a:pt x="656071" y="280783"/>
                        <a:pt x="654609" y="287281"/>
                      </a:cubicBezTo>
                      <a:cubicBezTo>
                        <a:pt x="652582" y="287418"/>
                        <a:pt x="650575" y="286813"/>
                        <a:pt x="648962" y="285580"/>
                      </a:cubicBezTo>
                      <a:cubicBezTo>
                        <a:pt x="648758" y="297758"/>
                        <a:pt x="641716" y="299595"/>
                        <a:pt x="634776" y="301670"/>
                      </a:cubicBezTo>
                      <a:cubicBezTo>
                        <a:pt x="635082" y="299017"/>
                        <a:pt x="633177" y="298473"/>
                        <a:pt x="633381" y="295955"/>
                      </a:cubicBezTo>
                      <a:cubicBezTo>
                        <a:pt x="640185" y="290444"/>
                        <a:pt x="635763" y="287757"/>
                        <a:pt x="634776" y="277722"/>
                      </a:cubicBezTo>
                      <a:cubicBezTo>
                        <a:pt x="638178" y="278096"/>
                        <a:pt x="639199" y="280647"/>
                        <a:pt x="640457" y="276633"/>
                      </a:cubicBezTo>
                      <a:cubicBezTo>
                        <a:pt x="626476" y="266666"/>
                        <a:pt x="623040" y="295275"/>
                        <a:pt x="622020" y="303848"/>
                      </a:cubicBezTo>
                      <a:cubicBezTo>
                        <a:pt x="611134" y="297792"/>
                        <a:pt x="620931" y="280953"/>
                        <a:pt x="609229" y="276361"/>
                      </a:cubicBezTo>
                      <a:cubicBezTo>
                        <a:pt x="608719" y="282076"/>
                        <a:pt x="605487" y="276089"/>
                        <a:pt x="602153" y="278810"/>
                      </a:cubicBezTo>
                      <a:cubicBezTo>
                        <a:pt x="603650" y="287859"/>
                        <a:pt x="598241" y="289730"/>
                        <a:pt x="596438" y="295377"/>
                      </a:cubicBezTo>
                      <a:cubicBezTo>
                        <a:pt x="599500" y="297180"/>
                        <a:pt x="599840" y="301568"/>
                        <a:pt x="606405" y="300140"/>
                      </a:cubicBezTo>
                      <a:cubicBezTo>
                        <a:pt x="607222" y="303133"/>
                        <a:pt x="609807" y="304392"/>
                        <a:pt x="609229" y="308746"/>
                      </a:cubicBezTo>
                      <a:cubicBezTo>
                        <a:pt x="607024" y="307645"/>
                        <a:pt x="604462" y="307509"/>
                        <a:pt x="602153" y="308372"/>
                      </a:cubicBezTo>
                      <a:cubicBezTo>
                        <a:pt x="601201" y="311570"/>
                        <a:pt x="601030" y="315482"/>
                        <a:pt x="596438" y="317897"/>
                      </a:cubicBezTo>
                      <a:cubicBezTo>
                        <a:pt x="596030" y="314971"/>
                        <a:pt x="592594" y="319802"/>
                        <a:pt x="592186" y="314869"/>
                      </a:cubicBezTo>
                      <a:cubicBezTo>
                        <a:pt x="598683" y="304902"/>
                        <a:pt x="579973" y="301636"/>
                        <a:pt x="575483" y="307828"/>
                      </a:cubicBezTo>
                      <a:cubicBezTo>
                        <a:pt x="575109" y="307658"/>
                        <a:pt x="574803" y="307419"/>
                        <a:pt x="574428" y="307215"/>
                      </a:cubicBezTo>
                      <a:cubicBezTo>
                        <a:pt x="571027" y="302453"/>
                        <a:pt x="563067" y="304018"/>
                        <a:pt x="556637" y="304426"/>
                      </a:cubicBezTo>
                      <a:cubicBezTo>
                        <a:pt x="551977" y="298949"/>
                        <a:pt x="552385" y="288676"/>
                        <a:pt x="540989" y="289458"/>
                      </a:cubicBezTo>
                      <a:cubicBezTo>
                        <a:pt x="539322" y="284900"/>
                        <a:pt x="538676" y="279253"/>
                        <a:pt x="533879" y="277756"/>
                      </a:cubicBezTo>
                      <a:cubicBezTo>
                        <a:pt x="528981" y="281396"/>
                        <a:pt x="537757" y="290547"/>
                        <a:pt x="531022" y="291737"/>
                      </a:cubicBezTo>
                      <a:cubicBezTo>
                        <a:pt x="530239" y="289152"/>
                        <a:pt x="530307" y="285818"/>
                        <a:pt x="528164" y="284491"/>
                      </a:cubicBezTo>
                      <a:cubicBezTo>
                        <a:pt x="527960" y="286124"/>
                        <a:pt x="525953" y="285920"/>
                        <a:pt x="523912" y="285682"/>
                      </a:cubicBezTo>
                      <a:cubicBezTo>
                        <a:pt x="522789" y="294391"/>
                        <a:pt x="529287" y="294731"/>
                        <a:pt x="532451" y="295887"/>
                      </a:cubicBezTo>
                      <a:cubicBezTo>
                        <a:pt x="527280" y="296874"/>
                        <a:pt x="535410" y="304018"/>
                        <a:pt x="531022" y="304290"/>
                      </a:cubicBezTo>
                      <a:cubicBezTo>
                        <a:pt x="522449" y="297758"/>
                        <a:pt x="508502" y="296194"/>
                        <a:pt x="503808" y="285852"/>
                      </a:cubicBezTo>
                      <a:cubicBezTo>
                        <a:pt x="499147" y="285206"/>
                        <a:pt x="497004" y="287111"/>
                        <a:pt x="496698" y="291057"/>
                      </a:cubicBezTo>
                      <a:cubicBezTo>
                        <a:pt x="518299" y="296296"/>
                        <a:pt x="534390" y="314189"/>
                        <a:pt x="540921" y="328817"/>
                      </a:cubicBezTo>
                      <a:cubicBezTo>
                        <a:pt x="537519" y="326708"/>
                        <a:pt x="536363" y="322761"/>
                        <a:pt x="533811" y="319938"/>
                      </a:cubicBezTo>
                      <a:cubicBezTo>
                        <a:pt x="525069" y="321877"/>
                        <a:pt x="519966" y="314155"/>
                        <a:pt x="511632" y="313134"/>
                      </a:cubicBezTo>
                      <a:cubicBezTo>
                        <a:pt x="516938" y="322047"/>
                        <a:pt x="527076" y="326469"/>
                        <a:pt x="529525" y="338035"/>
                      </a:cubicBezTo>
                      <a:cubicBezTo>
                        <a:pt x="523436" y="345587"/>
                        <a:pt x="532927" y="353071"/>
                        <a:pt x="536669" y="359603"/>
                      </a:cubicBezTo>
                      <a:cubicBezTo>
                        <a:pt x="537587" y="355419"/>
                        <a:pt x="539696" y="361100"/>
                        <a:pt x="542350" y="359909"/>
                      </a:cubicBezTo>
                      <a:cubicBezTo>
                        <a:pt x="542092" y="357935"/>
                        <a:pt x="542604" y="355937"/>
                        <a:pt x="543778" y="354330"/>
                      </a:cubicBezTo>
                      <a:cubicBezTo>
                        <a:pt x="539935" y="352221"/>
                        <a:pt x="531532" y="347084"/>
                        <a:pt x="535240" y="342594"/>
                      </a:cubicBezTo>
                      <a:cubicBezTo>
                        <a:pt x="539084" y="348615"/>
                        <a:pt x="542894" y="345996"/>
                        <a:pt x="546602" y="351677"/>
                      </a:cubicBezTo>
                      <a:cubicBezTo>
                        <a:pt x="543200" y="357460"/>
                        <a:pt x="544629" y="360555"/>
                        <a:pt x="542350" y="368379"/>
                      </a:cubicBezTo>
                      <a:cubicBezTo>
                        <a:pt x="545294" y="369248"/>
                        <a:pt x="548153" y="370387"/>
                        <a:pt x="550888" y="371781"/>
                      </a:cubicBezTo>
                      <a:cubicBezTo>
                        <a:pt x="553419" y="369563"/>
                        <a:pt x="555369" y="366761"/>
                        <a:pt x="556569" y="363617"/>
                      </a:cubicBezTo>
                      <a:cubicBezTo>
                        <a:pt x="556977" y="366542"/>
                        <a:pt x="561876" y="365250"/>
                        <a:pt x="562284" y="368175"/>
                      </a:cubicBezTo>
                      <a:cubicBezTo>
                        <a:pt x="560277" y="373754"/>
                        <a:pt x="556807" y="376510"/>
                        <a:pt x="559427" y="383517"/>
                      </a:cubicBezTo>
                      <a:cubicBezTo>
                        <a:pt x="550412" y="383790"/>
                        <a:pt x="549698" y="397669"/>
                        <a:pt x="552317" y="405731"/>
                      </a:cubicBezTo>
                      <a:cubicBezTo>
                        <a:pt x="550276" y="405255"/>
                        <a:pt x="549936" y="403248"/>
                        <a:pt x="548031" y="402669"/>
                      </a:cubicBezTo>
                      <a:cubicBezTo>
                        <a:pt x="542792" y="411004"/>
                        <a:pt x="548983" y="409473"/>
                        <a:pt x="550888" y="419678"/>
                      </a:cubicBezTo>
                      <a:cubicBezTo>
                        <a:pt x="546884" y="420300"/>
                        <a:pt x="543894" y="423690"/>
                        <a:pt x="543778" y="427741"/>
                      </a:cubicBezTo>
                      <a:cubicBezTo>
                        <a:pt x="544969" y="441790"/>
                        <a:pt x="550174" y="454955"/>
                        <a:pt x="553712" y="474821"/>
                      </a:cubicBezTo>
                      <a:cubicBezTo>
                        <a:pt x="566298" y="479720"/>
                        <a:pt x="563509" y="492647"/>
                        <a:pt x="575075" y="499926"/>
                      </a:cubicBezTo>
                      <a:cubicBezTo>
                        <a:pt x="568918" y="503328"/>
                        <a:pt x="569190" y="507614"/>
                        <a:pt x="566536" y="512139"/>
                      </a:cubicBezTo>
                      <a:lnTo>
                        <a:pt x="560855" y="511867"/>
                      </a:lnTo>
                      <a:cubicBezTo>
                        <a:pt x="565516" y="505335"/>
                        <a:pt x="553338" y="504417"/>
                        <a:pt x="556569" y="494858"/>
                      </a:cubicBezTo>
                      <a:cubicBezTo>
                        <a:pt x="547759" y="496082"/>
                        <a:pt x="550242" y="486727"/>
                        <a:pt x="542350" y="487068"/>
                      </a:cubicBezTo>
                      <a:cubicBezTo>
                        <a:pt x="540139" y="504655"/>
                        <a:pt x="557760" y="521732"/>
                        <a:pt x="548031" y="535339"/>
                      </a:cubicBezTo>
                      <a:cubicBezTo>
                        <a:pt x="545139" y="533366"/>
                        <a:pt x="540819" y="532720"/>
                        <a:pt x="540921" y="527889"/>
                      </a:cubicBezTo>
                      <a:cubicBezTo>
                        <a:pt x="545479" y="521086"/>
                        <a:pt x="540921" y="516289"/>
                        <a:pt x="539492" y="508091"/>
                      </a:cubicBezTo>
                      <a:cubicBezTo>
                        <a:pt x="535104" y="513772"/>
                        <a:pt x="535546" y="507444"/>
                        <a:pt x="529525" y="510370"/>
                      </a:cubicBezTo>
                      <a:cubicBezTo>
                        <a:pt x="532927" y="512717"/>
                        <a:pt x="534934" y="523977"/>
                        <a:pt x="532382" y="527379"/>
                      </a:cubicBezTo>
                      <a:cubicBezTo>
                        <a:pt x="528232" y="521902"/>
                        <a:pt x="524456" y="516017"/>
                        <a:pt x="518163" y="512547"/>
                      </a:cubicBezTo>
                      <a:cubicBezTo>
                        <a:pt x="515884" y="518908"/>
                        <a:pt x="524048" y="515473"/>
                        <a:pt x="523844" y="519929"/>
                      </a:cubicBezTo>
                      <a:cubicBezTo>
                        <a:pt x="521055" y="522378"/>
                        <a:pt x="523402" y="525032"/>
                        <a:pt x="523844" y="528365"/>
                      </a:cubicBezTo>
                      <a:cubicBezTo>
                        <a:pt x="518469" y="530747"/>
                        <a:pt x="515578" y="535747"/>
                        <a:pt x="509590" y="537516"/>
                      </a:cubicBezTo>
                      <a:cubicBezTo>
                        <a:pt x="509284" y="530713"/>
                        <a:pt x="500746" y="531733"/>
                        <a:pt x="502447" y="523025"/>
                      </a:cubicBezTo>
                      <a:cubicBezTo>
                        <a:pt x="496766" y="521358"/>
                        <a:pt x="498195" y="527039"/>
                        <a:pt x="492480" y="525338"/>
                      </a:cubicBezTo>
                      <a:cubicBezTo>
                        <a:pt x="489078" y="539523"/>
                        <a:pt x="499623" y="540306"/>
                        <a:pt x="501018" y="549797"/>
                      </a:cubicBezTo>
                      <a:cubicBezTo>
                        <a:pt x="490132" y="550137"/>
                        <a:pt x="482512" y="547449"/>
                        <a:pt x="473804" y="545578"/>
                      </a:cubicBezTo>
                      <a:cubicBezTo>
                        <a:pt x="477444" y="555239"/>
                        <a:pt x="496698" y="546191"/>
                        <a:pt x="503739" y="557008"/>
                      </a:cubicBezTo>
                      <a:cubicBezTo>
                        <a:pt x="501329" y="556365"/>
                        <a:pt x="498762" y="556734"/>
                        <a:pt x="496630" y="558029"/>
                      </a:cubicBezTo>
                      <a:cubicBezTo>
                        <a:pt x="497276" y="572112"/>
                        <a:pt x="476661" y="569663"/>
                        <a:pt x="468089" y="572146"/>
                      </a:cubicBezTo>
                      <a:cubicBezTo>
                        <a:pt x="468497" y="569221"/>
                        <a:pt x="474416" y="572146"/>
                        <a:pt x="473804" y="568200"/>
                      </a:cubicBezTo>
                      <a:cubicBezTo>
                        <a:pt x="465878" y="570071"/>
                        <a:pt x="467442" y="556872"/>
                        <a:pt x="456795" y="557417"/>
                      </a:cubicBezTo>
                      <a:cubicBezTo>
                        <a:pt x="457203" y="566057"/>
                        <a:pt x="454448" y="569017"/>
                        <a:pt x="458224" y="574426"/>
                      </a:cubicBezTo>
                      <a:cubicBezTo>
                        <a:pt x="451964" y="577827"/>
                        <a:pt x="452373" y="588033"/>
                        <a:pt x="443936" y="589257"/>
                      </a:cubicBezTo>
                      <a:cubicBezTo>
                        <a:pt x="444106" y="598578"/>
                        <a:pt x="450740" y="601538"/>
                        <a:pt x="445399" y="609124"/>
                      </a:cubicBezTo>
                      <a:cubicBezTo>
                        <a:pt x="452679" y="615927"/>
                        <a:pt x="457543" y="624976"/>
                        <a:pt x="463939" y="632630"/>
                      </a:cubicBezTo>
                      <a:cubicBezTo>
                        <a:pt x="472681" y="633447"/>
                        <a:pt x="477069" y="629637"/>
                        <a:pt x="483907" y="632188"/>
                      </a:cubicBezTo>
                      <a:cubicBezTo>
                        <a:pt x="487513" y="625078"/>
                        <a:pt x="496562" y="611777"/>
                        <a:pt x="505304" y="619159"/>
                      </a:cubicBezTo>
                      <a:cubicBezTo>
                        <a:pt x="505304" y="622765"/>
                        <a:pt x="499998" y="621132"/>
                        <a:pt x="498195" y="623003"/>
                      </a:cubicBezTo>
                      <a:cubicBezTo>
                        <a:pt x="499113" y="629807"/>
                        <a:pt x="505236" y="631439"/>
                        <a:pt x="506767" y="637563"/>
                      </a:cubicBezTo>
                      <a:cubicBezTo>
                        <a:pt x="504624" y="638651"/>
                        <a:pt x="503671" y="640964"/>
                        <a:pt x="503875" y="644366"/>
                      </a:cubicBezTo>
                      <a:cubicBezTo>
                        <a:pt x="508740" y="644366"/>
                        <a:pt x="509216" y="648789"/>
                        <a:pt x="511019" y="651748"/>
                      </a:cubicBezTo>
                      <a:cubicBezTo>
                        <a:pt x="508910" y="651918"/>
                        <a:pt x="509727" y="655150"/>
                        <a:pt x="509590" y="657361"/>
                      </a:cubicBezTo>
                      <a:cubicBezTo>
                        <a:pt x="503467" y="655184"/>
                        <a:pt x="505100" y="661103"/>
                        <a:pt x="502447" y="662634"/>
                      </a:cubicBezTo>
                      <a:cubicBezTo>
                        <a:pt x="490575" y="657701"/>
                        <a:pt x="491425" y="679643"/>
                        <a:pt x="493908" y="686208"/>
                      </a:cubicBezTo>
                      <a:cubicBezTo>
                        <a:pt x="489996" y="686208"/>
                        <a:pt x="491017" y="683725"/>
                        <a:pt x="488193" y="685936"/>
                      </a:cubicBezTo>
                      <a:cubicBezTo>
                        <a:pt x="490064" y="691719"/>
                        <a:pt x="495473" y="694168"/>
                        <a:pt x="495337" y="701822"/>
                      </a:cubicBezTo>
                      <a:cubicBezTo>
                        <a:pt x="489010" y="700462"/>
                        <a:pt x="490439" y="707095"/>
                        <a:pt x="486799" y="708626"/>
                      </a:cubicBezTo>
                      <a:cubicBezTo>
                        <a:pt x="484077" y="705973"/>
                        <a:pt x="482342" y="702435"/>
                        <a:pt x="479655" y="699815"/>
                      </a:cubicBezTo>
                      <a:cubicBezTo>
                        <a:pt x="474450" y="703966"/>
                        <a:pt x="471865" y="714477"/>
                        <a:pt x="478226" y="719478"/>
                      </a:cubicBezTo>
                      <a:cubicBezTo>
                        <a:pt x="483261" y="720975"/>
                        <a:pt x="485574" y="716076"/>
                        <a:pt x="486799" y="721315"/>
                      </a:cubicBezTo>
                      <a:cubicBezTo>
                        <a:pt x="485710" y="725397"/>
                        <a:pt x="479076" y="723696"/>
                        <a:pt x="479655" y="729445"/>
                      </a:cubicBezTo>
                      <a:cubicBezTo>
                        <a:pt x="482002" y="739004"/>
                        <a:pt x="485166" y="743052"/>
                        <a:pt x="481084" y="753530"/>
                      </a:cubicBezTo>
                      <a:cubicBezTo>
                        <a:pt x="482410" y="756013"/>
                        <a:pt x="486356" y="756081"/>
                        <a:pt x="485336" y="760775"/>
                      </a:cubicBezTo>
                      <a:cubicBezTo>
                        <a:pt x="493466" y="761558"/>
                        <a:pt x="495541" y="770402"/>
                        <a:pt x="505304" y="773022"/>
                      </a:cubicBezTo>
                      <a:cubicBezTo>
                        <a:pt x="492344" y="791698"/>
                        <a:pt x="509795" y="808094"/>
                        <a:pt x="520987" y="821735"/>
                      </a:cubicBezTo>
                      <a:cubicBezTo>
                        <a:pt x="530716" y="821735"/>
                        <a:pt x="530443" y="817959"/>
                        <a:pt x="540921" y="819830"/>
                      </a:cubicBezTo>
                      <a:cubicBezTo>
                        <a:pt x="542214" y="811666"/>
                        <a:pt x="552521" y="819830"/>
                        <a:pt x="556569" y="813503"/>
                      </a:cubicBezTo>
                      <a:cubicBezTo>
                        <a:pt x="558780" y="821633"/>
                        <a:pt x="555957" y="831566"/>
                        <a:pt x="553712" y="840139"/>
                      </a:cubicBezTo>
                      <a:cubicBezTo>
                        <a:pt x="550310" y="835172"/>
                        <a:pt x="547350" y="836159"/>
                        <a:pt x="542350" y="831192"/>
                      </a:cubicBezTo>
                      <a:cubicBezTo>
                        <a:pt x="537723" y="840683"/>
                        <a:pt x="527722" y="828709"/>
                        <a:pt x="520987" y="831601"/>
                      </a:cubicBezTo>
                      <a:cubicBezTo>
                        <a:pt x="517108" y="835275"/>
                        <a:pt x="524694" y="835308"/>
                        <a:pt x="523844" y="840207"/>
                      </a:cubicBezTo>
                      <a:cubicBezTo>
                        <a:pt x="516728" y="848695"/>
                        <a:pt x="514087" y="860068"/>
                        <a:pt x="516734" y="870823"/>
                      </a:cubicBezTo>
                      <a:cubicBezTo>
                        <a:pt x="507618" y="878137"/>
                        <a:pt x="514897" y="893615"/>
                        <a:pt x="503875" y="898514"/>
                      </a:cubicBezTo>
                      <a:cubicBezTo>
                        <a:pt x="508502" y="901303"/>
                        <a:pt x="504556" y="911134"/>
                        <a:pt x="498195" y="910964"/>
                      </a:cubicBezTo>
                      <a:cubicBezTo>
                        <a:pt x="503773" y="916033"/>
                        <a:pt x="503978" y="926170"/>
                        <a:pt x="509590" y="931375"/>
                      </a:cubicBezTo>
                      <a:cubicBezTo>
                        <a:pt x="507073" y="931579"/>
                        <a:pt x="506189" y="933620"/>
                        <a:pt x="506767" y="936886"/>
                      </a:cubicBezTo>
                      <a:cubicBezTo>
                        <a:pt x="510985" y="939607"/>
                        <a:pt x="512788" y="946751"/>
                        <a:pt x="516734" y="945799"/>
                      </a:cubicBezTo>
                      <a:cubicBezTo>
                        <a:pt x="514659" y="951003"/>
                        <a:pt x="520646" y="948656"/>
                        <a:pt x="519558" y="952942"/>
                      </a:cubicBezTo>
                      <a:lnTo>
                        <a:pt x="513843" y="952704"/>
                      </a:lnTo>
                      <a:cubicBezTo>
                        <a:pt x="513196" y="958793"/>
                        <a:pt x="525375" y="957705"/>
                        <a:pt x="519558" y="964236"/>
                      </a:cubicBezTo>
                      <a:cubicBezTo>
                        <a:pt x="528947" y="964440"/>
                        <a:pt x="528096" y="958419"/>
                        <a:pt x="526702" y="953282"/>
                      </a:cubicBezTo>
                      <a:cubicBezTo>
                        <a:pt x="529569" y="955665"/>
                        <a:pt x="533002" y="957270"/>
                        <a:pt x="536669" y="957943"/>
                      </a:cubicBezTo>
                      <a:cubicBezTo>
                        <a:pt x="536671" y="956386"/>
                        <a:pt x="536170" y="954871"/>
                        <a:pt x="535240" y="953623"/>
                      </a:cubicBezTo>
                      <a:cubicBezTo>
                        <a:pt x="542520" y="958045"/>
                        <a:pt x="550072" y="951752"/>
                        <a:pt x="559427" y="954677"/>
                      </a:cubicBezTo>
                      <a:lnTo>
                        <a:pt x="559427" y="947636"/>
                      </a:lnTo>
                      <a:cubicBezTo>
                        <a:pt x="564563" y="949540"/>
                        <a:pt x="564359" y="943247"/>
                        <a:pt x="567965" y="940832"/>
                      </a:cubicBezTo>
                      <a:cubicBezTo>
                        <a:pt x="569836" y="940832"/>
                        <a:pt x="569258" y="943383"/>
                        <a:pt x="570823" y="943791"/>
                      </a:cubicBezTo>
                      <a:cubicBezTo>
                        <a:pt x="569802" y="935049"/>
                        <a:pt x="576538" y="941648"/>
                        <a:pt x="577932" y="936988"/>
                      </a:cubicBezTo>
                      <a:cubicBezTo>
                        <a:pt x="575143" y="944642"/>
                        <a:pt x="570142" y="950255"/>
                        <a:pt x="570823" y="957807"/>
                      </a:cubicBezTo>
                      <a:cubicBezTo>
                        <a:pt x="578136" y="962195"/>
                        <a:pt x="578681" y="952194"/>
                        <a:pt x="585008" y="951377"/>
                      </a:cubicBezTo>
                      <a:cubicBezTo>
                        <a:pt x="587900" y="953350"/>
                        <a:pt x="588410" y="957569"/>
                        <a:pt x="590723" y="960086"/>
                      </a:cubicBezTo>
                      <a:cubicBezTo>
                        <a:pt x="599534" y="959712"/>
                        <a:pt x="610692" y="958453"/>
                        <a:pt x="619094" y="958521"/>
                      </a:cubicBezTo>
                      <a:cubicBezTo>
                        <a:pt x="620285" y="954575"/>
                        <a:pt x="617087" y="954745"/>
                        <a:pt x="617665" y="951377"/>
                      </a:cubicBezTo>
                      <a:cubicBezTo>
                        <a:pt x="621543" y="952602"/>
                        <a:pt x="620557" y="948724"/>
                        <a:pt x="623346" y="948826"/>
                      </a:cubicBezTo>
                      <a:cubicBezTo>
                        <a:pt x="620938" y="956577"/>
                        <a:pt x="625268" y="964812"/>
                        <a:pt x="633019" y="967221"/>
                      </a:cubicBezTo>
                      <a:cubicBezTo>
                        <a:pt x="633573" y="967393"/>
                        <a:pt x="634137" y="967533"/>
                        <a:pt x="634708" y="967638"/>
                      </a:cubicBezTo>
                      <a:cubicBezTo>
                        <a:pt x="638552" y="959440"/>
                        <a:pt x="638994" y="947227"/>
                        <a:pt x="630456" y="943485"/>
                      </a:cubicBezTo>
                      <a:cubicBezTo>
                        <a:pt x="638382" y="944676"/>
                        <a:pt x="638484" y="937770"/>
                        <a:pt x="646070" y="938553"/>
                      </a:cubicBezTo>
                      <a:cubicBezTo>
                        <a:pt x="647547" y="941126"/>
                        <a:pt x="648054" y="944143"/>
                        <a:pt x="647499" y="947057"/>
                      </a:cubicBezTo>
                      <a:cubicBezTo>
                        <a:pt x="651615" y="944506"/>
                        <a:pt x="652363" y="930797"/>
                        <a:pt x="658827" y="926408"/>
                      </a:cubicBezTo>
                      <a:cubicBezTo>
                        <a:pt x="661004" y="931409"/>
                        <a:pt x="660052" y="939335"/>
                        <a:pt x="660256" y="946207"/>
                      </a:cubicBezTo>
                      <a:lnTo>
                        <a:pt x="655969" y="946003"/>
                      </a:lnTo>
                      <a:cubicBezTo>
                        <a:pt x="656786" y="948520"/>
                        <a:pt x="654268" y="954201"/>
                        <a:pt x="657398" y="954507"/>
                      </a:cubicBezTo>
                      <a:cubicBezTo>
                        <a:pt x="661004" y="952908"/>
                        <a:pt x="656071" y="947704"/>
                        <a:pt x="658827" y="947533"/>
                      </a:cubicBezTo>
                      <a:cubicBezTo>
                        <a:pt x="662977" y="953623"/>
                        <a:pt x="654575" y="956650"/>
                        <a:pt x="657398" y="965801"/>
                      </a:cubicBezTo>
                      <a:lnTo>
                        <a:pt x="647499" y="965359"/>
                      </a:lnTo>
                      <a:cubicBezTo>
                        <a:pt x="647499" y="971788"/>
                        <a:pt x="640695" y="971516"/>
                        <a:pt x="638960" y="976244"/>
                      </a:cubicBezTo>
                      <a:cubicBezTo>
                        <a:pt x="638960" y="981823"/>
                        <a:pt x="640355" y="988967"/>
                        <a:pt x="634708" y="988729"/>
                      </a:cubicBezTo>
                      <a:cubicBezTo>
                        <a:pt x="637294" y="978796"/>
                        <a:pt x="627598" y="980497"/>
                        <a:pt x="629027" y="971720"/>
                      </a:cubicBezTo>
                      <a:cubicBezTo>
                        <a:pt x="620897" y="972571"/>
                        <a:pt x="619094" y="977877"/>
                        <a:pt x="619094" y="983967"/>
                      </a:cubicBezTo>
                      <a:cubicBezTo>
                        <a:pt x="621781" y="984375"/>
                        <a:pt x="622224" y="982504"/>
                        <a:pt x="624775" y="982776"/>
                      </a:cubicBezTo>
                      <a:cubicBezTo>
                        <a:pt x="625966" y="985531"/>
                        <a:pt x="631579" y="991212"/>
                        <a:pt x="629027" y="992981"/>
                      </a:cubicBezTo>
                      <a:cubicBezTo>
                        <a:pt x="624299" y="992777"/>
                        <a:pt x="625285" y="987164"/>
                        <a:pt x="621952" y="985633"/>
                      </a:cubicBezTo>
                      <a:cubicBezTo>
                        <a:pt x="620081" y="989035"/>
                        <a:pt x="625115" y="992437"/>
                        <a:pt x="621952" y="992675"/>
                      </a:cubicBezTo>
                      <a:cubicBezTo>
                        <a:pt x="616168" y="992029"/>
                        <a:pt x="614706" y="987368"/>
                        <a:pt x="614842" y="981075"/>
                      </a:cubicBezTo>
                      <a:cubicBezTo>
                        <a:pt x="611610" y="981653"/>
                        <a:pt x="607596" y="983592"/>
                        <a:pt x="604909" y="980667"/>
                      </a:cubicBezTo>
                      <a:cubicBezTo>
                        <a:pt x="603378" y="981926"/>
                        <a:pt x="604466" y="985837"/>
                        <a:pt x="600656" y="984715"/>
                      </a:cubicBezTo>
                      <a:cubicBezTo>
                        <a:pt x="601745" y="990906"/>
                        <a:pt x="600656" y="994920"/>
                        <a:pt x="604909" y="1000397"/>
                      </a:cubicBezTo>
                      <a:cubicBezTo>
                        <a:pt x="613991" y="998220"/>
                        <a:pt x="619162" y="1002336"/>
                        <a:pt x="620523" y="1010943"/>
                      </a:cubicBezTo>
                      <a:cubicBezTo>
                        <a:pt x="615284" y="1011623"/>
                        <a:pt x="617971" y="1020468"/>
                        <a:pt x="613447" y="1021897"/>
                      </a:cubicBezTo>
                      <a:cubicBezTo>
                        <a:pt x="612937" y="1016896"/>
                        <a:pt x="609705" y="1018086"/>
                        <a:pt x="606337" y="1018801"/>
                      </a:cubicBezTo>
                      <a:cubicBezTo>
                        <a:pt x="603242" y="1005194"/>
                        <a:pt x="587083" y="1012371"/>
                        <a:pt x="579327" y="1007779"/>
                      </a:cubicBezTo>
                      <a:cubicBezTo>
                        <a:pt x="576980" y="1012610"/>
                        <a:pt x="573374" y="1012031"/>
                        <a:pt x="569394" y="1008765"/>
                      </a:cubicBezTo>
                      <a:cubicBezTo>
                        <a:pt x="569598" y="1013256"/>
                        <a:pt x="572592" y="1015093"/>
                        <a:pt x="572217" y="1020162"/>
                      </a:cubicBezTo>
                      <a:cubicBezTo>
                        <a:pt x="565958" y="1021658"/>
                        <a:pt x="558848" y="1022339"/>
                        <a:pt x="557998" y="1029448"/>
                      </a:cubicBezTo>
                      <a:cubicBezTo>
                        <a:pt x="562386" y="1040776"/>
                        <a:pt x="560175" y="1046151"/>
                        <a:pt x="563713" y="1059282"/>
                      </a:cubicBezTo>
                      <a:cubicBezTo>
                        <a:pt x="571435" y="1059656"/>
                        <a:pt x="571095" y="1066324"/>
                        <a:pt x="572217" y="1069488"/>
                      </a:cubicBezTo>
                      <a:cubicBezTo>
                        <a:pt x="580491" y="1070772"/>
                        <a:pt x="588593" y="1072986"/>
                        <a:pt x="596370" y="1076087"/>
                      </a:cubicBezTo>
                      <a:cubicBezTo>
                        <a:pt x="597050" y="1069760"/>
                        <a:pt x="604058" y="1069930"/>
                        <a:pt x="607732" y="1066698"/>
                      </a:cubicBezTo>
                      <a:cubicBezTo>
                        <a:pt x="609138" y="1068782"/>
                        <a:pt x="609652" y="1071342"/>
                        <a:pt x="609161" y="1073808"/>
                      </a:cubicBezTo>
                      <a:cubicBezTo>
                        <a:pt x="607086" y="1071699"/>
                        <a:pt x="604670" y="1072549"/>
                        <a:pt x="604909" y="1076461"/>
                      </a:cubicBezTo>
                      <a:cubicBezTo>
                        <a:pt x="613379" y="1076019"/>
                        <a:pt x="603888" y="1092211"/>
                        <a:pt x="614842" y="1092347"/>
                      </a:cubicBezTo>
                      <a:cubicBezTo>
                        <a:pt x="609297" y="1085544"/>
                        <a:pt x="617257" y="1082482"/>
                        <a:pt x="616237" y="1072685"/>
                      </a:cubicBezTo>
                      <a:cubicBezTo>
                        <a:pt x="618142" y="1074590"/>
                        <a:pt x="621543" y="1074760"/>
                        <a:pt x="621952" y="1071529"/>
                      </a:cubicBezTo>
                      <a:cubicBezTo>
                        <a:pt x="618550" y="1066630"/>
                        <a:pt x="612631" y="1072175"/>
                        <a:pt x="612018" y="1064045"/>
                      </a:cubicBezTo>
                      <a:cubicBezTo>
                        <a:pt x="616373" y="1057921"/>
                        <a:pt x="616237" y="1055404"/>
                        <a:pt x="619094" y="1048873"/>
                      </a:cubicBezTo>
                      <a:cubicBezTo>
                        <a:pt x="618788" y="1054792"/>
                        <a:pt x="621271" y="1058057"/>
                        <a:pt x="621952" y="1063058"/>
                      </a:cubicBezTo>
                      <a:cubicBezTo>
                        <a:pt x="637124" y="1057275"/>
                        <a:pt x="637872" y="1062344"/>
                        <a:pt x="653112" y="1060133"/>
                      </a:cubicBezTo>
                      <a:cubicBezTo>
                        <a:pt x="653112" y="1065779"/>
                        <a:pt x="657704" y="1066936"/>
                        <a:pt x="663045" y="1067583"/>
                      </a:cubicBezTo>
                      <a:cubicBezTo>
                        <a:pt x="663487" y="1064725"/>
                        <a:pt x="666889" y="1064963"/>
                        <a:pt x="667297" y="1062105"/>
                      </a:cubicBezTo>
                      <a:cubicBezTo>
                        <a:pt x="665619" y="1060384"/>
                        <a:pt x="664188" y="1058438"/>
                        <a:pt x="663045" y="1056322"/>
                      </a:cubicBezTo>
                      <a:cubicBezTo>
                        <a:pt x="673250" y="1050641"/>
                        <a:pt x="673250" y="1039756"/>
                        <a:pt x="681483" y="1037375"/>
                      </a:cubicBezTo>
                      <a:cubicBezTo>
                        <a:pt x="682673" y="1032952"/>
                        <a:pt x="679238" y="1032952"/>
                        <a:pt x="678625" y="1030231"/>
                      </a:cubicBezTo>
                      <a:cubicBezTo>
                        <a:pt x="688831" y="1029755"/>
                        <a:pt x="681143" y="1018495"/>
                        <a:pt x="689987" y="1018018"/>
                      </a:cubicBezTo>
                      <a:cubicBezTo>
                        <a:pt x="692369" y="1023393"/>
                        <a:pt x="689137" y="1020229"/>
                        <a:pt x="688559" y="1024822"/>
                      </a:cubicBezTo>
                      <a:lnTo>
                        <a:pt x="691382" y="1024822"/>
                      </a:lnTo>
                      <a:cubicBezTo>
                        <a:pt x="691382" y="1025707"/>
                        <a:pt x="691586" y="1026489"/>
                        <a:pt x="692811" y="1026285"/>
                      </a:cubicBezTo>
                      <a:cubicBezTo>
                        <a:pt x="695252" y="1021430"/>
                        <a:pt x="697146" y="1016318"/>
                        <a:pt x="698458" y="1011045"/>
                      </a:cubicBezTo>
                      <a:cubicBezTo>
                        <a:pt x="689375" y="1011725"/>
                        <a:pt x="695770" y="1003016"/>
                        <a:pt x="695634" y="999683"/>
                      </a:cubicBezTo>
                      <a:cubicBezTo>
                        <a:pt x="695158" y="989750"/>
                        <a:pt x="691858" y="980973"/>
                        <a:pt x="688559" y="971244"/>
                      </a:cubicBezTo>
                      <a:cubicBezTo>
                        <a:pt x="699104" y="952500"/>
                        <a:pt x="708493" y="969611"/>
                        <a:pt x="723903" y="968556"/>
                      </a:cubicBezTo>
                      <a:cubicBezTo>
                        <a:pt x="732374" y="967978"/>
                        <a:pt x="730536" y="962739"/>
                        <a:pt x="740912" y="962263"/>
                      </a:cubicBezTo>
                      <a:cubicBezTo>
                        <a:pt x="743629" y="954673"/>
                        <a:pt x="746927" y="947303"/>
                        <a:pt x="750777" y="940220"/>
                      </a:cubicBezTo>
                      <a:cubicBezTo>
                        <a:pt x="750031" y="936310"/>
                        <a:pt x="748066" y="932738"/>
                        <a:pt x="745164" y="930014"/>
                      </a:cubicBezTo>
                      <a:cubicBezTo>
                        <a:pt x="745538" y="926612"/>
                        <a:pt x="752852" y="923211"/>
                        <a:pt x="749382" y="920387"/>
                      </a:cubicBezTo>
                      <a:lnTo>
                        <a:pt x="749382" y="923177"/>
                      </a:lnTo>
                      <a:cubicBezTo>
                        <a:pt x="741082" y="916543"/>
                        <a:pt x="731625" y="910998"/>
                        <a:pt x="725366" y="902460"/>
                      </a:cubicBezTo>
                      <a:cubicBezTo>
                        <a:pt x="725774" y="899568"/>
                        <a:pt x="729142" y="899806"/>
                        <a:pt x="731013" y="898480"/>
                      </a:cubicBezTo>
                      <a:cubicBezTo>
                        <a:pt x="731605" y="900129"/>
                        <a:pt x="732572" y="901620"/>
                        <a:pt x="733836" y="902834"/>
                      </a:cubicBezTo>
                      <a:cubicBezTo>
                        <a:pt x="739041" y="891302"/>
                        <a:pt x="747443" y="898616"/>
                        <a:pt x="757853" y="894057"/>
                      </a:cubicBezTo>
                      <a:cubicBezTo>
                        <a:pt x="756016" y="895826"/>
                        <a:pt x="757002" y="898242"/>
                        <a:pt x="759282" y="899738"/>
                      </a:cubicBezTo>
                      <a:cubicBezTo>
                        <a:pt x="764962" y="891540"/>
                        <a:pt x="766936" y="909944"/>
                        <a:pt x="771970" y="911543"/>
                      </a:cubicBezTo>
                      <a:cubicBezTo>
                        <a:pt x="777005" y="913141"/>
                        <a:pt x="773025" y="907018"/>
                        <a:pt x="777617" y="908957"/>
                      </a:cubicBezTo>
                      <a:cubicBezTo>
                        <a:pt x="781733" y="921816"/>
                        <a:pt x="793435" y="919775"/>
                        <a:pt x="800171" y="931035"/>
                      </a:cubicBezTo>
                      <a:cubicBezTo>
                        <a:pt x="802008" y="926714"/>
                        <a:pt x="803063" y="930422"/>
                        <a:pt x="807213" y="928517"/>
                      </a:cubicBezTo>
                      <a:cubicBezTo>
                        <a:pt x="809934" y="933416"/>
                        <a:pt x="811601" y="939301"/>
                        <a:pt x="817078" y="941580"/>
                      </a:cubicBezTo>
                      <a:cubicBezTo>
                        <a:pt x="817928" y="943417"/>
                        <a:pt x="825208" y="937090"/>
                        <a:pt x="825548" y="944778"/>
                      </a:cubicBezTo>
                      <a:cubicBezTo>
                        <a:pt x="850381" y="942601"/>
                        <a:pt x="856505" y="937974"/>
                        <a:pt x="884603" y="944540"/>
                      </a:cubicBezTo>
                      <a:cubicBezTo>
                        <a:pt x="887291" y="951616"/>
                        <a:pt x="884059" y="946955"/>
                        <a:pt x="883209" y="951343"/>
                      </a:cubicBezTo>
                      <a:cubicBezTo>
                        <a:pt x="891373" y="950153"/>
                        <a:pt x="891339" y="960018"/>
                        <a:pt x="902837" y="959202"/>
                      </a:cubicBezTo>
                      <a:cubicBezTo>
                        <a:pt x="905490" y="961821"/>
                        <a:pt x="901204" y="963216"/>
                        <a:pt x="904266" y="966277"/>
                      </a:cubicBezTo>
                      <a:cubicBezTo>
                        <a:pt x="908212" y="967604"/>
                        <a:pt x="907872" y="964440"/>
                        <a:pt x="911307" y="965189"/>
                      </a:cubicBezTo>
                      <a:cubicBezTo>
                        <a:pt x="911852" y="961787"/>
                        <a:pt x="908722" y="962025"/>
                        <a:pt x="909879" y="958113"/>
                      </a:cubicBezTo>
                      <a:cubicBezTo>
                        <a:pt x="912355" y="958039"/>
                        <a:pt x="914798" y="957520"/>
                        <a:pt x="917090" y="956582"/>
                      </a:cubicBezTo>
                      <a:cubicBezTo>
                        <a:pt x="917060" y="956910"/>
                        <a:pt x="917060" y="957241"/>
                        <a:pt x="917090" y="957569"/>
                      </a:cubicBezTo>
                      <a:cubicBezTo>
                        <a:pt x="918519" y="957943"/>
                        <a:pt x="918893" y="959133"/>
                        <a:pt x="920696" y="961379"/>
                      </a:cubicBezTo>
                      <a:cubicBezTo>
                        <a:pt x="920963" y="963238"/>
                        <a:pt x="921111" y="965113"/>
                        <a:pt x="921139" y="966992"/>
                      </a:cubicBezTo>
                      <a:cubicBezTo>
                        <a:pt x="921054" y="967931"/>
                        <a:pt x="921054" y="968876"/>
                        <a:pt x="921139" y="969815"/>
                      </a:cubicBezTo>
                      <a:cubicBezTo>
                        <a:pt x="921139" y="970972"/>
                        <a:pt x="921139" y="972162"/>
                        <a:pt x="921139" y="973217"/>
                      </a:cubicBezTo>
                      <a:cubicBezTo>
                        <a:pt x="921115" y="972653"/>
                        <a:pt x="920951" y="972103"/>
                        <a:pt x="920662" y="971618"/>
                      </a:cubicBezTo>
                      <a:cubicBezTo>
                        <a:pt x="917669" y="974305"/>
                        <a:pt x="916954" y="972741"/>
                        <a:pt x="916308" y="972707"/>
                      </a:cubicBezTo>
                      <a:cubicBezTo>
                        <a:pt x="915424" y="973557"/>
                        <a:pt x="916614" y="975190"/>
                        <a:pt x="917805" y="976857"/>
                      </a:cubicBezTo>
                      <a:cubicBezTo>
                        <a:pt x="919506" y="975938"/>
                        <a:pt x="921036" y="974986"/>
                        <a:pt x="921206" y="973455"/>
                      </a:cubicBezTo>
                      <a:cubicBezTo>
                        <a:pt x="921206" y="981109"/>
                        <a:pt x="921853" y="988491"/>
                        <a:pt x="930323" y="993866"/>
                      </a:cubicBezTo>
                      <a:cubicBezTo>
                        <a:pt x="929507" y="1002438"/>
                        <a:pt x="943556" y="998900"/>
                        <a:pt x="948421" y="1007711"/>
                      </a:cubicBezTo>
                      <a:cubicBezTo>
                        <a:pt x="956721" y="1007167"/>
                        <a:pt x="956211" y="999887"/>
                        <a:pt x="964001" y="1002744"/>
                      </a:cubicBezTo>
                      <a:cubicBezTo>
                        <a:pt x="968157" y="998927"/>
                        <a:pt x="970710" y="993675"/>
                        <a:pt x="971145" y="988049"/>
                      </a:cubicBezTo>
                      <a:close/>
                      <a:moveTo>
                        <a:pt x="975091" y="668349"/>
                      </a:moveTo>
                      <a:cubicBezTo>
                        <a:pt x="976820" y="668928"/>
                        <a:pt x="978596" y="669360"/>
                        <a:pt x="980398" y="669642"/>
                      </a:cubicBezTo>
                      <a:cubicBezTo>
                        <a:pt x="978493" y="670458"/>
                        <a:pt x="976996" y="674880"/>
                        <a:pt x="975669" y="671921"/>
                      </a:cubicBezTo>
                      <a:cubicBezTo>
                        <a:pt x="974648" y="671003"/>
                        <a:pt x="974345" y="669527"/>
                        <a:pt x="974921" y="668281"/>
                      </a:cubicBezTo>
                      <a:close/>
                      <a:moveTo>
                        <a:pt x="969988" y="659640"/>
                      </a:moveTo>
                      <a:cubicBezTo>
                        <a:pt x="970430" y="660729"/>
                        <a:pt x="970839" y="661851"/>
                        <a:pt x="971213" y="663042"/>
                      </a:cubicBezTo>
                      <a:cubicBezTo>
                        <a:pt x="969954" y="663042"/>
                        <a:pt x="968968" y="662702"/>
                        <a:pt x="968457" y="660423"/>
                      </a:cubicBezTo>
                      <a:cubicBezTo>
                        <a:pt x="969032" y="660315"/>
                        <a:pt x="969564" y="660044"/>
                        <a:pt x="969988" y="659640"/>
                      </a:cubicBezTo>
                      <a:close/>
                      <a:moveTo>
                        <a:pt x="955020" y="347016"/>
                      </a:moveTo>
                      <a:cubicBezTo>
                        <a:pt x="954609" y="347229"/>
                        <a:pt x="954211" y="347468"/>
                        <a:pt x="953830" y="347731"/>
                      </a:cubicBezTo>
                      <a:cubicBezTo>
                        <a:pt x="953523" y="346472"/>
                        <a:pt x="953456" y="345894"/>
                        <a:pt x="955054" y="347016"/>
                      </a:cubicBezTo>
                      <a:close/>
                      <a:moveTo>
                        <a:pt x="915560" y="371373"/>
                      </a:moveTo>
                      <a:cubicBezTo>
                        <a:pt x="915255" y="373365"/>
                        <a:pt x="915141" y="375381"/>
                        <a:pt x="915220" y="377394"/>
                      </a:cubicBezTo>
                      <a:cubicBezTo>
                        <a:pt x="912940" y="378653"/>
                        <a:pt x="910627" y="380796"/>
                        <a:pt x="909606" y="378653"/>
                      </a:cubicBezTo>
                      <a:cubicBezTo>
                        <a:pt x="911451" y="376115"/>
                        <a:pt x="913439" y="373685"/>
                        <a:pt x="915560" y="371373"/>
                      </a:cubicBezTo>
                      <a:close/>
                      <a:moveTo>
                        <a:pt x="702608" y="269660"/>
                      </a:moveTo>
                      <a:cubicBezTo>
                        <a:pt x="702273" y="268972"/>
                        <a:pt x="702273" y="268169"/>
                        <a:pt x="702608" y="267482"/>
                      </a:cubicBezTo>
                      <a:cubicBezTo>
                        <a:pt x="703071" y="267862"/>
                        <a:pt x="703573" y="268193"/>
                        <a:pt x="704105" y="268469"/>
                      </a:cubicBezTo>
                      <a:close/>
                      <a:moveTo>
                        <a:pt x="743123" y="292962"/>
                      </a:moveTo>
                      <a:cubicBezTo>
                        <a:pt x="742163" y="291198"/>
                        <a:pt x="740882" y="289629"/>
                        <a:pt x="739347" y="288335"/>
                      </a:cubicBezTo>
                      <a:cubicBezTo>
                        <a:pt x="742749" y="286975"/>
                        <a:pt x="743055" y="289560"/>
                        <a:pt x="743123" y="292962"/>
                      </a:cubicBezTo>
                      <a:close/>
                      <a:moveTo>
                        <a:pt x="741558" y="308338"/>
                      </a:moveTo>
                      <a:cubicBezTo>
                        <a:pt x="741933" y="303099"/>
                        <a:pt x="742783" y="297622"/>
                        <a:pt x="743225" y="295105"/>
                      </a:cubicBezTo>
                      <a:cubicBezTo>
                        <a:pt x="742855" y="298273"/>
                        <a:pt x="743988" y="301432"/>
                        <a:pt x="746287" y="303643"/>
                      </a:cubicBezTo>
                      <a:cubicBezTo>
                        <a:pt x="745575" y="305903"/>
                        <a:pt x="743813" y="307678"/>
                        <a:pt x="741558" y="308406"/>
                      </a:cubicBezTo>
                      <a:close/>
                      <a:moveTo>
                        <a:pt x="864022" y="362324"/>
                      </a:moveTo>
                      <a:cubicBezTo>
                        <a:pt x="864492" y="361162"/>
                        <a:pt x="865026" y="360026"/>
                        <a:pt x="865621" y="358922"/>
                      </a:cubicBezTo>
                      <a:cubicBezTo>
                        <a:pt x="866429" y="360941"/>
                        <a:pt x="867022" y="363039"/>
                        <a:pt x="867390" y="365182"/>
                      </a:cubicBezTo>
                      <a:cubicBezTo>
                        <a:pt x="866146" y="364438"/>
                        <a:pt x="865031" y="363496"/>
                        <a:pt x="864091" y="362392"/>
                      </a:cubicBezTo>
                      <a:close/>
                      <a:moveTo>
                        <a:pt x="1059489" y="1068807"/>
                      </a:moveTo>
                      <a:cubicBezTo>
                        <a:pt x="1061972" y="1074692"/>
                        <a:pt x="1071600" y="1074114"/>
                        <a:pt x="1067177" y="1067242"/>
                      </a:cubicBezTo>
                      <a:cubicBezTo>
                        <a:pt x="1064694" y="1067514"/>
                        <a:pt x="1062211" y="1066154"/>
                        <a:pt x="1059557" y="1068875"/>
                      </a:cubicBezTo>
                      <a:close/>
                      <a:moveTo>
                        <a:pt x="1252234" y="1364762"/>
                      </a:moveTo>
                      <a:cubicBezTo>
                        <a:pt x="1251063" y="1365793"/>
                        <a:pt x="1249474" y="1366210"/>
                        <a:pt x="1247948" y="1365885"/>
                      </a:cubicBezTo>
                      <a:cubicBezTo>
                        <a:pt x="1248935" y="1368096"/>
                        <a:pt x="1251350" y="1368028"/>
                        <a:pt x="1250329" y="1369287"/>
                      </a:cubicBezTo>
                      <a:cubicBezTo>
                        <a:pt x="1248356" y="1369287"/>
                        <a:pt x="1246519" y="1366395"/>
                        <a:pt x="1244478" y="1368062"/>
                      </a:cubicBezTo>
                      <a:cubicBezTo>
                        <a:pt x="1246598" y="1370894"/>
                        <a:pt x="1250388" y="1371894"/>
                        <a:pt x="1253629" y="1370477"/>
                      </a:cubicBezTo>
                      <a:cubicBezTo>
                        <a:pt x="1253119" y="1370886"/>
                        <a:pt x="1252711" y="1371328"/>
                        <a:pt x="1253629" y="1372246"/>
                      </a:cubicBezTo>
                      <a:cubicBezTo>
                        <a:pt x="1257643" y="1370307"/>
                        <a:pt x="1255024" y="1367212"/>
                        <a:pt x="1252336" y="1364762"/>
                      </a:cubicBezTo>
                      <a:close/>
                      <a:moveTo>
                        <a:pt x="1135111" y="1289141"/>
                      </a:moveTo>
                      <a:cubicBezTo>
                        <a:pt x="1141404" y="1297203"/>
                        <a:pt x="1142901" y="1300367"/>
                        <a:pt x="1150351" y="1306150"/>
                      </a:cubicBezTo>
                      <a:cubicBezTo>
                        <a:pt x="1154297" y="1301829"/>
                        <a:pt x="1159127" y="1303054"/>
                        <a:pt x="1164945" y="1301693"/>
                      </a:cubicBezTo>
                      <a:cubicBezTo>
                        <a:pt x="1167258" y="1297203"/>
                        <a:pt x="1162733" y="1290195"/>
                        <a:pt x="1167394" y="1286590"/>
                      </a:cubicBezTo>
                      <a:cubicBezTo>
                        <a:pt x="1157086" y="1263763"/>
                        <a:pt x="1132968" y="1269614"/>
                        <a:pt x="1135179" y="1289141"/>
                      </a:cubicBezTo>
                      <a:close/>
                      <a:moveTo>
                        <a:pt x="1086397" y="1297203"/>
                      </a:moveTo>
                      <a:cubicBezTo>
                        <a:pt x="1093745" y="1313702"/>
                        <a:pt x="1114768" y="1303190"/>
                        <a:pt x="1103066" y="1286351"/>
                      </a:cubicBezTo>
                      <a:cubicBezTo>
                        <a:pt x="1091602" y="1287134"/>
                        <a:pt x="1086806" y="1282677"/>
                        <a:pt x="1086465" y="1297203"/>
                      </a:cubicBezTo>
                      <a:close/>
                      <a:moveTo>
                        <a:pt x="793844" y="1135074"/>
                      </a:moveTo>
                      <a:cubicBezTo>
                        <a:pt x="793844" y="1137931"/>
                        <a:pt x="791224" y="1136128"/>
                        <a:pt x="787653" y="1139054"/>
                      </a:cubicBezTo>
                      <a:cubicBezTo>
                        <a:pt x="788639" y="1142218"/>
                        <a:pt x="791054" y="1144089"/>
                        <a:pt x="793163" y="1149259"/>
                      </a:cubicBezTo>
                      <a:cubicBezTo>
                        <a:pt x="798232" y="1152355"/>
                        <a:pt x="801668" y="1147967"/>
                        <a:pt x="802927" y="1142966"/>
                      </a:cubicBezTo>
                      <a:cubicBezTo>
                        <a:pt x="801702" y="1143136"/>
                        <a:pt x="797858" y="1135074"/>
                        <a:pt x="794082" y="1135074"/>
                      </a:cubicBezTo>
                      <a:close/>
                      <a:moveTo>
                        <a:pt x="841945" y="1098913"/>
                      </a:moveTo>
                      <a:cubicBezTo>
                        <a:pt x="842455" y="1098505"/>
                        <a:pt x="842898" y="1098062"/>
                        <a:pt x="841945" y="1097144"/>
                      </a:cubicBezTo>
                      <a:cubicBezTo>
                        <a:pt x="839836" y="1099763"/>
                        <a:pt x="837999" y="1096770"/>
                        <a:pt x="835822" y="1099389"/>
                      </a:cubicBezTo>
                      <a:cubicBezTo>
                        <a:pt x="839224" y="1102485"/>
                        <a:pt x="836400" y="1103199"/>
                        <a:pt x="837250" y="1105308"/>
                      </a:cubicBezTo>
                      <a:cubicBezTo>
                        <a:pt x="843034" y="1106907"/>
                        <a:pt x="842523" y="1107383"/>
                        <a:pt x="847456" y="1105478"/>
                      </a:cubicBezTo>
                      <a:cubicBezTo>
                        <a:pt x="844496" y="1102587"/>
                        <a:pt x="846639" y="1101566"/>
                        <a:pt x="844360" y="1098947"/>
                      </a:cubicBezTo>
                      <a:cubicBezTo>
                        <a:pt x="843918" y="1099185"/>
                        <a:pt x="842999" y="1100070"/>
                        <a:pt x="842183" y="1098913"/>
                      </a:cubicBezTo>
                      <a:close/>
                      <a:moveTo>
                        <a:pt x="767446" y="1199844"/>
                      </a:moveTo>
                      <a:cubicBezTo>
                        <a:pt x="764282" y="1201069"/>
                        <a:pt x="764826" y="1203654"/>
                        <a:pt x="765439" y="1206273"/>
                      </a:cubicBezTo>
                      <a:cubicBezTo>
                        <a:pt x="766527" y="1204572"/>
                        <a:pt x="771460" y="1207362"/>
                        <a:pt x="769861" y="1203416"/>
                      </a:cubicBezTo>
                      <a:cubicBezTo>
                        <a:pt x="768500" y="1203994"/>
                        <a:pt x="767752" y="1201239"/>
                        <a:pt x="767684" y="1199844"/>
                      </a:cubicBezTo>
                      <a:close/>
                      <a:moveTo>
                        <a:pt x="881848" y="1054451"/>
                      </a:moveTo>
                      <a:cubicBezTo>
                        <a:pt x="883583" y="1051764"/>
                        <a:pt x="882086" y="1044246"/>
                        <a:pt x="882528" y="1040402"/>
                      </a:cubicBezTo>
                      <a:cubicBezTo>
                        <a:pt x="882766" y="1038701"/>
                        <a:pt x="882936" y="1037000"/>
                        <a:pt x="883107" y="1035742"/>
                      </a:cubicBezTo>
                      <a:cubicBezTo>
                        <a:pt x="884433" y="1035742"/>
                        <a:pt x="885522" y="1035367"/>
                        <a:pt x="885488" y="1033224"/>
                      </a:cubicBezTo>
                      <a:cubicBezTo>
                        <a:pt x="884059" y="1033224"/>
                        <a:pt x="883889" y="1031762"/>
                        <a:pt x="883515" y="1030605"/>
                      </a:cubicBezTo>
                      <a:cubicBezTo>
                        <a:pt x="883711" y="1025645"/>
                        <a:pt x="882609" y="1020721"/>
                        <a:pt x="880317" y="1016318"/>
                      </a:cubicBezTo>
                      <a:cubicBezTo>
                        <a:pt x="874704" y="1008868"/>
                        <a:pt x="855484" y="1009514"/>
                        <a:pt x="853103" y="998220"/>
                      </a:cubicBezTo>
                      <a:cubicBezTo>
                        <a:pt x="846912" y="1004785"/>
                        <a:pt x="840108" y="1006248"/>
                        <a:pt x="834427" y="1011827"/>
                      </a:cubicBezTo>
                      <a:cubicBezTo>
                        <a:pt x="825038" y="1005942"/>
                        <a:pt x="822827" y="1014821"/>
                        <a:pt x="813676" y="1014923"/>
                      </a:cubicBezTo>
                      <a:cubicBezTo>
                        <a:pt x="817860" y="1023972"/>
                        <a:pt x="804559" y="1021080"/>
                        <a:pt x="806873" y="1029482"/>
                      </a:cubicBezTo>
                      <a:cubicBezTo>
                        <a:pt x="808573" y="1029925"/>
                        <a:pt x="808642" y="1031489"/>
                        <a:pt x="811737" y="1034857"/>
                      </a:cubicBezTo>
                      <a:cubicBezTo>
                        <a:pt x="805988" y="1051866"/>
                        <a:pt x="827147" y="1058908"/>
                        <a:pt x="836740" y="1066460"/>
                      </a:cubicBezTo>
                      <a:cubicBezTo>
                        <a:pt x="845293" y="1067824"/>
                        <a:pt x="854012" y="1065333"/>
                        <a:pt x="860553" y="1059656"/>
                      </a:cubicBezTo>
                      <a:cubicBezTo>
                        <a:pt x="855382" y="1064691"/>
                        <a:pt x="861403" y="1077142"/>
                        <a:pt x="861675" y="1082482"/>
                      </a:cubicBezTo>
                      <a:cubicBezTo>
                        <a:pt x="869908" y="1077856"/>
                        <a:pt x="877902" y="1069555"/>
                        <a:pt x="870996" y="1058942"/>
                      </a:cubicBezTo>
                      <a:cubicBezTo>
                        <a:pt x="874594" y="1057211"/>
                        <a:pt x="878298" y="1055711"/>
                        <a:pt x="882086" y="1054451"/>
                      </a:cubicBezTo>
                      <a:close/>
                      <a:moveTo>
                        <a:pt x="860553" y="1059792"/>
                      </a:moveTo>
                      <a:lnTo>
                        <a:pt x="861063" y="1059350"/>
                      </a:lnTo>
                      <a:lnTo>
                        <a:pt x="861063" y="1059350"/>
                      </a:lnTo>
                      <a:cubicBezTo>
                        <a:pt x="860960" y="1059490"/>
                        <a:pt x="860869" y="1059637"/>
                        <a:pt x="860791" y="1059792"/>
                      </a:cubicBezTo>
                      <a:close/>
                      <a:moveTo>
                        <a:pt x="1130893" y="1097212"/>
                      </a:moveTo>
                      <a:cubicBezTo>
                        <a:pt x="1129226" y="1096498"/>
                        <a:pt x="1127491" y="1098947"/>
                        <a:pt x="1125892" y="1095375"/>
                      </a:cubicBezTo>
                      <a:cubicBezTo>
                        <a:pt x="1127423" y="1094457"/>
                        <a:pt x="1127525" y="1092994"/>
                        <a:pt x="1126947" y="1091293"/>
                      </a:cubicBezTo>
                      <a:cubicBezTo>
                        <a:pt x="1114108" y="1083033"/>
                        <a:pt x="1097476" y="1083672"/>
                        <a:pt x="1085309" y="1092892"/>
                      </a:cubicBezTo>
                      <a:cubicBezTo>
                        <a:pt x="1088983" y="1104900"/>
                        <a:pt x="1081193" y="1119902"/>
                        <a:pt x="1095514" y="1128678"/>
                      </a:cubicBezTo>
                      <a:cubicBezTo>
                        <a:pt x="1094732" y="1137217"/>
                        <a:pt x="1108679" y="1133679"/>
                        <a:pt x="1113475" y="1142286"/>
                      </a:cubicBezTo>
                      <a:cubicBezTo>
                        <a:pt x="1121776" y="1141741"/>
                        <a:pt x="1121265" y="1134496"/>
                        <a:pt x="1128988" y="1137319"/>
                      </a:cubicBezTo>
                      <a:cubicBezTo>
                        <a:pt x="1140077" y="1127624"/>
                        <a:pt x="1137696" y="1110615"/>
                        <a:pt x="1131131" y="1097076"/>
                      </a:cubicBezTo>
                      <a:close/>
                      <a:moveTo>
                        <a:pt x="1049046" y="1104492"/>
                      </a:moveTo>
                      <a:cubicBezTo>
                        <a:pt x="1050678" y="1107655"/>
                        <a:pt x="1045644" y="1106771"/>
                        <a:pt x="1044827" y="1103845"/>
                      </a:cubicBezTo>
                      <a:cubicBezTo>
                        <a:pt x="1039142" y="1108827"/>
                        <a:pt x="1035236" y="1115527"/>
                        <a:pt x="1033704" y="1122929"/>
                      </a:cubicBezTo>
                      <a:cubicBezTo>
                        <a:pt x="1040303" y="1137931"/>
                        <a:pt x="1053128" y="1141707"/>
                        <a:pt x="1065136" y="1139938"/>
                      </a:cubicBezTo>
                      <a:cubicBezTo>
                        <a:pt x="1069593" y="1132080"/>
                        <a:pt x="1068538" y="1122147"/>
                        <a:pt x="1063197" y="1110683"/>
                      </a:cubicBezTo>
                      <a:cubicBezTo>
                        <a:pt x="1058399" y="1108945"/>
                        <a:pt x="1053747" y="1106830"/>
                        <a:pt x="1049284" y="1104356"/>
                      </a:cubicBezTo>
                      <a:close/>
                      <a:moveTo>
                        <a:pt x="923860" y="1153444"/>
                      </a:moveTo>
                      <a:cubicBezTo>
                        <a:pt x="923442" y="1152537"/>
                        <a:pt x="922941" y="1151672"/>
                        <a:pt x="922363" y="1150858"/>
                      </a:cubicBezTo>
                      <a:cubicBezTo>
                        <a:pt x="920288" y="1152491"/>
                        <a:pt x="918247" y="1153852"/>
                        <a:pt x="916376" y="1151369"/>
                      </a:cubicBezTo>
                      <a:cubicBezTo>
                        <a:pt x="918825" y="1147660"/>
                        <a:pt x="915321" y="1146402"/>
                        <a:pt x="916002" y="1141401"/>
                      </a:cubicBezTo>
                      <a:cubicBezTo>
                        <a:pt x="907872" y="1138714"/>
                        <a:pt x="900116" y="1138374"/>
                        <a:pt x="894094" y="1135176"/>
                      </a:cubicBezTo>
                      <a:cubicBezTo>
                        <a:pt x="887291" y="1140142"/>
                        <a:pt x="888618" y="1146674"/>
                        <a:pt x="880691" y="1147252"/>
                      </a:cubicBezTo>
                      <a:cubicBezTo>
                        <a:pt x="884909" y="1151198"/>
                        <a:pt x="880963" y="1152117"/>
                        <a:pt x="878616" y="1153648"/>
                      </a:cubicBezTo>
                      <a:cubicBezTo>
                        <a:pt x="883651" y="1162526"/>
                        <a:pt x="883957" y="1165928"/>
                        <a:pt x="883787" y="1170657"/>
                      </a:cubicBezTo>
                      <a:cubicBezTo>
                        <a:pt x="889876" y="1174909"/>
                        <a:pt x="888107" y="1175759"/>
                        <a:pt x="891747" y="1182495"/>
                      </a:cubicBezTo>
                      <a:cubicBezTo>
                        <a:pt x="894503" y="1178515"/>
                        <a:pt x="896884" y="1182699"/>
                        <a:pt x="899333" y="1184400"/>
                      </a:cubicBezTo>
                      <a:cubicBezTo>
                        <a:pt x="905454" y="1181338"/>
                        <a:pt x="912425" y="1180416"/>
                        <a:pt x="919131" y="1181780"/>
                      </a:cubicBezTo>
                      <a:cubicBezTo>
                        <a:pt x="919149" y="1177942"/>
                        <a:pt x="920900" y="1174317"/>
                        <a:pt x="923894" y="1171915"/>
                      </a:cubicBezTo>
                      <a:cubicBezTo>
                        <a:pt x="923146" y="1170491"/>
                        <a:pt x="922783" y="1168896"/>
                        <a:pt x="922839" y="1167289"/>
                      </a:cubicBezTo>
                      <a:cubicBezTo>
                        <a:pt x="931480" y="1178174"/>
                        <a:pt x="948081" y="1168139"/>
                        <a:pt x="937297" y="1152729"/>
                      </a:cubicBezTo>
                      <a:cubicBezTo>
                        <a:pt x="931072" y="1153137"/>
                        <a:pt x="926751" y="1151947"/>
                        <a:pt x="924098" y="1153307"/>
                      </a:cubicBezTo>
                      <a:close/>
                      <a:moveTo>
                        <a:pt x="1084833" y="1035844"/>
                      </a:moveTo>
                      <a:cubicBezTo>
                        <a:pt x="1083029" y="1042205"/>
                        <a:pt x="1090037" y="1046559"/>
                        <a:pt x="1095038" y="1049451"/>
                      </a:cubicBezTo>
                      <a:cubicBezTo>
                        <a:pt x="1096648" y="1045990"/>
                        <a:pt x="1097136" y="1042113"/>
                        <a:pt x="1096433" y="1038361"/>
                      </a:cubicBezTo>
                      <a:cubicBezTo>
                        <a:pt x="1093031" y="1040198"/>
                        <a:pt x="1089833" y="1034211"/>
                        <a:pt x="1086431" y="1034687"/>
                      </a:cubicBezTo>
                      <a:cubicBezTo>
                        <a:pt x="1089969" y="1039552"/>
                        <a:pt x="1086397" y="1035163"/>
                        <a:pt x="1085071" y="1035708"/>
                      </a:cubicBezTo>
                      <a:close/>
                      <a:moveTo>
                        <a:pt x="787312" y="1221649"/>
                      </a:moveTo>
                      <a:cubicBezTo>
                        <a:pt x="786496" y="1223758"/>
                        <a:pt x="782516" y="1224711"/>
                        <a:pt x="785271" y="1228079"/>
                      </a:cubicBezTo>
                      <a:cubicBezTo>
                        <a:pt x="789694" y="1225527"/>
                        <a:pt x="792687" y="1226242"/>
                        <a:pt x="787312" y="1221649"/>
                      </a:cubicBezTo>
                      <a:close/>
                      <a:moveTo>
                        <a:pt x="776563" y="1230324"/>
                      </a:moveTo>
                      <a:cubicBezTo>
                        <a:pt x="774351" y="1231310"/>
                        <a:pt x="773433" y="1232773"/>
                        <a:pt x="774624" y="1234984"/>
                      </a:cubicBezTo>
                      <a:cubicBezTo>
                        <a:pt x="777243" y="1234372"/>
                        <a:pt x="779556" y="1239202"/>
                        <a:pt x="782346" y="1234984"/>
                      </a:cubicBezTo>
                      <a:cubicBezTo>
                        <a:pt x="780543" y="1230868"/>
                        <a:pt x="778366" y="1234236"/>
                        <a:pt x="776563" y="1230188"/>
                      </a:cubicBezTo>
                      <a:close/>
                      <a:moveTo>
                        <a:pt x="789591" y="1175895"/>
                      </a:moveTo>
                      <a:cubicBezTo>
                        <a:pt x="788435" y="1177562"/>
                        <a:pt x="786190" y="1178855"/>
                        <a:pt x="786734" y="1181134"/>
                      </a:cubicBezTo>
                      <a:cubicBezTo>
                        <a:pt x="789183" y="1182563"/>
                        <a:pt x="793538" y="1184536"/>
                        <a:pt x="793538" y="1180080"/>
                      </a:cubicBezTo>
                      <a:cubicBezTo>
                        <a:pt x="792347" y="1177426"/>
                        <a:pt x="790918" y="1177970"/>
                        <a:pt x="789694" y="1175759"/>
                      </a:cubicBezTo>
                      <a:close/>
                      <a:moveTo>
                        <a:pt x="1010401" y="980599"/>
                      </a:moveTo>
                      <a:cubicBezTo>
                        <a:pt x="1011218" y="981755"/>
                        <a:pt x="1010640" y="982470"/>
                        <a:pt x="1011150" y="983524"/>
                      </a:cubicBezTo>
                      <a:cubicBezTo>
                        <a:pt x="1014007" y="981619"/>
                        <a:pt x="1012238" y="977979"/>
                        <a:pt x="1009891" y="974169"/>
                      </a:cubicBezTo>
                      <a:cubicBezTo>
                        <a:pt x="1006183" y="974952"/>
                        <a:pt x="1006489" y="981755"/>
                        <a:pt x="1010333" y="982368"/>
                      </a:cubicBezTo>
                      <a:cubicBezTo>
                        <a:pt x="1009891" y="981483"/>
                        <a:pt x="1009517" y="980735"/>
                        <a:pt x="1010401" y="980463"/>
                      </a:cubicBezTo>
                      <a:close/>
                      <a:moveTo>
                        <a:pt x="977030" y="1104016"/>
                      </a:moveTo>
                      <a:cubicBezTo>
                        <a:pt x="972914" y="1106873"/>
                        <a:pt x="969206" y="1101940"/>
                        <a:pt x="965090" y="1104968"/>
                      </a:cubicBezTo>
                      <a:cubicBezTo>
                        <a:pt x="967437" y="1113949"/>
                        <a:pt x="969852" y="1114051"/>
                        <a:pt x="973016" y="1116840"/>
                      </a:cubicBezTo>
                      <a:cubicBezTo>
                        <a:pt x="979445" y="1114289"/>
                        <a:pt x="980636" y="1109969"/>
                        <a:pt x="977030" y="1103880"/>
                      </a:cubicBezTo>
                      <a:close/>
                      <a:moveTo>
                        <a:pt x="808063" y="1201239"/>
                      </a:moveTo>
                      <a:cubicBezTo>
                        <a:pt x="806873" y="1201715"/>
                        <a:pt x="805818" y="1199980"/>
                        <a:pt x="804661" y="1198245"/>
                      </a:cubicBezTo>
                      <a:cubicBezTo>
                        <a:pt x="802208" y="1200926"/>
                        <a:pt x="801366" y="1204710"/>
                        <a:pt x="802450" y="1208178"/>
                      </a:cubicBezTo>
                      <a:cubicBezTo>
                        <a:pt x="804457" y="1207600"/>
                        <a:pt x="806328" y="1210525"/>
                        <a:pt x="808506" y="1207702"/>
                      </a:cubicBezTo>
                      <a:cubicBezTo>
                        <a:pt x="805240" y="1204640"/>
                        <a:pt x="809220" y="1203824"/>
                        <a:pt x="808063" y="1201239"/>
                      </a:cubicBezTo>
                      <a:close/>
                      <a:moveTo>
                        <a:pt x="778944" y="1199572"/>
                      </a:moveTo>
                      <a:cubicBezTo>
                        <a:pt x="781087" y="1196476"/>
                        <a:pt x="783264" y="1197769"/>
                        <a:pt x="781869" y="1192768"/>
                      </a:cubicBezTo>
                      <a:cubicBezTo>
                        <a:pt x="779284" y="1193006"/>
                        <a:pt x="776767" y="1191646"/>
                        <a:pt x="774079" y="1194401"/>
                      </a:cubicBezTo>
                      <a:cubicBezTo>
                        <a:pt x="775131" y="1196601"/>
                        <a:pt x="776828" y="1198428"/>
                        <a:pt x="778944" y="1199640"/>
                      </a:cubicBezTo>
                      <a:close/>
                      <a:moveTo>
                        <a:pt x="1277578" y="1434499"/>
                      </a:moveTo>
                      <a:cubicBezTo>
                        <a:pt x="1277033" y="1438649"/>
                        <a:pt x="1272101" y="1438343"/>
                        <a:pt x="1270774" y="1439057"/>
                      </a:cubicBezTo>
                      <a:cubicBezTo>
                        <a:pt x="1272509" y="1442459"/>
                        <a:pt x="1270196" y="1444194"/>
                        <a:pt x="1274550" y="1448412"/>
                      </a:cubicBezTo>
                      <a:cubicBezTo>
                        <a:pt x="1281013" y="1450045"/>
                        <a:pt x="1282136" y="1444160"/>
                        <a:pt x="1285062" y="1439806"/>
                      </a:cubicBezTo>
                      <a:cubicBezTo>
                        <a:pt x="1282544" y="1436268"/>
                        <a:pt x="1280129" y="1434431"/>
                        <a:pt x="1277578" y="1434567"/>
                      </a:cubicBezTo>
                      <a:close/>
                      <a:moveTo>
                        <a:pt x="1144636" y="1339011"/>
                      </a:moveTo>
                      <a:cubicBezTo>
                        <a:pt x="1144466" y="1341290"/>
                        <a:pt x="1147187" y="1345815"/>
                        <a:pt x="1149466" y="1344318"/>
                      </a:cubicBezTo>
                      <a:cubicBezTo>
                        <a:pt x="1149636" y="1342106"/>
                        <a:pt x="1146881" y="1337752"/>
                        <a:pt x="1144636" y="1339079"/>
                      </a:cubicBezTo>
                      <a:close/>
                      <a:moveTo>
                        <a:pt x="1181273" y="1316899"/>
                      </a:moveTo>
                      <a:cubicBezTo>
                        <a:pt x="1182260" y="1318430"/>
                        <a:pt x="1181273" y="1319281"/>
                        <a:pt x="1182770" y="1321016"/>
                      </a:cubicBezTo>
                      <a:cubicBezTo>
                        <a:pt x="1185423" y="1320165"/>
                        <a:pt x="1186886" y="1320573"/>
                        <a:pt x="1186342" y="1316967"/>
                      </a:cubicBezTo>
                      <a:cubicBezTo>
                        <a:pt x="1184607" y="1318022"/>
                        <a:pt x="1183076" y="1314416"/>
                        <a:pt x="1181273" y="1316899"/>
                      </a:cubicBezTo>
                      <a:close/>
                      <a:moveTo>
                        <a:pt x="1039555" y="828029"/>
                      </a:moveTo>
                      <a:cubicBezTo>
                        <a:pt x="1038806" y="831430"/>
                        <a:pt x="1034180" y="830750"/>
                        <a:pt x="1035370" y="836193"/>
                      </a:cubicBezTo>
                      <a:cubicBezTo>
                        <a:pt x="1038024" y="836023"/>
                        <a:pt x="1038432" y="837894"/>
                        <a:pt x="1040983" y="837860"/>
                      </a:cubicBezTo>
                      <a:cubicBezTo>
                        <a:pt x="1041698" y="834866"/>
                        <a:pt x="1044351" y="828981"/>
                        <a:pt x="1039555" y="828029"/>
                      </a:cubicBezTo>
                      <a:close/>
                      <a:moveTo>
                        <a:pt x="1266216" y="855243"/>
                      </a:moveTo>
                      <a:cubicBezTo>
                        <a:pt x="1263392" y="854699"/>
                        <a:pt x="1263494" y="851331"/>
                        <a:pt x="1260671" y="850787"/>
                      </a:cubicBezTo>
                      <a:lnTo>
                        <a:pt x="1260671" y="857590"/>
                      </a:lnTo>
                      <a:cubicBezTo>
                        <a:pt x="1263800" y="858203"/>
                        <a:pt x="1265944" y="857658"/>
                        <a:pt x="1266216" y="855175"/>
                      </a:cubicBezTo>
                      <a:close/>
                      <a:moveTo>
                        <a:pt x="1217706" y="872490"/>
                      </a:moveTo>
                      <a:cubicBezTo>
                        <a:pt x="1220292" y="859461"/>
                        <a:pt x="1200391" y="850106"/>
                        <a:pt x="1194132" y="863067"/>
                      </a:cubicBezTo>
                      <a:cubicBezTo>
                        <a:pt x="1190220" y="871163"/>
                        <a:pt x="1195663" y="874463"/>
                        <a:pt x="1200935" y="884294"/>
                      </a:cubicBezTo>
                      <a:cubicBezTo>
                        <a:pt x="1210154" y="881811"/>
                        <a:pt x="1216175" y="880212"/>
                        <a:pt x="1217706" y="872422"/>
                      </a:cubicBezTo>
                      <a:close/>
                      <a:moveTo>
                        <a:pt x="1167734" y="960936"/>
                      </a:moveTo>
                      <a:cubicBezTo>
                        <a:pt x="1170911" y="954141"/>
                        <a:pt x="1178721" y="950861"/>
                        <a:pt x="1185797" y="953350"/>
                      </a:cubicBezTo>
                      <a:cubicBezTo>
                        <a:pt x="1195833" y="939369"/>
                        <a:pt x="1204303" y="920319"/>
                        <a:pt x="1197091" y="903140"/>
                      </a:cubicBezTo>
                      <a:cubicBezTo>
                        <a:pt x="1197481" y="902204"/>
                        <a:pt x="1197481" y="901151"/>
                        <a:pt x="1197091" y="900215"/>
                      </a:cubicBezTo>
                      <a:cubicBezTo>
                        <a:pt x="1196334" y="900086"/>
                        <a:pt x="1195634" y="899730"/>
                        <a:pt x="1195084" y="899194"/>
                      </a:cubicBezTo>
                      <a:cubicBezTo>
                        <a:pt x="1193995" y="897247"/>
                        <a:pt x="1192731" y="895402"/>
                        <a:pt x="1191308" y="893683"/>
                      </a:cubicBezTo>
                      <a:cubicBezTo>
                        <a:pt x="1194268" y="893377"/>
                        <a:pt x="1191104" y="887594"/>
                        <a:pt x="1189914" y="886641"/>
                      </a:cubicBezTo>
                      <a:cubicBezTo>
                        <a:pt x="1186512" y="892867"/>
                        <a:pt x="1178552" y="878647"/>
                        <a:pt x="1169095" y="882933"/>
                      </a:cubicBezTo>
                      <a:cubicBezTo>
                        <a:pt x="1170659" y="880994"/>
                        <a:pt x="1170591" y="879532"/>
                        <a:pt x="1167700" y="878681"/>
                      </a:cubicBezTo>
                      <a:cubicBezTo>
                        <a:pt x="1164220" y="879195"/>
                        <a:pt x="1160898" y="880473"/>
                        <a:pt x="1157971" y="882423"/>
                      </a:cubicBezTo>
                      <a:cubicBezTo>
                        <a:pt x="1157395" y="880783"/>
                        <a:pt x="1156439" y="879303"/>
                        <a:pt x="1155181" y="878103"/>
                      </a:cubicBezTo>
                      <a:cubicBezTo>
                        <a:pt x="1156168" y="883512"/>
                        <a:pt x="1143547" y="877593"/>
                        <a:pt x="1141268" y="883070"/>
                      </a:cubicBezTo>
                      <a:cubicBezTo>
                        <a:pt x="1141172" y="883365"/>
                        <a:pt x="1141047" y="883650"/>
                        <a:pt x="1140894" y="883920"/>
                      </a:cubicBezTo>
                      <a:cubicBezTo>
                        <a:pt x="1140211" y="883661"/>
                        <a:pt x="1139477" y="883568"/>
                        <a:pt x="1138751" y="883648"/>
                      </a:cubicBezTo>
                      <a:cubicBezTo>
                        <a:pt x="1138589" y="884784"/>
                        <a:pt x="1138658" y="885941"/>
                        <a:pt x="1138955" y="887050"/>
                      </a:cubicBezTo>
                      <a:cubicBezTo>
                        <a:pt x="1133920" y="893853"/>
                        <a:pt x="1123851" y="903140"/>
                        <a:pt x="1130144" y="914740"/>
                      </a:cubicBezTo>
                      <a:cubicBezTo>
                        <a:pt x="1128545" y="914910"/>
                        <a:pt x="1126198" y="914332"/>
                        <a:pt x="1125960" y="915965"/>
                      </a:cubicBezTo>
                      <a:cubicBezTo>
                        <a:pt x="1132185" y="921374"/>
                        <a:pt x="1129124" y="931953"/>
                        <a:pt x="1128749" y="938417"/>
                      </a:cubicBezTo>
                      <a:cubicBezTo>
                        <a:pt x="1134260" y="941614"/>
                        <a:pt x="1139159" y="946037"/>
                        <a:pt x="1138513" y="951377"/>
                      </a:cubicBezTo>
                      <a:cubicBezTo>
                        <a:pt x="1147595" y="948486"/>
                        <a:pt x="1150283" y="956854"/>
                        <a:pt x="1163550" y="953861"/>
                      </a:cubicBezTo>
                      <a:cubicBezTo>
                        <a:pt x="1163890" y="956888"/>
                        <a:pt x="1164979" y="959712"/>
                        <a:pt x="1167734" y="960766"/>
                      </a:cubicBezTo>
                      <a:close/>
                      <a:moveTo>
                        <a:pt x="1252336" y="914332"/>
                      </a:moveTo>
                      <a:cubicBezTo>
                        <a:pt x="1254956" y="914162"/>
                        <a:pt x="1255398" y="916033"/>
                        <a:pt x="1257847" y="915999"/>
                      </a:cubicBezTo>
                      <a:cubicBezTo>
                        <a:pt x="1258290" y="914128"/>
                        <a:pt x="1259854" y="913414"/>
                        <a:pt x="1259242" y="910488"/>
                      </a:cubicBezTo>
                      <a:lnTo>
                        <a:pt x="1253731" y="910250"/>
                      </a:lnTo>
                      <a:cubicBezTo>
                        <a:pt x="1253783" y="911736"/>
                        <a:pt x="1253286" y="913189"/>
                        <a:pt x="1252336" y="914332"/>
                      </a:cubicBezTo>
                      <a:close/>
                      <a:moveTo>
                        <a:pt x="1119054" y="1057683"/>
                      </a:moveTo>
                      <a:cubicBezTo>
                        <a:pt x="1119395" y="1055370"/>
                        <a:pt x="1122456" y="1050097"/>
                        <a:pt x="1117660" y="1047852"/>
                      </a:cubicBezTo>
                      <a:cubicBezTo>
                        <a:pt x="1115449" y="1048839"/>
                        <a:pt x="1115585" y="1052206"/>
                        <a:pt x="1112081" y="1051832"/>
                      </a:cubicBezTo>
                      <a:cubicBezTo>
                        <a:pt x="1111775" y="1054451"/>
                        <a:pt x="1113646" y="1054962"/>
                        <a:pt x="1113475" y="1057445"/>
                      </a:cubicBezTo>
                      <a:close/>
                      <a:moveTo>
                        <a:pt x="1220496" y="1089762"/>
                      </a:moveTo>
                      <a:cubicBezTo>
                        <a:pt x="1220224" y="1085850"/>
                        <a:pt x="1218046" y="1083741"/>
                        <a:pt x="1213692" y="1083911"/>
                      </a:cubicBezTo>
                      <a:cubicBezTo>
                        <a:pt x="1211787" y="1090000"/>
                        <a:pt x="1217060" y="1092926"/>
                        <a:pt x="1220496" y="1089762"/>
                      </a:cubicBezTo>
                      <a:close/>
                      <a:moveTo>
                        <a:pt x="1075852" y="1087993"/>
                      </a:moveTo>
                      <a:cubicBezTo>
                        <a:pt x="1072926" y="1091395"/>
                        <a:pt x="1073879" y="1090885"/>
                        <a:pt x="1074457" y="1096327"/>
                      </a:cubicBezTo>
                      <a:cubicBezTo>
                        <a:pt x="1081839" y="1098879"/>
                        <a:pt x="1081397" y="1087857"/>
                        <a:pt x="1075852" y="1087993"/>
                      </a:cubicBezTo>
                      <a:close/>
                      <a:moveTo>
                        <a:pt x="1230191" y="1112452"/>
                      </a:moveTo>
                      <a:cubicBezTo>
                        <a:pt x="1228286" y="1114153"/>
                        <a:pt x="1227776" y="1120684"/>
                        <a:pt x="1231586" y="1120854"/>
                      </a:cubicBezTo>
                      <a:cubicBezTo>
                        <a:pt x="1231892" y="1119800"/>
                        <a:pt x="1232742" y="1119290"/>
                        <a:pt x="1234341" y="1119596"/>
                      </a:cubicBezTo>
                      <a:cubicBezTo>
                        <a:pt x="1234613" y="1115616"/>
                        <a:pt x="1234511" y="1112010"/>
                        <a:pt x="1230191" y="1112452"/>
                      </a:cubicBezTo>
                      <a:close/>
                      <a:moveTo>
                        <a:pt x="1244070" y="1138067"/>
                      </a:moveTo>
                      <a:lnTo>
                        <a:pt x="1244070" y="1129801"/>
                      </a:lnTo>
                      <a:lnTo>
                        <a:pt x="1239886" y="1129631"/>
                      </a:lnTo>
                      <a:cubicBezTo>
                        <a:pt x="1240600" y="1133203"/>
                        <a:pt x="1239852" y="1137965"/>
                        <a:pt x="1244070" y="1138067"/>
                      </a:cubicBezTo>
                      <a:close/>
                      <a:moveTo>
                        <a:pt x="1170694" y="1143408"/>
                      </a:moveTo>
                      <a:cubicBezTo>
                        <a:pt x="1170694" y="1138340"/>
                        <a:pt x="1166611" y="1137115"/>
                        <a:pt x="1160964" y="1137421"/>
                      </a:cubicBezTo>
                      <a:cubicBezTo>
                        <a:pt x="1159298" y="1141537"/>
                        <a:pt x="1160590" y="1142150"/>
                        <a:pt x="1162359" y="1145857"/>
                      </a:cubicBezTo>
                      <a:lnTo>
                        <a:pt x="1169163" y="1146130"/>
                      </a:lnTo>
                      <a:cubicBezTo>
                        <a:pt x="1169435" y="1145143"/>
                        <a:pt x="1169163" y="1143408"/>
                        <a:pt x="1170694" y="1143408"/>
                      </a:cubicBezTo>
                      <a:close/>
                      <a:moveTo>
                        <a:pt x="1095548" y="1185046"/>
                      </a:moveTo>
                      <a:cubicBezTo>
                        <a:pt x="1085751" y="1183549"/>
                        <a:pt x="1085343" y="1188210"/>
                        <a:pt x="1087180" y="1195898"/>
                      </a:cubicBezTo>
                      <a:cubicBezTo>
                        <a:pt x="1093915" y="1196646"/>
                        <a:pt x="1096058" y="1192360"/>
                        <a:pt x="1095378" y="1185114"/>
                      </a:cubicBezTo>
                      <a:close/>
                      <a:moveTo>
                        <a:pt x="1173449" y="1203450"/>
                      </a:moveTo>
                      <a:cubicBezTo>
                        <a:pt x="1176851" y="1202429"/>
                        <a:pt x="1180899" y="1201885"/>
                        <a:pt x="1180253" y="1196646"/>
                      </a:cubicBezTo>
                      <a:cubicBezTo>
                        <a:pt x="1178067" y="1194244"/>
                        <a:pt x="1175127" y="1192659"/>
                        <a:pt x="1171918" y="1192156"/>
                      </a:cubicBezTo>
                      <a:cubicBezTo>
                        <a:pt x="1167292" y="1195660"/>
                        <a:pt x="1170217" y="1200388"/>
                        <a:pt x="1173279" y="1203518"/>
                      </a:cubicBezTo>
                      <a:close/>
                      <a:moveTo>
                        <a:pt x="1105413" y="1202191"/>
                      </a:moveTo>
                      <a:cubicBezTo>
                        <a:pt x="1106434" y="1206035"/>
                        <a:pt x="1102658" y="1204879"/>
                        <a:pt x="1102624" y="1207668"/>
                      </a:cubicBezTo>
                      <a:cubicBezTo>
                        <a:pt x="1106026" y="1210662"/>
                        <a:pt x="1113305" y="1209505"/>
                        <a:pt x="1113748" y="1205321"/>
                      </a:cubicBezTo>
                      <a:cubicBezTo>
                        <a:pt x="1109087" y="1205865"/>
                        <a:pt x="1110312" y="1200966"/>
                        <a:pt x="1105141" y="1202259"/>
                      </a:cubicBezTo>
                      <a:close/>
                      <a:moveTo>
                        <a:pt x="168902" y="629739"/>
                      </a:moveTo>
                      <a:cubicBezTo>
                        <a:pt x="173082" y="628433"/>
                        <a:pt x="176902" y="626174"/>
                        <a:pt x="180060" y="623139"/>
                      </a:cubicBezTo>
                      <a:cubicBezTo>
                        <a:pt x="176658" y="620180"/>
                        <a:pt x="173562" y="617832"/>
                        <a:pt x="169378" y="618036"/>
                      </a:cubicBezTo>
                      <a:cubicBezTo>
                        <a:pt x="167999" y="621791"/>
                        <a:pt x="167832" y="625884"/>
                        <a:pt x="168902" y="629739"/>
                      </a:cubicBezTo>
                      <a:close/>
                      <a:moveTo>
                        <a:pt x="193395" y="564016"/>
                      </a:moveTo>
                      <a:cubicBezTo>
                        <a:pt x="190090" y="565597"/>
                        <a:pt x="186955" y="567512"/>
                        <a:pt x="184040" y="569731"/>
                      </a:cubicBezTo>
                      <a:cubicBezTo>
                        <a:pt x="188870" y="572350"/>
                        <a:pt x="187441" y="571568"/>
                        <a:pt x="193327" y="574358"/>
                      </a:cubicBezTo>
                      <a:cubicBezTo>
                        <a:pt x="195980" y="572895"/>
                        <a:pt x="199382" y="564662"/>
                        <a:pt x="193395" y="564016"/>
                      </a:cubicBezTo>
                      <a:close/>
                      <a:moveTo>
                        <a:pt x="207648" y="592523"/>
                      </a:moveTo>
                      <a:cubicBezTo>
                        <a:pt x="208226" y="590482"/>
                        <a:pt x="198259" y="586094"/>
                        <a:pt x="198940" y="591060"/>
                      </a:cubicBezTo>
                      <a:cubicBezTo>
                        <a:pt x="201185" y="591673"/>
                        <a:pt x="206423" y="598374"/>
                        <a:pt x="207648" y="592523"/>
                      </a:cubicBezTo>
                      <a:close/>
                      <a:moveTo>
                        <a:pt x="207648" y="632494"/>
                      </a:moveTo>
                      <a:cubicBezTo>
                        <a:pt x="205845" y="631133"/>
                        <a:pt x="204791" y="629330"/>
                        <a:pt x="202954" y="627936"/>
                      </a:cubicBezTo>
                      <a:cubicBezTo>
                        <a:pt x="202103" y="630589"/>
                        <a:pt x="198667" y="628378"/>
                        <a:pt x="198565" y="632392"/>
                      </a:cubicBezTo>
                      <a:cubicBezTo>
                        <a:pt x="200189" y="634393"/>
                        <a:pt x="202511" y="635706"/>
                        <a:pt x="205063" y="636066"/>
                      </a:cubicBezTo>
                      <a:cubicBezTo>
                        <a:pt x="205491" y="634596"/>
                        <a:pt x="206432" y="633329"/>
                        <a:pt x="207716" y="632494"/>
                      </a:cubicBezTo>
                      <a:close/>
                      <a:moveTo>
                        <a:pt x="246428" y="584869"/>
                      </a:moveTo>
                      <a:cubicBezTo>
                        <a:pt x="252654" y="578270"/>
                        <a:pt x="240577" y="571262"/>
                        <a:pt x="238128" y="582046"/>
                      </a:cubicBezTo>
                      <a:cubicBezTo>
                        <a:pt x="239961" y="584768"/>
                        <a:pt x="243360" y="585969"/>
                        <a:pt x="246496" y="585005"/>
                      </a:cubicBezTo>
                      <a:close/>
                      <a:moveTo>
                        <a:pt x="273303" y="586604"/>
                      </a:moveTo>
                      <a:cubicBezTo>
                        <a:pt x="273541" y="592727"/>
                        <a:pt x="277521" y="591094"/>
                        <a:pt x="283508" y="593033"/>
                      </a:cubicBezTo>
                      <a:cubicBezTo>
                        <a:pt x="287930" y="586026"/>
                        <a:pt x="292046" y="584223"/>
                        <a:pt x="291536" y="576535"/>
                      </a:cubicBezTo>
                      <a:cubicBezTo>
                        <a:pt x="282351" y="571874"/>
                        <a:pt x="273268" y="567180"/>
                        <a:pt x="270921" y="559186"/>
                      </a:cubicBezTo>
                      <a:cubicBezTo>
                        <a:pt x="268608" y="558403"/>
                        <a:pt x="266295" y="557655"/>
                        <a:pt x="264118" y="556838"/>
                      </a:cubicBezTo>
                      <a:cubicBezTo>
                        <a:pt x="262383" y="560750"/>
                        <a:pt x="265716" y="564901"/>
                        <a:pt x="260308" y="564424"/>
                      </a:cubicBezTo>
                      <a:cubicBezTo>
                        <a:pt x="255613" y="562553"/>
                        <a:pt x="250987" y="557621"/>
                        <a:pt x="248470" y="563336"/>
                      </a:cubicBezTo>
                      <a:cubicBezTo>
                        <a:pt x="257076" y="564492"/>
                        <a:pt x="251871" y="568779"/>
                        <a:pt x="249218" y="570956"/>
                      </a:cubicBezTo>
                      <a:cubicBezTo>
                        <a:pt x="252756" y="577589"/>
                        <a:pt x="265308" y="589802"/>
                        <a:pt x="273370" y="586740"/>
                      </a:cubicBezTo>
                      <a:close/>
                      <a:moveTo>
                        <a:pt x="295448" y="608886"/>
                      </a:moveTo>
                      <a:cubicBezTo>
                        <a:pt x="290379" y="613444"/>
                        <a:pt x="281569" y="610961"/>
                        <a:pt x="277589" y="617594"/>
                      </a:cubicBezTo>
                      <a:cubicBezTo>
                        <a:pt x="280718" y="624398"/>
                        <a:pt x="283202" y="625180"/>
                        <a:pt x="292931" y="627255"/>
                      </a:cubicBezTo>
                      <a:cubicBezTo>
                        <a:pt x="298748" y="623343"/>
                        <a:pt x="297285" y="615315"/>
                        <a:pt x="295516" y="609022"/>
                      </a:cubicBezTo>
                      <a:close/>
                      <a:moveTo>
                        <a:pt x="275344" y="655286"/>
                      </a:moveTo>
                      <a:cubicBezTo>
                        <a:pt x="275888" y="649979"/>
                        <a:pt x="281195" y="653551"/>
                        <a:pt x="283882" y="652258"/>
                      </a:cubicBezTo>
                      <a:cubicBezTo>
                        <a:pt x="286399" y="643822"/>
                        <a:pt x="282725" y="645115"/>
                        <a:pt x="273064" y="642665"/>
                      </a:cubicBezTo>
                      <a:cubicBezTo>
                        <a:pt x="270309" y="647292"/>
                        <a:pt x="268064" y="651544"/>
                        <a:pt x="275412" y="655422"/>
                      </a:cubicBezTo>
                      <a:close/>
                      <a:moveTo>
                        <a:pt x="292182" y="594496"/>
                      </a:moveTo>
                      <a:cubicBezTo>
                        <a:pt x="289087" y="594496"/>
                        <a:pt x="283270" y="598748"/>
                        <a:pt x="288372" y="602048"/>
                      </a:cubicBezTo>
                      <a:cubicBezTo>
                        <a:pt x="289325" y="599565"/>
                        <a:pt x="293237" y="602694"/>
                        <a:pt x="293747" y="599429"/>
                      </a:cubicBezTo>
                      <a:cubicBezTo>
                        <a:pt x="291570" y="598816"/>
                        <a:pt x="294155" y="595721"/>
                        <a:pt x="292251" y="594632"/>
                      </a:cubicBezTo>
                      <a:close/>
                      <a:moveTo>
                        <a:pt x="275173" y="690699"/>
                      </a:moveTo>
                      <a:cubicBezTo>
                        <a:pt x="275405" y="686512"/>
                        <a:pt x="272880" y="682664"/>
                        <a:pt x="268948" y="681208"/>
                      </a:cubicBezTo>
                      <a:cubicBezTo>
                        <a:pt x="265036" y="686889"/>
                        <a:pt x="265546" y="692025"/>
                        <a:pt x="261702" y="695053"/>
                      </a:cubicBezTo>
                      <a:cubicBezTo>
                        <a:pt x="272112" y="697162"/>
                        <a:pt x="280480" y="700326"/>
                        <a:pt x="288917" y="695359"/>
                      </a:cubicBezTo>
                      <a:cubicBezTo>
                        <a:pt x="285020" y="692401"/>
                        <a:pt x="280234" y="690854"/>
                        <a:pt x="275344" y="690971"/>
                      </a:cubicBezTo>
                      <a:close/>
                      <a:moveTo>
                        <a:pt x="300687" y="581161"/>
                      </a:moveTo>
                      <a:cubicBezTo>
                        <a:pt x="300687" y="584563"/>
                        <a:pt x="296026" y="590278"/>
                        <a:pt x="298816" y="592353"/>
                      </a:cubicBezTo>
                      <a:cubicBezTo>
                        <a:pt x="299598" y="586808"/>
                        <a:pt x="306844" y="593339"/>
                        <a:pt x="306742" y="586196"/>
                      </a:cubicBezTo>
                      <a:cubicBezTo>
                        <a:pt x="306368" y="583951"/>
                        <a:pt x="303238" y="582862"/>
                        <a:pt x="300857" y="581297"/>
                      </a:cubicBezTo>
                      <a:close/>
                      <a:moveTo>
                        <a:pt x="264492" y="741998"/>
                      </a:moveTo>
                      <a:cubicBezTo>
                        <a:pt x="263948" y="745944"/>
                        <a:pt x="260376" y="736895"/>
                        <a:pt x="258573" y="741453"/>
                      </a:cubicBezTo>
                      <a:cubicBezTo>
                        <a:pt x="261022" y="742916"/>
                        <a:pt x="261158" y="745535"/>
                        <a:pt x="264662" y="746454"/>
                      </a:cubicBezTo>
                      <a:cubicBezTo>
                        <a:pt x="264934" y="745569"/>
                        <a:pt x="265206" y="744651"/>
                        <a:pt x="265444" y="743766"/>
                      </a:cubicBezTo>
                      <a:cubicBezTo>
                        <a:pt x="265683" y="742882"/>
                        <a:pt x="265819" y="741998"/>
                        <a:pt x="264492" y="741998"/>
                      </a:cubicBezTo>
                      <a:close/>
                      <a:moveTo>
                        <a:pt x="308171" y="607525"/>
                      </a:moveTo>
                      <a:cubicBezTo>
                        <a:pt x="315179" y="609192"/>
                        <a:pt x="319669" y="608069"/>
                        <a:pt x="325180" y="611777"/>
                      </a:cubicBezTo>
                      <a:cubicBezTo>
                        <a:pt x="328888" y="603069"/>
                        <a:pt x="311232" y="596095"/>
                        <a:pt x="307116" y="601232"/>
                      </a:cubicBezTo>
                      <a:cubicBezTo>
                        <a:pt x="309498" y="602184"/>
                        <a:pt x="306640" y="605926"/>
                        <a:pt x="308171" y="607423"/>
                      </a:cubicBezTo>
                      <a:close/>
                      <a:moveTo>
                        <a:pt x="249592" y="831601"/>
                      </a:moveTo>
                      <a:cubicBezTo>
                        <a:pt x="249213" y="827277"/>
                        <a:pt x="245453" y="824046"/>
                        <a:pt x="241122" y="824321"/>
                      </a:cubicBezTo>
                      <a:lnTo>
                        <a:pt x="239489" y="829661"/>
                      </a:lnTo>
                      <a:cubicBezTo>
                        <a:pt x="243979" y="832247"/>
                        <a:pt x="245408" y="829355"/>
                        <a:pt x="249592" y="831498"/>
                      </a:cubicBezTo>
                      <a:close/>
                      <a:moveTo>
                        <a:pt x="281058" y="747542"/>
                      </a:moveTo>
                      <a:cubicBezTo>
                        <a:pt x="278956" y="746625"/>
                        <a:pt x="276517" y="746953"/>
                        <a:pt x="274731" y="748393"/>
                      </a:cubicBezTo>
                      <a:cubicBezTo>
                        <a:pt x="276738" y="749413"/>
                        <a:pt x="274255" y="750638"/>
                        <a:pt x="272520" y="750604"/>
                      </a:cubicBezTo>
                      <a:cubicBezTo>
                        <a:pt x="268880" y="749481"/>
                        <a:pt x="268812" y="745910"/>
                        <a:pt x="264662" y="746454"/>
                      </a:cubicBezTo>
                      <a:cubicBezTo>
                        <a:pt x="265853" y="749379"/>
                        <a:pt x="265853" y="758734"/>
                        <a:pt x="269118" y="756829"/>
                      </a:cubicBezTo>
                      <a:cubicBezTo>
                        <a:pt x="268030" y="757033"/>
                        <a:pt x="278983" y="754040"/>
                        <a:pt x="281058" y="747440"/>
                      </a:cubicBezTo>
                      <a:close/>
                      <a:moveTo>
                        <a:pt x="275037" y="732234"/>
                      </a:moveTo>
                      <a:cubicBezTo>
                        <a:pt x="276772" y="729037"/>
                        <a:pt x="278949" y="727812"/>
                        <a:pt x="273915" y="725941"/>
                      </a:cubicBezTo>
                      <a:cubicBezTo>
                        <a:pt x="272180" y="728969"/>
                        <a:pt x="269969" y="730261"/>
                        <a:pt x="275037" y="732132"/>
                      </a:cubicBezTo>
                      <a:close/>
                      <a:moveTo>
                        <a:pt x="244897" y="877321"/>
                      </a:moveTo>
                      <a:cubicBezTo>
                        <a:pt x="243469" y="874497"/>
                        <a:pt x="237584" y="872728"/>
                        <a:pt x="237142" y="877695"/>
                      </a:cubicBezTo>
                      <a:cubicBezTo>
                        <a:pt x="239047" y="881471"/>
                        <a:pt x="243061" y="879600"/>
                        <a:pt x="244897" y="877218"/>
                      </a:cubicBezTo>
                      <a:close/>
                      <a:moveTo>
                        <a:pt x="271636" y="763599"/>
                      </a:moveTo>
                      <a:cubicBezTo>
                        <a:pt x="272879" y="766740"/>
                        <a:pt x="276240" y="768493"/>
                        <a:pt x="279528" y="767715"/>
                      </a:cubicBezTo>
                      <a:cubicBezTo>
                        <a:pt x="282589" y="762885"/>
                        <a:pt x="272928" y="759483"/>
                        <a:pt x="271636" y="763497"/>
                      </a:cubicBezTo>
                      <a:close/>
                      <a:moveTo>
                        <a:pt x="253402" y="849120"/>
                      </a:moveTo>
                      <a:cubicBezTo>
                        <a:pt x="254763" y="845412"/>
                        <a:pt x="250511" y="844459"/>
                        <a:pt x="249490" y="841908"/>
                      </a:cubicBezTo>
                      <a:cubicBezTo>
                        <a:pt x="247585" y="845786"/>
                        <a:pt x="248810" y="848201"/>
                        <a:pt x="253402" y="849018"/>
                      </a:cubicBezTo>
                      <a:close/>
                      <a:moveTo>
                        <a:pt x="303715" y="672465"/>
                      </a:moveTo>
                      <a:cubicBezTo>
                        <a:pt x="303136" y="674132"/>
                        <a:pt x="301401" y="673724"/>
                        <a:pt x="301129" y="676037"/>
                      </a:cubicBezTo>
                      <a:cubicBezTo>
                        <a:pt x="302898" y="677057"/>
                        <a:pt x="303204" y="678826"/>
                        <a:pt x="306266" y="679235"/>
                      </a:cubicBezTo>
                      <a:cubicBezTo>
                        <a:pt x="308749" y="675254"/>
                        <a:pt x="305381" y="674234"/>
                        <a:pt x="303715" y="672363"/>
                      </a:cubicBezTo>
                      <a:close/>
                      <a:moveTo>
                        <a:pt x="242482" y="885383"/>
                      </a:moveTo>
                      <a:cubicBezTo>
                        <a:pt x="234386" y="904671"/>
                        <a:pt x="260920" y="901915"/>
                        <a:pt x="261430" y="893173"/>
                      </a:cubicBezTo>
                      <a:cubicBezTo>
                        <a:pt x="261804" y="886029"/>
                        <a:pt x="249048" y="882117"/>
                        <a:pt x="242448" y="885281"/>
                      </a:cubicBezTo>
                      <a:close/>
                      <a:moveTo>
                        <a:pt x="313274" y="771695"/>
                      </a:moveTo>
                      <a:cubicBezTo>
                        <a:pt x="308783" y="771253"/>
                        <a:pt x="308647" y="768633"/>
                        <a:pt x="305415" y="767545"/>
                      </a:cubicBezTo>
                      <a:cubicBezTo>
                        <a:pt x="302796" y="767545"/>
                        <a:pt x="303612" y="773974"/>
                        <a:pt x="300619" y="773328"/>
                      </a:cubicBezTo>
                      <a:cubicBezTo>
                        <a:pt x="301435" y="766524"/>
                        <a:pt x="292625" y="761864"/>
                        <a:pt x="285719" y="762408"/>
                      </a:cubicBezTo>
                      <a:cubicBezTo>
                        <a:pt x="284562" y="769212"/>
                        <a:pt x="278915" y="767749"/>
                        <a:pt x="276568" y="772614"/>
                      </a:cubicBezTo>
                      <a:cubicBezTo>
                        <a:pt x="278949" y="779893"/>
                        <a:pt x="284801" y="779927"/>
                        <a:pt x="291468" y="783533"/>
                      </a:cubicBezTo>
                      <a:cubicBezTo>
                        <a:pt x="294257" y="780336"/>
                        <a:pt x="298884" y="780540"/>
                        <a:pt x="302184" y="778295"/>
                      </a:cubicBezTo>
                      <a:cubicBezTo>
                        <a:pt x="305994" y="779791"/>
                        <a:pt x="306776" y="782717"/>
                        <a:pt x="313750" y="785098"/>
                      </a:cubicBezTo>
                      <a:cubicBezTo>
                        <a:pt x="317219" y="778907"/>
                        <a:pt x="308545" y="774723"/>
                        <a:pt x="313239" y="771593"/>
                      </a:cubicBezTo>
                      <a:close/>
                      <a:moveTo>
                        <a:pt x="328547" y="680867"/>
                      </a:moveTo>
                      <a:cubicBezTo>
                        <a:pt x="330586" y="681263"/>
                        <a:pt x="332405" y="682403"/>
                        <a:pt x="333650" y="684065"/>
                      </a:cubicBezTo>
                      <a:cubicBezTo>
                        <a:pt x="334467" y="680663"/>
                        <a:pt x="335419" y="677534"/>
                        <a:pt x="337460" y="676479"/>
                      </a:cubicBezTo>
                      <a:cubicBezTo>
                        <a:pt x="335844" y="674485"/>
                        <a:pt x="333537" y="673174"/>
                        <a:pt x="330997" y="672805"/>
                      </a:cubicBezTo>
                      <a:cubicBezTo>
                        <a:pt x="326404" y="676343"/>
                        <a:pt x="332493" y="678112"/>
                        <a:pt x="328513" y="680765"/>
                      </a:cubicBezTo>
                      <a:close/>
                      <a:moveTo>
                        <a:pt x="304735" y="885485"/>
                      </a:moveTo>
                      <a:cubicBezTo>
                        <a:pt x="293815" y="889329"/>
                        <a:pt x="287216" y="884668"/>
                        <a:pt x="272792" y="880722"/>
                      </a:cubicBezTo>
                      <a:cubicBezTo>
                        <a:pt x="270037" y="886710"/>
                        <a:pt x="267247" y="890758"/>
                        <a:pt x="268302" y="895486"/>
                      </a:cubicBezTo>
                      <a:cubicBezTo>
                        <a:pt x="279052" y="891030"/>
                        <a:pt x="290039" y="900929"/>
                        <a:pt x="303272" y="895486"/>
                      </a:cubicBezTo>
                      <a:cubicBezTo>
                        <a:pt x="304293" y="891676"/>
                        <a:pt x="306062" y="887730"/>
                        <a:pt x="304701" y="885383"/>
                      </a:cubicBezTo>
                      <a:close/>
                      <a:moveTo>
                        <a:pt x="348958" y="758632"/>
                      </a:moveTo>
                      <a:cubicBezTo>
                        <a:pt x="346033" y="750706"/>
                        <a:pt x="328547" y="758428"/>
                        <a:pt x="321438" y="749379"/>
                      </a:cubicBezTo>
                      <a:cubicBezTo>
                        <a:pt x="319397" y="751863"/>
                        <a:pt x="316505" y="752781"/>
                        <a:pt x="315859" y="757816"/>
                      </a:cubicBezTo>
                      <a:cubicBezTo>
                        <a:pt x="327051" y="765436"/>
                        <a:pt x="342189" y="759006"/>
                        <a:pt x="349026" y="758530"/>
                      </a:cubicBezTo>
                      <a:close/>
                      <a:moveTo>
                        <a:pt x="307014" y="802107"/>
                      </a:moveTo>
                      <a:cubicBezTo>
                        <a:pt x="306096" y="807142"/>
                        <a:pt x="306674" y="811394"/>
                        <a:pt x="311096" y="813775"/>
                      </a:cubicBezTo>
                      <a:cubicBezTo>
                        <a:pt x="313444" y="807992"/>
                        <a:pt x="314872" y="802753"/>
                        <a:pt x="307082" y="802005"/>
                      </a:cubicBezTo>
                      <a:close/>
                      <a:moveTo>
                        <a:pt x="355660" y="681208"/>
                      </a:moveTo>
                      <a:cubicBezTo>
                        <a:pt x="361069" y="679405"/>
                        <a:pt x="354945" y="671853"/>
                        <a:pt x="352258" y="677125"/>
                      </a:cubicBezTo>
                      <a:cubicBezTo>
                        <a:pt x="354265" y="678010"/>
                        <a:pt x="354061" y="680017"/>
                        <a:pt x="355728" y="681106"/>
                      </a:cubicBezTo>
                      <a:close/>
                      <a:moveTo>
                        <a:pt x="321098" y="790575"/>
                      </a:moveTo>
                      <a:cubicBezTo>
                        <a:pt x="332596" y="803468"/>
                        <a:pt x="346339" y="785744"/>
                        <a:pt x="340147" y="777818"/>
                      </a:cubicBezTo>
                      <a:cubicBezTo>
                        <a:pt x="330827" y="765810"/>
                        <a:pt x="320962" y="783941"/>
                        <a:pt x="321166" y="790473"/>
                      </a:cubicBezTo>
                      <a:close/>
                      <a:moveTo>
                        <a:pt x="359130" y="664709"/>
                      </a:moveTo>
                      <a:cubicBezTo>
                        <a:pt x="358699" y="666114"/>
                        <a:pt x="357782" y="667320"/>
                        <a:pt x="356544" y="668111"/>
                      </a:cubicBezTo>
                      <a:cubicBezTo>
                        <a:pt x="358331" y="671410"/>
                        <a:pt x="361624" y="673623"/>
                        <a:pt x="365355" y="674030"/>
                      </a:cubicBezTo>
                      <a:cubicBezTo>
                        <a:pt x="366103" y="669540"/>
                        <a:pt x="361443" y="667635"/>
                        <a:pt x="359198" y="664573"/>
                      </a:cubicBezTo>
                      <a:close/>
                      <a:moveTo>
                        <a:pt x="323649" y="817857"/>
                      </a:moveTo>
                      <a:cubicBezTo>
                        <a:pt x="322969" y="820102"/>
                        <a:pt x="322288" y="822314"/>
                        <a:pt x="321642" y="824661"/>
                      </a:cubicBezTo>
                      <a:cubicBezTo>
                        <a:pt x="324772" y="826328"/>
                        <a:pt x="325350" y="823232"/>
                        <a:pt x="328922" y="825647"/>
                      </a:cubicBezTo>
                      <a:cubicBezTo>
                        <a:pt x="330261" y="823195"/>
                        <a:pt x="329964" y="820173"/>
                        <a:pt x="328173" y="818027"/>
                      </a:cubicBezTo>
                      <a:cubicBezTo>
                        <a:pt x="327391" y="819388"/>
                        <a:pt x="325452" y="818640"/>
                        <a:pt x="323649" y="817857"/>
                      </a:cubicBezTo>
                      <a:close/>
                      <a:moveTo>
                        <a:pt x="302694" y="902426"/>
                      </a:moveTo>
                      <a:cubicBezTo>
                        <a:pt x="301605" y="904807"/>
                        <a:pt x="303340" y="905828"/>
                        <a:pt x="302456" y="908209"/>
                      </a:cubicBezTo>
                      <a:cubicBezTo>
                        <a:pt x="307014" y="910352"/>
                        <a:pt x="310416" y="910454"/>
                        <a:pt x="310960" y="905147"/>
                      </a:cubicBezTo>
                      <a:cubicBezTo>
                        <a:pt x="305755" y="904671"/>
                        <a:pt x="305790" y="900725"/>
                        <a:pt x="302592" y="902426"/>
                      </a:cubicBezTo>
                      <a:close/>
                      <a:moveTo>
                        <a:pt x="393896" y="620078"/>
                      </a:moveTo>
                      <a:lnTo>
                        <a:pt x="388385" y="618206"/>
                      </a:lnTo>
                      <a:cubicBezTo>
                        <a:pt x="387300" y="619503"/>
                        <a:pt x="387472" y="621434"/>
                        <a:pt x="388769" y="622519"/>
                      </a:cubicBezTo>
                      <a:cubicBezTo>
                        <a:pt x="390066" y="623604"/>
                        <a:pt x="391996" y="623432"/>
                        <a:pt x="393081" y="622136"/>
                      </a:cubicBezTo>
                      <a:cubicBezTo>
                        <a:pt x="393525" y="621605"/>
                        <a:pt x="393776" y="620939"/>
                        <a:pt x="393794" y="620248"/>
                      </a:cubicBezTo>
                      <a:close/>
                      <a:moveTo>
                        <a:pt x="362463" y="739140"/>
                      </a:moveTo>
                      <a:cubicBezTo>
                        <a:pt x="353006" y="735976"/>
                        <a:pt x="354809" y="729343"/>
                        <a:pt x="345454" y="730431"/>
                      </a:cubicBezTo>
                      <a:cubicBezTo>
                        <a:pt x="347734" y="724172"/>
                        <a:pt x="341066" y="726349"/>
                        <a:pt x="337596" y="726281"/>
                      </a:cubicBezTo>
                      <a:cubicBezTo>
                        <a:pt x="336576" y="717505"/>
                        <a:pt x="329636" y="718695"/>
                        <a:pt x="330793" y="709272"/>
                      </a:cubicBezTo>
                      <a:cubicBezTo>
                        <a:pt x="323989" y="708048"/>
                        <a:pt x="325656" y="709987"/>
                        <a:pt x="322833" y="715464"/>
                      </a:cubicBezTo>
                      <a:cubicBezTo>
                        <a:pt x="312151" y="711279"/>
                        <a:pt x="308613" y="712674"/>
                        <a:pt x="298612" y="710225"/>
                      </a:cubicBezTo>
                      <a:cubicBezTo>
                        <a:pt x="291808" y="715736"/>
                        <a:pt x="292897" y="719818"/>
                        <a:pt x="295482" y="723560"/>
                      </a:cubicBezTo>
                      <a:cubicBezTo>
                        <a:pt x="295482" y="723560"/>
                        <a:pt x="295210" y="723356"/>
                        <a:pt x="295006" y="723322"/>
                      </a:cubicBezTo>
                      <a:cubicBezTo>
                        <a:pt x="295720" y="727812"/>
                        <a:pt x="292421" y="728186"/>
                        <a:pt x="293577" y="733187"/>
                      </a:cubicBezTo>
                      <a:lnTo>
                        <a:pt x="302184" y="733561"/>
                      </a:lnTo>
                      <a:cubicBezTo>
                        <a:pt x="318750" y="739684"/>
                        <a:pt x="334024" y="747168"/>
                        <a:pt x="352564" y="747610"/>
                      </a:cubicBezTo>
                      <a:cubicBezTo>
                        <a:pt x="346815" y="745229"/>
                        <a:pt x="358857" y="741895"/>
                        <a:pt x="360660" y="745910"/>
                      </a:cubicBezTo>
                      <a:cubicBezTo>
                        <a:pt x="362463" y="741998"/>
                        <a:pt x="358994" y="741113"/>
                        <a:pt x="362361" y="739412"/>
                      </a:cubicBezTo>
                      <a:close/>
                      <a:moveTo>
                        <a:pt x="1038500" y="202338"/>
                      </a:moveTo>
                      <a:cubicBezTo>
                        <a:pt x="1034248" y="201114"/>
                        <a:pt x="1033432" y="203461"/>
                        <a:pt x="1030132" y="203257"/>
                      </a:cubicBezTo>
                      <a:cubicBezTo>
                        <a:pt x="1030132" y="208631"/>
                        <a:pt x="1027376" y="214789"/>
                        <a:pt x="1030132" y="221422"/>
                      </a:cubicBezTo>
                      <a:cubicBezTo>
                        <a:pt x="1032615" y="215129"/>
                        <a:pt x="1038908" y="212476"/>
                        <a:pt x="1038398" y="202610"/>
                      </a:cubicBezTo>
                      <a:close/>
                      <a:moveTo>
                        <a:pt x="986793" y="210536"/>
                      </a:moveTo>
                      <a:cubicBezTo>
                        <a:pt x="983119" y="210741"/>
                        <a:pt x="985670" y="205060"/>
                        <a:pt x="981180" y="206012"/>
                      </a:cubicBezTo>
                      <a:cubicBezTo>
                        <a:pt x="979016" y="209786"/>
                        <a:pt x="978043" y="214126"/>
                        <a:pt x="978390" y="218463"/>
                      </a:cubicBezTo>
                      <a:cubicBezTo>
                        <a:pt x="983153" y="218122"/>
                        <a:pt x="982881" y="212408"/>
                        <a:pt x="986691" y="210809"/>
                      </a:cubicBezTo>
                      <a:close/>
                      <a:moveTo>
                        <a:pt x="669917" y="207917"/>
                      </a:moveTo>
                      <a:cubicBezTo>
                        <a:pt x="670121" y="196725"/>
                        <a:pt x="667127" y="195092"/>
                        <a:pt x="667059" y="189445"/>
                      </a:cubicBezTo>
                      <a:lnTo>
                        <a:pt x="662807" y="189207"/>
                      </a:lnTo>
                      <a:cubicBezTo>
                        <a:pt x="665290" y="194412"/>
                        <a:pt x="662603" y="204413"/>
                        <a:pt x="665631" y="209074"/>
                      </a:cubicBezTo>
                      <a:cubicBezTo>
                        <a:pt x="664678" y="204515"/>
                        <a:pt x="668556" y="206999"/>
                        <a:pt x="669917" y="207917"/>
                      </a:cubicBezTo>
                      <a:close/>
                      <a:moveTo>
                        <a:pt x="792823" y="209380"/>
                      </a:moveTo>
                      <a:cubicBezTo>
                        <a:pt x="794004" y="205117"/>
                        <a:pt x="793505" y="200563"/>
                        <a:pt x="791428" y="196657"/>
                      </a:cubicBezTo>
                      <a:lnTo>
                        <a:pt x="785815" y="196317"/>
                      </a:lnTo>
                      <a:cubicBezTo>
                        <a:pt x="785441" y="203257"/>
                        <a:pt x="785271" y="209992"/>
                        <a:pt x="792823" y="209414"/>
                      </a:cubicBezTo>
                      <a:close/>
                      <a:moveTo>
                        <a:pt x="929235" y="215843"/>
                      </a:moveTo>
                      <a:cubicBezTo>
                        <a:pt x="929541" y="214789"/>
                        <a:pt x="930425" y="214278"/>
                        <a:pt x="932058" y="214619"/>
                      </a:cubicBezTo>
                      <a:cubicBezTo>
                        <a:pt x="932773" y="209380"/>
                        <a:pt x="933827" y="208325"/>
                        <a:pt x="929235" y="206046"/>
                      </a:cubicBezTo>
                      <a:cubicBezTo>
                        <a:pt x="927296" y="209040"/>
                        <a:pt x="924949" y="213394"/>
                        <a:pt x="929167" y="215877"/>
                      </a:cubicBezTo>
                      <a:close/>
                      <a:moveTo>
                        <a:pt x="753362" y="204515"/>
                      </a:moveTo>
                      <a:cubicBezTo>
                        <a:pt x="755642" y="204889"/>
                        <a:pt x="756186" y="195467"/>
                        <a:pt x="751934" y="197406"/>
                      </a:cubicBezTo>
                      <a:cubicBezTo>
                        <a:pt x="750845" y="198120"/>
                        <a:pt x="748260" y="205366"/>
                        <a:pt x="753362" y="204515"/>
                      </a:cubicBezTo>
                      <a:close/>
                      <a:moveTo>
                        <a:pt x="999277" y="220095"/>
                      </a:moveTo>
                      <a:cubicBezTo>
                        <a:pt x="999924" y="215741"/>
                        <a:pt x="997509" y="214278"/>
                        <a:pt x="995093" y="212850"/>
                      </a:cubicBezTo>
                      <a:cubicBezTo>
                        <a:pt x="993705" y="214826"/>
                        <a:pt x="993188" y="217286"/>
                        <a:pt x="993665" y="219653"/>
                      </a:cubicBezTo>
                      <a:close/>
                      <a:moveTo>
                        <a:pt x="483533" y="209924"/>
                      </a:moveTo>
                      <a:cubicBezTo>
                        <a:pt x="478941" y="198222"/>
                        <a:pt x="472069" y="188629"/>
                        <a:pt x="459278" y="184513"/>
                      </a:cubicBezTo>
                      <a:cubicBezTo>
                        <a:pt x="460333" y="199685"/>
                        <a:pt x="472137" y="204685"/>
                        <a:pt x="483533" y="209924"/>
                      </a:cubicBezTo>
                      <a:close/>
                      <a:moveTo>
                        <a:pt x="1039657" y="229246"/>
                      </a:moveTo>
                      <a:cubicBezTo>
                        <a:pt x="1040405" y="226253"/>
                        <a:pt x="1043058" y="220402"/>
                        <a:pt x="1038262" y="219381"/>
                      </a:cubicBezTo>
                      <a:cubicBezTo>
                        <a:pt x="1034727" y="224134"/>
                        <a:pt x="1031467" y="229087"/>
                        <a:pt x="1028499" y="234213"/>
                      </a:cubicBezTo>
                      <a:cubicBezTo>
                        <a:pt x="1034826" y="235131"/>
                        <a:pt x="1032105" y="226661"/>
                        <a:pt x="1039793" y="229246"/>
                      </a:cubicBezTo>
                      <a:close/>
                      <a:moveTo>
                        <a:pt x="782822" y="252378"/>
                      </a:moveTo>
                      <a:cubicBezTo>
                        <a:pt x="780203" y="254896"/>
                        <a:pt x="782822" y="255780"/>
                        <a:pt x="782822" y="259386"/>
                      </a:cubicBezTo>
                      <a:cubicBezTo>
                        <a:pt x="790102" y="259148"/>
                        <a:pt x="791530" y="264353"/>
                        <a:pt x="796939" y="265815"/>
                      </a:cubicBezTo>
                      <a:cubicBezTo>
                        <a:pt x="797245" y="264727"/>
                        <a:pt x="798130" y="264251"/>
                        <a:pt x="799763" y="264557"/>
                      </a:cubicBezTo>
                      <a:cubicBezTo>
                        <a:pt x="797960" y="255202"/>
                        <a:pt x="803505" y="253569"/>
                        <a:pt x="802586" y="245065"/>
                      </a:cubicBezTo>
                      <a:cubicBezTo>
                        <a:pt x="806668" y="245643"/>
                        <a:pt x="807451" y="242717"/>
                        <a:pt x="809628" y="241255"/>
                      </a:cubicBezTo>
                      <a:cubicBezTo>
                        <a:pt x="810104" y="246255"/>
                        <a:pt x="813506" y="244929"/>
                        <a:pt x="811023" y="249759"/>
                      </a:cubicBezTo>
                      <a:cubicBezTo>
                        <a:pt x="814731" y="255338"/>
                        <a:pt x="820752" y="251664"/>
                        <a:pt x="823711" y="256120"/>
                      </a:cubicBezTo>
                      <a:cubicBezTo>
                        <a:pt x="834835" y="249317"/>
                        <a:pt x="830515" y="230913"/>
                        <a:pt x="820888" y="225062"/>
                      </a:cubicBezTo>
                      <a:cubicBezTo>
                        <a:pt x="815445" y="228022"/>
                        <a:pt x="814901" y="227409"/>
                        <a:pt x="809628" y="230029"/>
                      </a:cubicBezTo>
                      <a:cubicBezTo>
                        <a:pt x="808267" y="221660"/>
                        <a:pt x="804253" y="210877"/>
                        <a:pt x="796939" y="212476"/>
                      </a:cubicBezTo>
                      <a:cubicBezTo>
                        <a:pt x="796701" y="210332"/>
                        <a:pt x="797450" y="207305"/>
                        <a:pt x="795545" y="206761"/>
                      </a:cubicBezTo>
                      <a:cubicBezTo>
                        <a:pt x="792517" y="215061"/>
                        <a:pt x="794048" y="214415"/>
                        <a:pt x="794116" y="223531"/>
                      </a:cubicBezTo>
                      <a:cubicBezTo>
                        <a:pt x="788673" y="222001"/>
                        <a:pt x="789115" y="226661"/>
                        <a:pt x="785679" y="227273"/>
                      </a:cubicBezTo>
                      <a:cubicBezTo>
                        <a:pt x="784795" y="231015"/>
                        <a:pt x="787448" y="238499"/>
                        <a:pt x="784251" y="239826"/>
                      </a:cubicBezTo>
                      <a:cubicBezTo>
                        <a:pt x="784251" y="236254"/>
                        <a:pt x="782720" y="235540"/>
                        <a:pt x="780611" y="235778"/>
                      </a:cubicBezTo>
                      <a:cubicBezTo>
                        <a:pt x="779578" y="235196"/>
                        <a:pt x="778376" y="234991"/>
                        <a:pt x="777209" y="235199"/>
                      </a:cubicBezTo>
                      <a:cubicBezTo>
                        <a:pt x="777169" y="235776"/>
                        <a:pt x="777066" y="236346"/>
                        <a:pt x="776903" y="236900"/>
                      </a:cubicBezTo>
                      <a:cubicBezTo>
                        <a:pt x="776086" y="237264"/>
                        <a:pt x="775245" y="237571"/>
                        <a:pt x="774386" y="237819"/>
                      </a:cubicBezTo>
                      <a:cubicBezTo>
                        <a:pt x="774386" y="246153"/>
                        <a:pt x="775372" y="245133"/>
                        <a:pt x="775780" y="251970"/>
                      </a:cubicBezTo>
                      <a:close/>
                      <a:moveTo>
                        <a:pt x="634334" y="205910"/>
                      </a:moveTo>
                      <a:cubicBezTo>
                        <a:pt x="636715" y="203835"/>
                        <a:pt x="638450" y="199685"/>
                        <a:pt x="632939" y="198800"/>
                      </a:cubicBezTo>
                      <a:cubicBezTo>
                        <a:pt x="633824" y="200875"/>
                        <a:pt x="631408" y="205978"/>
                        <a:pt x="634470" y="205910"/>
                      </a:cubicBezTo>
                      <a:close/>
                      <a:moveTo>
                        <a:pt x="550650" y="201114"/>
                      </a:moveTo>
                      <a:cubicBezTo>
                        <a:pt x="559257" y="202474"/>
                        <a:pt x="564257" y="207237"/>
                        <a:pt x="570585" y="210707"/>
                      </a:cubicBezTo>
                      <a:cubicBezTo>
                        <a:pt x="571979" y="206148"/>
                        <a:pt x="554392" y="187779"/>
                        <a:pt x="550650" y="201114"/>
                      </a:cubicBezTo>
                      <a:close/>
                      <a:moveTo>
                        <a:pt x="944679" y="232206"/>
                      </a:moveTo>
                      <a:cubicBezTo>
                        <a:pt x="944951" y="230641"/>
                        <a:pt x="946210" y="230131"/>
                        <a:pt x="947468" y="229586"/>
                      </a:cubicBezTo>
                      <a:cubicBezTo>
                        <a:pt x="947707" y="226185"/>
                        <a:pt x="945291" y="225062"/>
                        <a:pt x="943284" y="223735"/>
                      </a:cubicBezTo>
                      <a:cubicBezTo>
                        <a:pt x="941345" y="225368"/>
                        <a:pt x="940801" y="231934"/>
                        <a:pt x="944679" y="232172"/>
                      </a:cubicBezTo>
                      <a:close/>
                      <a:moveTo>
                        <a:pt x="1013259" y="250133"/>
                      </a:moveTo>
                      <a:cubicBezTo>
                        <a:pt x="1019416" y="248262"/>
                        <a:pt x="1022580" y="243330"/>
                        <a:pt x="1025811" y="238261"/>
                      </a:cubicBezTo>
                      <a:cubicBezTo>
                        <a:pt x="1023838" y="231458"/>
                        <a:pt x="1023158" y="227069"/>
                        <a:pt x="1014654" y="229246"/>
                      </a:cubicBezTo>
                      <a:cubicBezTo>
                        <a:pt x="1011184" y="232648"/>
                        <a:pt x="1004516" y="246595"/>
                        <a:pt x="1013259" y="250099"/>
                      </a:cubicBezTo>
                      <a:close/>
                      <a:moveTo>
                        <a:pt x="903993" y="231253"/>
                      </a:moveTo>
                      <a:cubicBezTo>
                        <a:pt x="905524" y="223225"/>
                        <a:pt x="896306" y="224994"/>
                        <a:pt x="896952" y="230845"/>
                      </a:cubicBezTo>
                      <a:cubicBezTo>
                        <a:pt x="899639" y="233635"/>
                        <a:pt x="900490" y="231185"/>
                        <a:pt x="903993" y="231219"/>
                      </a:cubicBezTo>
                      <a:close/>
                      <a:moveTo>
                        <a:pt x="1039793" y="237683"/>
                      </a:moveTo>
                      <a:cubicBezTo>
                        <a:pt x="1042991" y="238261"/>
                        <a:pt x="1045032" y="237683"/>
                        <a:pt x="1045372" y="235199"/>
                      </a:cubicBezTo>
                      <a:cubicBezTo>
                        <a:pt x="1043501" y="234655"/>
                        <a:pt x="1042718" y="233056"/>
                        <a:pt x="1039793" y="233499"/>
                      </a:cubicBezTo>
                      <a:close/>
                      <a:moveTo>
                        <a:pt x="749110" y="219551"/>
                      </a:moveTo>
                      <a:cubicBezTo>
                        <a:pt x="745266" y="219551"/>
                        <a:pt x="746253" y="217068"/>
                        <a:pt x="743463" y="219245"/>
                      </a:cubicBezTo>
                      <a:cubicBezTo>
                        <a:pt x="742341" y="224552"/>
                        <a:pt x="750233" y="224926"/>
                        <a:pt x="749110" y="219517"/>
                      </a:cubicBezTo>
                      <a:close/>
                      <a:moveTo>
                        <a:pt x="715092" y="230267"/>
                      </a:moveTo>
                      <a:cubicBezTo>
                        <a:pt x="716079" y="233124"/>
                        <a:pt x="718868" y="234247"/>
                        <a:pt x="722168" y="234893"/>
                      </a:cubicBezTo>
                      <a:cubicBezTo>
                        <a:pt x="723529" y="224688"/>
                        <a:pt x="714582" y="219823"/>
                        <a:pt x="710840" y="218769"/>
                      </a:cubicBezTo>
                      <a:cubicBezTo>
                        <a:pt x="710840" y="217918"/>
                        <a:pt x="710636" y="217102"/>
                        <a:pt x="709445" y="217306"/>
                      </a:cubicBezTo>
                      <a:cubicBezTo>
                        <a:pt x="702336" y="223667"/>
                        <a:pt x="713834" y="228124"/>
                        <a:pt x="709445" y="236968"/>
                      </a:cubicBezTo>
                      <a:cubicBezTo>
                        <a:pt x="718256" y="238771"/>
                        <a:pt x="711623" y="232546"/>
                        <a:pt x="715194" y="230233"/>
                      </a:cubicBezTo>
                      <a:close/>
                      <a:moveTo>
                        <a:pt x="1084356" y="251392"/>
                      </a:moveTo>
                      <a:cubicBezTo>
                        <a:pt x="1087758" y="247990"/>
                        <a:pt x="1086567" y="242411"/>
                        <a:pt x="1082962" y="238771"/>
                      </a:cubicBezTo>
                      <a:cubicBezTo>
                        <a:pt x="1079254" y="240326"/>
                        <a:pt x="1077414" y="244514"/>
                        <a:pt x="1078777" y="248296"/>
                      </a:cubicBezTo>
                      <a:cubicBezTo>
                        <a:pt x="1082689" y="247480"/>
                        <a:pt x="1081669" y="251188"/>
                        <a:pt x="1084458" y="251358"/>
                      </a:cubicBezTo>
                      <a:close/>
                      <a:moveTo>
                        <a:pt x="832182" y="267823"/>
                      </a:moveTo>
                      <a:cubicBezTo>
                        <a:pt x="828950" y="272143"/>
                        <a:pt x="821262" y="282110"/>
                        <a:pt x="816704" y="272585"/>
                      </a:cubicBezTo>
                      <a:cubicBezTo>
                        <a:pt x="815071" y="279593"/>
                        <a:pt x="811159" y="280545"/>
                        <a:pt x="813880" y="289254"/>
                      </a:cubicBezTo>
                      <a:cubicBezTo>
                        <a:pt x="826399" y="285410"/>
                        <a:pt x="831842" y="288131"/>
                        <a:pt x="839224" y="296296"/>
                      </a:cubicBezTo>
                      <a:cubicBezTo>
                        <a:pt x="843748" y="292145"/>
                        <a:pt x="843272" y="282688"/>
                        <a:pt x="849089" y="280035"/>
                      </a:cubicBezTo>
                      <a:cubicBezTo>
                        <a:pt x="848392" y="276143"/>
                        <a:pt x="848392" y="272157"/>
                        <a:pt x="849089" y="268265"/>
                      </a:cubicBezTo>
                      <a:cubicBezTo>
                        <a:pt x="849133" y="270238"/>
                        <a:pt x="850136" y="272066"/>
                        <a:pt x="851776" y="273163"/>
                      </a:cubicBezTo>
                      <a:cubicBezTo>
                        <a:pt x="853477" y="269966"/>
                        <a:pt x="851572" y="267652"/>
                        <a:pt x="853443" y="265407"/>
                      </a:cubicBezTo>
                      <a:cubicBezTo>
                        <a:pt x="854089" y="266870"/>
                        <a:pt x="855246" y="267857"/>
                        <a:pt x="854600" y="270510"/>
                      </a:cubicBezTo>
                      <a:cubicBezTo>
                        <a:pt x="856620" y="270381"/>
                        <a:pt x="858617" y="270999"/>
                        <a:pt x="860213" y="272245"/>
                      </a:cubicBezTo>
                      <a:cubicBezTo>
                        <a:pt x="861029" y="269353"/>
                        <a:pt x="863614" y="268435"/>
                        <a:pt x="863036" y="263979"/>
                      </a:cubicBezTo>
                      <a:cubicBezTo>
                        <a:pt x="858206" y="262414"/>
                        <a:pt x="859090" y="261019"/>
                        <a:pt x="854362" y="261835"/>
                      </a:cubicBezTo>
                      <a:cubicBezTo>
                        <a:pt x="853511" y="260883"/>
                        <a:pt x="852627" y="260066"/>
                        <a:pt x="851810" y="259148"/>
                      </a:cubicBezTo>
                      <a:cubicBezTo>
                        <a:pt x="859124" y="260781"/>
                        <a:pt x="862288" y="258025"/>
                        <a:pt x="863036" y="252753"/>
                      </a:cubicBezTo>
                      <a:cubicBezTo>
                        <a:pt x="859634" y="243738"/>
                        <a:pt x="851810" y="252242"/>
                        <a:pt x="851776" y="259148"/>
                      </a:cubicBezTo>
                      <a:cubicBezTo>
                        <a:pt x="851367" y="258621"/>
                        <a:pt x="850912" y="258131"/>
                        <a:pt x="850415" y="257685"/>
                      </a:cubicBezTo>
                      <a:cubicBezTo>
                        <a:pt x="850329" y="257957"/>
                        <a:pt x="850215" y="258219"/>
                        <a:pt x="850075" y="258468"/>
                      </a:cubicBezTo>
                      <a:cubicBezTo>
                        <a:pt x="849871" y="256052"/>
                        <a:pt x="848851" y="254556"/>
                        <a:pt x="846163" y="254624"/>
                      </a:cubicBezTo>
                      <a:cubicBezTo>
                        <a:pt x="851980" y="249283"/>
                        <a:pt x="843068" y="244622"/>
                        <a:pt x="847592" y="237853"/>
                      </a:cubicBezTo>
                      <a:cubicBezTo>
                        <a:pt x="841809" y="230301"/>
                        <a:pt x="836638" y="238601"/>
                        <a:pt x="832080" y="231355"/>
                      </a:cubicBezTo>
                      <a:cubicBezTo>
                        <a:pt x="836910" y="247038"/>
                        <a:pt x="830005" y="252651"/>
                        <a:pt x="832284" y="267789"/>
                      </a:cubicBezTo>
                      <a:close/>
                      <a:moveTo>
                        <a:pt x="756186" y="252140"/>
                      </a:moveTo>
                      <a:cubicBezTo>
                        <a:pt x="753873" y="250031"/>
                        <a:pt x="748906" y="250507"/>
                        <a:pt x="747682" y="247412"/>
                      </a:cubicBezTo>
                      <a:cubicBezTo>
                        <a:pt x="746831" y="240880"/>
                        <a:pt x="750845" y="239520"/>
                        <a:pt x="750505" y="233533"/>
                      </a:cubicBezTo>
                      <a:cubicBezTo>
                        <a:pt x="748487" y="232028"/>
                        <a:pt x="745956" y="231380"/>
                        <a:pt x="743463" y="231730"/>
                      </a:cubicBezTo>
                      <a:cubicBezTo>
                        <a:pt x="743939" y="236118"/>
                        <a:pt x="740061" y="238261"/>
                        <a:pt x="743463" y="241561"/>
                      </a:cubicBezTo>
                      <a:cubicBezTo>
                        <a:pt x="739041" y="239758"/>
                        <a:pt x="739721" y="240676"/>
                        <a:pt x="736388" y="242581"/>
                      </a:cubicBezTo>
                      <a:cubicBezTo>
                        <a:pt x="735605" y="250337"/>
                        <a:pt x="740606" y="252787"/>
                        <a:pt x="743463" y="257005"/>
                      </a:cubicBezTo>
                      <a:cubicBezTo>
                        <a:pt x="747205" y="250439"/>
                        <a:pt x="755472" y="262958"/>
                        <a:pt x="756186" y="252140"/>
                      </a:cubicBezTo>
                      <a:close/>
                      <a:moveTo>
                        <a:pt x="972675" y="256018"/>
                      </a:moveTo>
                      <a:lnTo>
                        <a:pt x="978289" y="256359"/>
                      </a:lnTo>
                      <a:cubicBezTo>
                        <a:pt x="979615" y="250746"/>
                        <a:pt x="978901" y="249963"/>
                        <a:pt x="975499" y="246391"/>
                      </a:cubicBezTo>
                      <a:cubicBezTo>
                        <a:pt x="975499" y="249011"/>
                        <a:pt x="970839" y="247106"/>
                        <a:pt x="971281" y="250337"/>
                      </a:cubicBezTo>
                      <a:cubicBezTo>
                        <a:pt x="973390" y="250882"/>
                        <a:pt x="972574" y="253943"/>
                        <a:pt x="972675" y="256154"/>
                      </a:cubicBezTo>
                      <a:close/>
                      <a:moveTo>
                        <a:pt x="467987" y="230097"/>
                      </a:moveTo>
                      <a:lnTo>
                        <a:pt x="473702" y="230403"/>
                      </a:lnTo>
                      <a:cubicBezTo>
                        <a:pt x="479519" y="221762"/>
                        <a:pt x="468089" y="215061"/>
                        <a:pt x="465163" y="224280"/>
                      </a:cubicBezTo>
                      <a:cubicBezTo>
                        <a:pt x="469415" y="223225"/>
                        <a:pt x="467647" y="227716"/>
                        <a:pt x="467987" y="230233"/>
                      </a:cubicBezTo>
                      <a:close/>
                      <a:moveTo>
                        <a:pt x="905354" y="250916"/>
                      </a:moveTo>
                      <a:cubicBezTo>
                        <a:pt x="907736" y="248875"/>
                        <a:pt x="909402" y="244724"/>
                        <a:pt x="903960" y="243840"/>
                      </a:cubicBezTo>
                      <a:cubicBezTo>
                        <a:pt x="903245" y="247378"/>
                        <a:pt x="902123" y="248739"/>
                        <a:pt x="905354" y="250916"/>
                      </a:cubicBezTo>
                      <a:close/>
                      <a:moveTo>
                        <a:pt x="948829" y="257719"/>
                      </a:moveTo>
                      <a:cubicBezTo>
                        <a:pt x="955054" y="258706"/>
                        <a:pt x="956483" y="254556"/>
                        <a:pt x="955837" y="248296"/>
                      </a:cubicBezTo>
                      <a:lnTo>
                        <a:pt x="948829" y="247888"/>
                      </a:lnTo>
                      <a:cubicBezTo>
                        <a:pt x="948999" y="254011"/>
                        <a:pt x="944169" y="253263"/>
                        <a:pt x="948863" y="257617"/>
                      </a:cubicBezTo>
                      <a:close/>
                      <a:moveTo>
                        <a:pt x="1010435" y="262618"/>
                      </a:moveTo>
                      <a:cubicBezTo>
                        <a:pt x="1009941" y="260255"/>
                        <a:pt x="1010446" y="257792"/>
                        <a:pt x="1011830" y="255814"/>
                      </a:cubicBezTo>
                      <a:cubicBezTo>
                        <a:pt x="1009880" y="254357"/>
                        <a:pt x="1007442" y="253711"/>
                        <a:pt x="1005027" y="254011"/>
                      </a:cubicBezTo>
                      <a:cubicBezTo>
                        <a:pt x="1003462" y="265850"/>
                        <a:pt x="997100" y="266530"/>
                        <a:pt x="996624" y="277314"/>
                      </a:cubicBezTo>
                      <a:cubicBezTo>
                        <a:pt x="1007136" y="278572"/>
                        <a:pt x="999788" y="261053"/>
                        <a:pt x="1010469" y="262516"/>
                      </a:cubicBezTo>
                      <a:close/>
                      <a:moveTo>
                        <a:pt x="617393" y="250099"/>
                      </a:moveTo>
                      <a:lnTo>
                        <a:pt x="620251" y="250269"/>
                      </a:lnTo>
                      <a:cubicBezTo>
                        <a:pt x="620693" y="244180"/>
                        <a:pt x="625557" y="242717"/>
                        <a:pt x="625932" y="236492"/>
                      </a:cubicBezTo>
                      <a:cubicBezTo>
                        <a:pt x="619774" y="239282"/>
                        <a:pt x="618584" y="238805"/>
                        <a:pt x="611746" y="239894"/>
                      </a:cubicBezTo>
                      <a:cubicBezTo>
                        <a:pt x="612324" y="244452"/>
                        <a:pt x="613005" y="248977"/>
                        <a:pt x="617427" y="249997"/>
                      </a:cubicBezTo>
                      <a:close/>
                      <a:moveTo>
                        <a:pt x="899741" y="260543"/>
                      </a:moveTo>
                      <a:cubicBezTo>
                        <a:pt x="899741" y="255372"/>
                        <a:pt x="895659" y="254079"/>
                        <a:pt x="892734" y="251732"/>
                      </a:cubicBezTo>
                      <a:cubicBezTo>
                        <a:pt x="892176" y="254593"/>
                        <a:pt x="891226" y="257363"/>
                        <a:pt x="889910" y="259965"/>
                      </a:cubicBezTo>
                      <a:cubicBezTo>
                        <a:pt x="892799" y="262106"/>
                        <a:pt x="896694" y="262294"/>
                        <a:pt x="899775" y="260441"/>
                      </a:cubicBezTo>
                      <a:close/>
                      <a:moveTo>
                        <a:pt x="1035609" y="279355"/>
                      </a:moveTo>
                      <a:cubicBezTo>
                        <a:pt x="1040983" y="266598"/>
                        <a:pt x="1027444" y="253603"/>
                        <a:pt x="1017443" y="262958"/>
                      </a:cubicBezTo>
                      <a:cubicBezTo>
                        <a:pt x="1016048" y="274014"/>
                        <a:pt x="1020062" y="274864"/>
                        <a:pt x="1014654" y="282382"/>
                      </a:cubicBezTo>
                      <a:cubicBezTo>
                        <a:pt x="1020062" y="283641"/>
                        <a:pt x="1025369" y="273776"/>
                        <a:pt x="1035609" y="279355"/>
                      </a:cubicBezTo>
                      <a:close/>
                      <a:moveTo>
                        <a:pt x="440840" y="227307"/>
                      </a:moveTo>
                      <a:cubicBezTo>
                        <a:pt x="438323" y="232036"/>
                        <a:pt x="435874" y="236084"/>
                        <a:pt x="443698" y="237343"/>
                      </a:cubicBezTo>
                      <a:cubicBezTo>
                        <a:pt x="445807" y="235131"/>
                        <a:pt x="446657" y="226287"/>
                        <a:pt x="440840" y="227273"/>
                      </a:cubicBezTo>
                      <a:close/>
                      <a:moveTo>
                        <a:pt x="971281" y="264523"/>
                      </a:moveTo>
                      <a:cubicBezTo>
                        <a:pt x="971485" y="258910"/>
                        <a:pt x="967675" y="260611"/>
                        <a:pt x="964273" y="261325"/>
                      </a:cubicBezTo>
                      <a:cubicBezTo>
                        <a:pt x="967335" y="271360"/>
                        <a:pt x="957470" y="271531"/>
                        <a:pt x="957266" y="281906"/>
                      </a:cubicBezTo>
                      <a:cubicBezTo>
                        <a:pt x="968661" y="280103"/>
                        <a:pt x="964647" y="270714"/>
                        <a:pt x="971281" y="264489"/>
                      </a:cubicBezTo>
                      <a:close/>
                      <a:moveTo>
                        <a:pt x="927840" y="269149"/>
                      </a:moveTo>
                      <a:cubicBezTo>
                        <a:pt x="930868" y="276429"/>
                        <a:pt x="927840" y="280749"/>
                        <a:pt x="930664" y="287519"/>
                      </a:cubicBezTo>
                      <a:cubicBezTo>
                        <a:pt x="933589" y="282552"/>
                        <a:pt x="932569" y="274694"/>
                        <a:pt x="934848" y="269557"/>
                      </a:cubicBezTo>
                      <a:cubicBezTo>
                        <a:pt x="932962" y="267645"/>
                        <a:pt x="929935" y="267469"/>
                        <a:pt x="927840" y="269149"/>
                      </a:cubicBezTo>
                      <a:close/>
                      <a:moveTo>
                        <a:pt x="813982" y="262686"/>
                      </a:moveTo>
                      <a:cubicBezTo>
                        <a:pt x="813744" y="264319"/>
                        <a:pt x="811771" y="264081"/>
                        <a:pt x="809764" y="263877"/>
                      </a:cubicBezTo>
                      <a:cubicBezTo>
                        <a:pt x="809084" y="268231"/>
                        <a:pt x="811499" y="269694"/>
                        <a:pt x="813982" y="271122"/>
                      </a:cubicBezTo>
                      <a:cubicBezTo>
                        <a:pt x="815105" y="270068"/>
                        <a:pt x="817112" y="263332"/>
                        <a:pt x="813982" y="262550"/>
                      </a:cubicBezTo>
                      <a:close/>
                      <a:moveTo>
                        <a:pt x="583341" y="272177"/>
                      </a:moveTo>
                      <a:cubicBezTo>
                        <a:pt x="584124" y="265713"/>
                        <a:pt x="576266" y="259080"/>
                        <a:pt x="573408" y="264557"/>
                      </a:cubicBezTo>
                      <a:cubicBezTo>
                        <a:pt x="573408" y="259930"/>
                        <a:pt x="571027" y="257413"/>
                        <a:pt x="571979" y="251766"/>
                      </a:cubicBezTo>
                      <a:cubicBezTo>
                        <a:pt x="568577" y="248364"/>
                        <a:pt x="565176" y="252957"/>
                        <a:pt x="562046" y="254045"/>
                      </a:cubicBezTo>
                      <a:cubicBezTo>
                        <a:pt x="565210" y="254454"/>
                        <a:pt x="560209" y="257447"/>
                        <a:pt x="562046" y="261087"/>
                      </a:cubicBezTo>
                      <a:cubicBezTo>
                        <a:pt x="568577" y="264863"/>
                        <a:pt x="575245" y="268503"/>
                        <a:pt x="579055" y="274694"/>
                      </a:cubicBezTo>
                      <a:cubicBezTo>
                        <a:pt x="578783" y="269149"/>
                        <a:pt x="581300" y="275170"/>
                        <a:pt x="583341" y="272041"/>
                      </a:cubicBezTo>
                      <a:close/>
                      <a:moveTo>
                        <a:pt x="969886" y="274320"/>
                      </a:moveTo>
                      <a:cubicBezTo>
                        <a:pt x="968594" y="281362"/>
                        <a:pt x="968457" y="284253"/>
                        <a:pt x="974104" y="287179"/>
                      </a:cubicBezTo>
                      <a:cubicBezTo>
                        <a:pt x="977200" y="284389"/>
                        <a:pt x="981554" y="282926"/>
                        <a:pt x="980908" y="276361"/>
                      </a:cubicBezTo>
                      <a:cubicBezTo>
                        <a:pt x="977982" y="272347"/>
                        <a:pt x="975091" y="273640"/>
                        <a:pt x="969988" y="274184"/>
                      </a:cubicBezTo>
                      <a:close/>
                      <a:moveTo>
                        <a:pt x="1084458" y="279423"/>
                      </a:moveTo>
                      <a:cubicBezTo>
                        <a:pt x="1079730" y="279797"/>
                        <a:pt x="1075069" y="285240"/>
                        <a:pt x="1077655" y="288812"/>
                      </a:cubicBezTo>
                      <a:cubicBezTo>
                        <a:pt x="1082485" y="288369"/>
                        <a:pt x="1084186" y="284593"/>
                        <a:pt x="1084458" y="279355"/>
                      </a:cubicBezTo>
                      <a:close/>
                      <a:moveTo>
                        <a:pt x="475096" y="321027"/>
                      </a:moveTo>
                      <a:cubicBezTo>
                        <a:pt x="476185" y="316740"/>
                        <a:pt x="471218" y="318101"/>
                        <a:pt x="472273" y="313815"/>
                      </a:cubicBezTo>
                      <a:cubicBezTo>
                        <a:pt x="478038" y="308889"/>
                        <a:pt x="484244" y="304505"/>
                        <a:pt x="490813" y="300718"/>
                      </a:cubicBezTo>
                      <a:cubicBezTo>
                        <a:pt x="488670" y="300344"/>
                        <a:pt x="485574" y="300922"/>
                        <a:pt x="485098" y="298983"/>
                      </a:cubicBezTo>
                      <a:cubicBezTo>
                        <a:pt x="487683" y="295071"/>
                        <a:pt x="492241" y="293268"/>
                        <a:pt x="490813" y="285376"/>
                      </a:cubicBezTo>
                      <a:cubicBezTo>
                        <a:pt x="481696" y="279627"/>
                        <a:pt x="486084" y="268639"/>
                        <a:pt x="486560" y="261121"/>
                      </a:cubicBezTo>
                      <a:cubicBezTo>
                        <a:pt x="481084" y="265475"/>
                        <a:pt x="488125" y="255134"/>
                        <a:pt x="480845" y="256529"/>
                      </a:cubicBezTo>
                      <a:cubicBezTo>
                        <a:pt x="479451" y="259114"/>
                        <a:pt x="485098" y="261495"/>
                        <a:pt x="480845" y="262210"/>
                      </a:cubicBezTo>
                      <a:cubicBezTo>
                        <a:pt x="473123" y="262958"/>
                        <a:pt x="472443" y="254556"/>
                        <a:pt x="467987" y="248602"/>
                      </a:cubicBezTo>
                      <a:cubicBezTo>
                        <a:pt x="465844" y="250576"/>
                        <a:pt x="465435" y="254386"/>
                        <a:pt x="462272" y="255406"/>
                      </a:cubicBezTo>
                      <a:cubicBezTo>
                        <a:pt x="462783" y="252643"/>
                        <a:pt x="461674" y="249830"/>
                        <a:pt x="459414" y="248160"/>
                      </a:cubicBezTo>
                      <a:cubicBezTo>
                        <a:pt x="458853" y="248672"/>
                        <a:pt x="458391" y="249283"/>
                        <a:pt x="458053" y="249963"/>
                      </a:cubicBezTo>
                      <a:cubicBezTo>
                        <a:pt x="457645" y="248432"/>
                        <a:pt x="457169" y="246868"/>
                        <a:pt x="456591" y="245167"/>
                      </a:cubicBezTo>
                      <a:cubicBezTo>
                        <a:pt x="448878" y="239185"/>
                        <a:pt x="438951" y="236840"/>
                        <a:pt x="429376" y="238737"/>
                      </a:cubicBezTo>
                      <a:cubicBezTo>
                        <a:pt x="427550" y="238076"/>
                        <a:pt x="425531" y="238199"/>
                        <a:pt x="423797" y="239078"/>
                      </a:cubicBezTo>
                      <a:lnTo>
                        <a:pt x="423797" y="240506"/>
                      </a:lnTo>
                      <a:cubicBezTo>
                        <a:pt x="422829" y="240862"/>
                        <a:pt x="421886" y="241283"/>
                        <a:pt x="420974" y="241765"/>
                      </a:cubicBezTo>
                      <a:cubicBezTo>
                        <a:pt x="416218" y="250221"/>
                        <a:pt x="415751" y="260431"/>
                        <a:pt x="419715" y="269285"/>
                      </a:cubicBezTo>
                      <a:cubicBezTo>
                        <a:pt x="419210" y="268941"/>
                        <a:pt x="418661" y="268666"/>
                        <a:pt x="418083" y="268469"/>
                      </a:cubicBezTo>
                      <a:cubicBezTo>
                        <a:pt x="417266" y="271326"/>
                        <a:pt x="415871" y="271326"/>
                        <a:pt x="413796" y="269626"/>
                      </a:cubicBezTo>
                      <a:cubicBezTo>
                        <a:pt x="413286" y="274694"/>
                        <a:pt x="411619" y="276429"/>
                        <a:pt x="413796" y="280953"/>
                      </a:cubicBezTo>
                      <a:cubicBezTo>
                        <a:pt x="417951" y="281489"/>
                        <a:pt x="421754" y="278555"/>
                        <a:pt x="422290" y="274400"/>
                      </a:cubicBezTo>
                      <a:cubicBezTo>
                        <a:pt x="422310" y="274249"/>
                        <a:pt x="422324" y="274098"/>
                        <a:pt x="422335" y="273946"/>
                      </a:cubicBezTo>
                      <a:cubicBezTo>
                        <a:pt x="425516" y="278727"/>
                        <a:pt x="430194" y="282317"/>
                        <a:pt x="435636" y="284151"/>
                      </a:cubicBezTo>
                      <a:cubicBezTo>
                        <a:pt x="440670" y="292145"/>
                        <a:pt x="440160" y="304052"/>
                        <a:pt x="448120" y="308406"/>
                      </a:cubicBezTo>
                      <a:cubicBezTo>
                        <a:pt x="454311" y="311808"/>
                        <a:pt x="448562" y="307487"/>
                        <a:pt x="450944" y="312828"/>
                      </a:cubicBezTo>
                      <a:cubicBezTo>
                        <a:pt x="454244" y="313372"/>
                        <a:pt x="468429" y="323170"/>
                        <a:pt x="475096" y="321027"/>
                      </a:cubicBezTo>
                      <a:close/>
                      <a:moveTo>
                        <a:pt x="787210" y="269489"/>
                      </a:moveTo>
                      <a:cubicBezTo>
                        <a:pt x="787925" y="273470"/>
                        <a:pt x="791224" y="275068"/>
                        <a:pt x="794252" y="276905"/>
                      </a:cubicBezTo>
                      <a:cubicBezTo>
                        <a:pt x="795307" y="272653"/>
                        <a:pt x="791837" y="272619"/>
                        <a:pt x="792823" y="268367"/>
                      </a:cubicBezTo>
                      <a:cubicBezTo>
                        <a:pt x="790877" y="267983"/>
                        <a:pt x="788858" y="268386"/>
                        <a:pt x="787210" y="269489"/>
                      </a:cubicBezTo>
                      <a:close/>
                      <a:moveTo>
                        <a:pt x="860417" y="289016"/>
                      </a:moveTo>
                      <a:cubicBezTo>
                        <a:pt x="882766" y="271224"/>
                        <a:pt x="840652" y="271258"/>
                        <a:pt x="860417" y="289016"/>
                      </a:cubicBezTo>
                      <a:close/>
                      <a:moveTo>
                        <a:pt x="1013259" y="294833"/>
                      </a:moveTo>
                      <a:cubicBezTo>
                        <a:pt x="1014245" y="288778"/>
                        <a:pt x="1009211" y="288403"/>
                        <a:pt x="1009075" y="283403"/>
                      </a:cubicBezTo>
                      <a:cubicBezTo>
                        <a:pt x="1003598" y="283403"/>
                        <a:pt x="999754" y="283403"/>
                        <a:pt x="997883" y="289764"/>
                      </a:cubicBezTo>
                      <a:cubicBezTo>
                        <a:pt x="999731" y="290366"/>
                        <a:pt x="1000898" y="292188"/>
                        <a:pt x="1000672" y="294118"/>
                      </a:cubicBezTo>
                      <a:cubicBezTo>
                        <a:pt x="1007068" y="295173"/>
                        <a:pt x="1008598" y="292145"/>
                        <a:pt x="1013259" y="294833"/>
                      </a:cubicBezTo>
                      <a:close/>
                      <a:moveTo>
                        <a:pt x="1028635" y="291431"/>
                      </a:moveTo>
                      <a:cubicBezTo>
                        <a:pt x="1029315" y="287859"/>
                        <a:pt x="1023668" y="283233"/>
                        <a:pt x="1021627" y="286839"/>
                      </a:cubicBezTo>
                      <a:cubicBezTo>
                        <a:pt x="1024043" y="287553"/>
                        <a:pt x="1021355" y="288642"/>
                        <a:pt x="1021627" y="291023"/>
                      </a:cubicBezTo>
                      <a:cubicBezTo>
                        <a:pt x="1023495" y="292956"/>
                        <a:pt x="1026523" y="293162"/>
                        <a:pt x="1028635" y="291499"/>
                      </a:cubicBezTo>
                      <a:close/>
                      <a:moveTo>
                        <a:pt x="881542" y="295819"/>
                      </a:moveTo>
                      <a:cubicBezTo>
                        <a:pt x="884944" y="290887"/>
                        <a:pt x="884025" y="287553"/>
                        <a:pt x="881542" y="281804"/>
                      </a:cubicBezTo>
                      <a:cubicBezTo>
                        <a:pt x="874738" y="280715"/>
                        <a:pt x="873548" y="285512"/>
                        <a:pt x="871711" y="289662"/>
                      </a:cubicBezTo>
                      <a:cubicBezTo>
                        <a:pt x="873463" y="293494"/>
                        <a:pt x="877329" y="295916"/>
                        <a:pt x="881542" y="295819"/>
                      </a:cubicBezTo>
                      <a:close/>
                      <a:moveTo>
                        <a:pt x="771732" y="284049"/>
                      </a:moveTo>
                      <a:cubicBezTo>
                        <a:pt x="770916" y="281498"/>
                        <a:pt x="771018" y="278164"/>
                        <a:pt x="768909" y="276837"/>
                      </a:cubicBezTo>
                      <a:cubicBezTo>
                        <a:pt x="767514" y="280715"/>
                        <a:pt x="765133" y="274592"/>
                        <a:pt x="763262" y="277960"/>
                      </a:cubicBezTo>
                      <a:cubicBezTo>
                        <a:pt x="763772" y="282110"/>
                        <a:pt x="769283" y="281532"/>
                        <a:pt x="771698" y="284049"/>
                      </a:cubicBezTo>
                      <a:close/>
                      <a:moveTo>
                        <a:pt x="1042650" y="304868"/>
                      </a:moveTo>
                      <a:cubicBezTo>
                        <a:pt x="1050304" y="306909"/>
                        <a:pt x="1050985" y="301466"/>
                        <a:pt x="1052413" y="297044"/>
                      </a:cubicBezTo>
                      <a:cubicBezTo>
                        <a:pt x="1047005" y="297962"/>
                        <a:pt x="1047413" y="293336"/>
                        <a:pt x="1044045" y="292349"/>
                      </a:cubicBezTo>
                      <a:cubicBezTo>
                        <a:pt x="1042072" y="296364"/>
                        <a:pt x="1040303" y="300174"/>
                        <a:pt x="1042616" y="304868"/>
                      </a:cubicBezTo>
                      <a:close/>
                      <a:moveTo>
                        <a:pt x="969988" y="325959"/>
                      </a:moveTo>
                      <a:cubicBezTo>
                        <a:pt x="986691" y="326367"/>
                        <a:pt x="987882" y="310345"/>
                        <a:pt x="993801" y="299323"/>
                      </a:cubicBezTo>
                      <a:cubicBezTo>
                        <a:pt x="994039" y="295921"/>
                        <a:pt x="991623" y="294867"/>
                        <a:pt x="991011" y="292179"/>
                      </a:cubicBezTo>
                      <a:cubicBezTo>
                        <a:pt x="972574" y="291193"/>
                        <a:pt x="968730" y="311876"/>
                        <a:pt x="969988" y="325959"/>
                      </a:cubicBezTo>
                      <a:close/>
                      <a:moveTo>
                        <a:pt x="537961" y="273708"/>
                      </a:moveTo>
                      <a:lnTo>
                        <a:pt x="537961" y="268061"/>
                      </a:lnTo>
                      <a:lnTo>
                        <a:pt x="533675" y="267823"/>
                      </a:lnTo>
                      <a:cubicBezTo>
                        <a:pt x="533165" y="271497"/>
                        <a:pt x="534083" y="273912"/>
                        <a:pt x="537961" y="273708"/>
                      </a:cubicBezTo>
                      <a:close/>
                      <a:moveTo>
                        <a:pt x="919540" y="297928"/>
                      </a:moveTo>
                      <a:cubicBezTo>
                        <a:pt x="919234" y="295275"/>
                        <a:pt x="921105" y="294935"/>
                        <a:pt x="920934" y="292417"/>
                      </a:cubicBezTo>
                      <a:cubicBezTo>
                        <a:pt x="919028" y="290511"/>
                        <a:pt x="915990" y="290349"/>
                        <a:pt x="913893" y="292043"/>
                      </a:cubicBezTo>
                      <a:cubicBezTo>
                        <a:pt x="913144" y="296364"/>
                        <a:pt x="915015" y="298337"/>
                        <a:pt x="919438" y="297928"/>
                      </a:cubicBezTo>
                      <a:close/>
                      <a:moveTo>
                        <a:pt x="811261" y="290478"/>
                      </a:moveTo>
                      <a:cubicBezTo>
                        <a:pt x="811261" y="293880"/>
                        <a:pt x="808846" y="294459"/>
                        <a:pt x="809866" y="298813"/>
                      </a:cubicBezTo>
                      <a:cubicBezTo>
                        <a:pt x="811410" y="298893"/>
                        <a:pt x="812889" y="299465"/>
                        <a:pt x="814084" y="300446"/>
                      </a:cubicBezTo>
                      <a:cubicBezTo>
                        <a:pt x="813064" y="296091"/>
                        <a:pt x="815547" y="295411"/>
                        <a:pt x="815513" y="292111"/>
                      </a:cubicBezTo>
                      <a:cubicBezTo>
                        <a:pt x="813506" y="291941"/>
                        <a:pt x="813506" y="290206"/>
                        <a:pt x="811159" y="290478"/>
                      </a:cubicBezTo>
                      <a:close/>
                      <a:moveTo>
                        <a:pt x="1006353" y="305616"/>
                      </a:moveTo>
                      <a:cubicBezTo>
                        <a:pt x="1000808" y="306501"/>
                        <a:pt x="996148" y="302963"/>
                        <a:pt x="993767" y="304902"/>
                      </a:cubicBezTo>
                      <a:cubicBezTo>
                        <a:pt x="991896" y="314155"/>
                        <a:pt x="997679" y="316162"/>
                        <a:pt x="1002169" y="319360"/>
                      </a:cubicBezTo>
                      <a:cubicBezTo>
                        <a:pt x="1005703" y="315726"/>
                        <a:pt x="1007228" y="310590"/>
                        <a:pt x="1006251" y="305616"/>
                      </a:cubicBezTo>
                      <a:close/>
                      <a:moveTo>
                        <a:pt x="799899" y="302487"/>
                      </a:moveTo>
                      <a:cubicBezTo>
                        <a:pt x="806192" y="305276"/>
                        <a:pt x="804968" y="295343"/>
                        <a:pt x="801294" y="295513"/>
                      </a:cubicBezTo>
                      <a:cubicBezTo>
                        <a:pt x="802484" y="299561"/>
                        <a:pt x="799321" y="299051"/>
                        <a:pt x="799899" y="302487"/>
                      </a:cubicBezTo>
                      <a:close/>
                      <a:moveTo>
                        <a:pt x="877290" y="311025"/>
                      </a:moveTo>
                      <a:cubicBezTo>
                        <a:pt x="879314" y="312515"/>
                        <a:pt x="881843" y="313150"/>
                        <a:pt x="884331" y="312794"/>
                      </a:cubicBezTo>
                      <a:cubicBezTo>
                        <a:pt x="885454" y="308848"/>
                        <a:pt x="889026" y="307453"/>
                        <a:pt x="889944" y="303303"/>
                      </a:cubicBezTo>
                      <a:cubicBezTo>
                        <a:pt x="881916" y="299765"/>
                        <a:pt x="881814" y="308610"/>
                        <a:pt x="877290" y="311025"/>
                      </a:cubicBezTo>
                      <a:close/>
                      <a:moveTo>
                        <a:pt x="564869" y="299187"/>
                      </a:moveTo>
                      <a:cubicBezTo>
                        <a:pt x="568782" y="301092"/>
                        <a:pt x="570823" y="302589"/>
                        <a:pt x="574837" y="301160"/>
                      </a:cubicBezTo>
                      <a:cubicBezTo>
                        <a:pt x="574837" y="297418"/>
                        <a:pt x="574292" y="293098"/>
                        <a:pt x="576266" y="291363"/>
                      </a:cubicBezTo>
                      <a:cubicBezTo>
                        <a:pt x="569326" y="290717"/>
                        <a:pt x="563611" y="291295"/>
                        <a:pt x="564869" y="299187"/>
                      </a:cubicBezTo>
                      <a:close/>
                      <a:moveTo>
                        <a:pt x="950258" y="326401"/>
                      </a:moveTo>
                      <a:cubicBezTo>
                        <a:pt x="957674" y="326776"/>
                        <a:pt x="960259" y="322013"/>
                        <a:pt x="961484" y="315856"/>
                      </a:cubicBezTo>
                      <a:cubicBezTo>
                        <a:pt x="954748" y="311127"/>
                        <a:pt x="950020" y="319019"/>
                        <a:pt x="950258" y="326265"/>
                      </a:cubicBezTo>
                      <a:close/>
                      <a:moveTo>
                        <a:pt x="1030030" y="319598"/>
                      </a:moveTo>
                      <a:cubicBezTo>
                        <a:pt x="1021423" y="319360"/>
                        <a:pt x="1020675" y="327422"/>
                        <a:pt x="1016048" y="331402"/>
                      </a:cubicBezTo>
                      <a:cubicBezTo>
                        <a:pt x="1022069" y="334668"/>
                        <a:pt x="1036187" y="329055"/>
                        <a:pt x="1030030" y="319530"/>
                      </a:cubicBezTo>
                      <a:close/>
                      <a:moveTo>
                        <a:pt x="1004891" y="333579"/>
                      </a:moveTo>
                      <a:cubicBezTo>
                        <a:pt x="999550" y="328272"/>
                        <a:pt x="998087" y="333375"/>
                        <a:pt x="990875" y="332797"/>
                      </a:cubicBezTo>
                      <a:cubicBezTo>
                        <a:pt x="990226" y="339434"/>
                        <a:pt x="985899" y="345142"/>
                        <a:pt x="979683" y="347560"/>
                      </a:cubicBezTo>
                      <a:cubicBezTo>
                        <a:pt x="977812" y="346064"/>
                        <a:pt x="976928" y="343648"/>
                        <a:pt x="974104" y="343036"/>
                      </a:cubicBezTo>
                      <a:cubicBezTo>
                        <a:pt x="972165" y="347560"/>
                        <a:pt x="972233" y="354160"/>
                        <a:pt x="971281" y="359705"/>
                      </a:cubicBezTo>
                      <a:cubicBezTo>
                        <a:pt x="972832" y="359752"/>
                        <a:pt x="974320" y="360328"/>
                        <a:pt x="975499" y="361338"/>
                      </a:cubicBezTo>
                      <a:cubicBezTo>
                        <a:pt x="979887" y="354262"/>
                        <a:pt x="985704" y="343036"/>
                        <a:pt x="996488" y="347084"/>
                      </a:cubicBezTo>
                      <a:cubicBezTo>
                        <a:pt x="998223" y="341403"/>
                        <a:pt x="1002407" y="338376"/>
                        <a:pt x="1004891" y="333511"/>
                      </a:cubicBezTo>
                      <a:close/>
                      <a:moveTo>
                        <a:pt x="500780" y="318271"/>
                      </a:moveTo>
                      <a:cubicBezTo>
                        <a:pt x="492990" y="322659"/>
                        <a:pt x="487989" y="312522"/>
                        <a:pt x="482274" y="315822"/>
                      </a:cubicBezTo>
                      <a:cubicBezTo>
                        <a:pt x="488772" y="322047"/>
                        <a:pt x="493126" y="336028"/>
                        <a:pt x="506529" y="331300"/>
                      </a:cubicBezTo>
                      <a:cubicBezTo>
                        <a:pt x="505644" y="323918"/>
                        <a:pt x="498433" y="307487"/>
                        <a:pt x="507924" y="313032"/>
                      </a:cubicBezTo>
                      <a:cubicBezTo>
                        <a:pt x="504250" y="296636"/>
                        <a:pt x="486935" y="309699"/>
                        <a:pt x="500780" y="318203"/>
                      </a:cubicBezTo>
                      <a:close/>
                      <a:moveTo>
                        <a:pt x="961484" y="345145"/>
                      </a:moveTo>
                      <a:cubicBezTo>
                        <a:pt x="964137" y="343614"/>
                        <a:pt x="970736" y="333375"/>
                        <a:pt x="964273" y="331334"/>
                      </a:cubicBezTo>
                      <a:cubicBezTo>
                        <a:pt x="962618" y="335738"/>
                        <a:pt x="961677" y="340377"/>
                        <a:pt x="961484" y="345077"/>
                      </a:cubicBezTo>
                      <a:close/>
                      <a:moveTo>
                        <a:pt x="878718" y="356031"/>
                      </a:moveTo>
                      <a:cubicBezTo>
                        <a:pt x="887835" y="363209"/>
                        <a:pt x="893210" y="348649"/>
                        <a:pt x="895727" y="340110"/>
                      </a:cubicBezTo>
                      <a:cubicBezTo>
                        <a:pt x="891373" y="337695"/>
                        <a:pt x="889604" y="332831"/>
                        <a:pt x="884501" y="331096"/>
                      </a:cubicBezTo>
                      <a:cubicBezTo>
                        <a:pt x="882290" y="336437"/>
                        <a:pt x="888141" y="334191"/>
                        <a:pt x="888685" y="336947"/>
                      </a:cubicBezTo>
                      <a:cubicBezTo>
                        <a:pt x="884705" y="339940"/>
                        <a:pt x="882290" y="342322"/>
                        <a:pt x="885896" y="346574"/>
                      </a:cubicBezTo>
                      <a:cubicBezTo>
                        <a:pt x="880317" y="346404"/>
                        <a:pt x="882324" y="354194"/>
                        <a:pt x="878718" y="355963"/>
                      </a:cubicBezTo>
                      <a:close/>
                      <a:moveTo>
                        <a:pt x="1020233" y="340008"/>
                      </a:moveTo>
                      <a:lnTo>
                        <a:pt x="1016048" y="339770"/>
                      </a:lnTo>
                      <a:cubicBezTo>
                        <a:pt x="1013565" y="346336"/>
                        <a:pt x="1004414" y="347697"/>
                        <a:pt x="1009245" y="354772"/>
                      </a:cubicBezTo>
                      <a:cubicBezTo>
                        <a:pt x="1015266" y="352425"/>
                        <a:pt x="1021627" y="350248"/>
                        <a:pt x="1020233" y="339940"/>
                      </a:cubicBezTo>
                      <a:close/>
                      <a:moveTo>
                        <a:pt x="1062143" y="347901"/>
                      </a:moveTo>
                      <a:cubicBezTo>
                        <a:pt x="1060884" y="350350"/>
                        <a:pt x="1056496" y="349397"/>
                        <a:pt x="1057958" y="354704"/>
                      </a:cubicBezTo>
                      <a:cubicBezTo>
                        <a:pt x="1063877" y="353786"/>
                        <a:pt x="1063911" y="358378"/>
                        <a:pt x="1063537" y="363413"/>
                      </a:cubicBezTo>
                      <a:cubicBezTo>
                        <a:pt x="1065850" y="364005"/>
                        <a:pt x="1068304" y="363637"/>
                        <a:pt x="1070341" y="362392"/>
                      </a:cubicBezTo>
                      <a:lnTo>
                        <a:pt x="1070341" y="356813"/>
                      </a:lnTo>
                      <a:cubicBezTo>
                        <a:pt x="1060918" y="358616"/>
                        <a:pt x="1069899" y="349159"/>
                        <a:pt x="1062143" y="347833"/>
                      </a:cubicBezTo>
                      <a:close/>
                      <a:moveTo>
                        <a:pt x="1094221" y="356677"/>
                      </a:moveTo>
                      <a:cubicBezTo>
                        <a:pt x="1094221" y="360079"/>
                        <a:pt x="1091602" y="360861"/>
                        <a:pt x="1094221" y="363651"/>
                      </a:cubicBezTo>
                      <a:cubicBezTo>
                        <a:pt x="1100175" y="364399"/>
                        <a:pt x="1101603" y="356133"/>
                        <a:pt x="1094221" y="356609"/>
                      </a:cubicBezTo>
                      <a:close/>
                      <a:moveTo>
                        <a:pt x="1030030" y="365726"/>
                      </a:moveTo>
                      <a:lnTo>
                        <a:pt x="1030030" y="358752"/>
                      </a:lnTo>
                      <a:cubicBezTo>
                        <a:pt x="1027410" y="358752"/>
                        <a:pt x="1025335" y="359399"/>
                        <a:pt x="1024451" y="361236"/>
                      </a:cubicBezTo>
                      <a:cubicBezTo>
                        <a:pt x="1027138" y="361882"/>
                        <a:pt x="1024417" y="367563"/>
                        <a:pt x="1030030" y="365658"/>
                      </a:cubicBezTo>
                      <a:close/>
                      <a:moveTo>
                        <a:pt x="392229" y="333443"/>
                      </a:moveTo>
                      <a:cubicBezTo>
                        <a:pt x="398556" y="334974"/>
                        <a:pt x="397331" y="324530"/>
                        <a:pt x="392229" y="324939"/>
                      </a:cubicBezTo>
                      <a:cubicBezTo>
                        <a:pt x="393386" y="329905"/>
                        <a:pt x="389576" y="330756"/>
                        <a:pt x="392229" y="333443"/>
                      </a:cubicBezTo>
                      <a:close/>
                      <a:moveTo>
                        <a:pt x="1030030" y="372632"/>
                      </a:moveTo>
                      <a:cubicBezTo>
                        <a:pt x="1032683" y="373380"/>
                        <a:pt x="1033432" y="375829"/>
                        <a:pt x="1037003" y="375829"/>
                      </a:cubicBezTo>
                      <a:cubicBezTo>
                        <a:pt x="1039147" y="369876"/>
                        <a:pt x="1030642" y="367801"/>
                        <a:pt x="1030030" y="372632"/>
                      </a:cubicBezTo>
                      <a:close/>
                      <a:moveTo>
                        <a:pt x="1097011" y="380524"/>
                      </a:moveTo>
                      <a:lnTo>
                        <a:pt x="1102556" y="380830"/>
                      </a:lnTo>
                      <a:cubicBezTo>
                        <a:pt x="1102964" y="377190"/>
                        <a:pt x="1102046" y="374775"/>
                        <a:pt x="1098406" y="375013"/>
                      </a:cubicBezTo>
                      <a:cubicBezTo>
                        <a:pt x="1098712" y="377632"/>
                        <a:pt x="1096841" y="378006"/>
                        <a:pt x="1097011" y="380524"/>
                      </a:cubicBezTo>
                      <a:close/>
                      <a:moveTo>
                        <a:pt x="1127627" y="390525"/>
                      </a:moveTo>
                      <a:cubicBezTo>
                        <a:pt x="1126879" y="388450"/>
                        <a:pt x="1129260" y="383449"/>
                        <a:pt x="1126232" y="383483"/>
                      </a:cubicBezTo>
                      <a:cubicBezTo>
                        <a:pt x="1125994" y="385116"/>
                        <a:pt x="1124055" y="384878"/>
                        <a:pt x="1122048" y="384674"/>
                      </a:cubicBezTo>
                      <a:cubicBezTo>
                        <a:pt x="1121402" y="388994"/>
                        <a:pt x="1123273" y="390967"/>
                        <a:pt x="1127627" y="390525"/>
                      </a:cubicBezTo>
                      <a:close/>
                      <a:moveTo>
                        <a:pt x="1007646" y="378415"/>
                      </a:moveTo>
                      <a:cubicBezTo>
                        <a:pt x="1000842" y="378143"/>
                        <a:pt x="998155" y="382327"/>
                        <a:pt x="997883" y="389062"/>
                      </a:cubicBezTo>
                      <a:cubicBezTo>
                        <a:pt x="1004584" y="389130"/>
                        <a:pt x="1008802" y="386579"/>
                        <a:pt x="1007646" y="378415"/>
                      </a:cubicBezTo>
                      <a:close/>
                      <a:moveTo>
                        <a:pt x="1131811" y="401955"/>
                      </a:moveTo>
                      <a:cubicBezTo>
                        <a:pt x="1136540" y="401309"/>
                        <a:pt x="1144126" y="396444"/>
                        <a:pt x="1141540" y="392702"/>
                      </a:cubicBezTo>
                      <a:cubicBezTo>
                        <a:pt x="1140418" y="395900"/>
                        <a:pt x="1137934" y="388824"/>
                        <a:pt x="1138785" y="385592"/>
                      </a:cubicBezTo>
                      <a:cubicBezTo>
                        <a:pt x="1126981" y="384300"/>
                        <a:pt x="1123715" y="397056"/>
                        <a:pt x="1131811" y="401819"/>
                      </a:cubicBezTo>
                      <a:close/>
                      <a:moveTo>
                        <a:pt x="507924" y="356711"/>
                      </a:moveTo>
                      <a:cubicBezTo>
                        <a:pt x="503637" y="360113"/>
                        <a:pt x="502447" y="366917"/>
                        <a:pt x="497956" y="370318"/>
                      </a:cubicBezTo>
                      <a:cubicBezTo>
                        <a:pt x="508162" y="368822"/>
                        <a:pt x="503808" y="380864"/>
                        <a:pt x="510781" y="382327"/>
                      </a:cubicBezTo>
                      <a:cubicBezTo>
                        <a:pt x="512142" y="375081"/>
                        <a:pt x="517551" y="361542"/>
                        <a:pt x="507924" y="356711"/>
                      </a:cubicBezTo>
                      <a:close/>
                      <a:moveTo>
                        <a:pt x="1023056" y="391818"/>
                      </a:moveTo>
                      <a:cubicBezTo>
                        <a:pt x="1023736" y="386851"/>
                        <a:pt x="1013293" y="384402"/>
                        <a:pt x="1013259" y="388416"/>
                      </a:cubicBezTo>
                      <a:cubicBezTo>
                        <a:pt x="1017613" y="388586"/>
                        <a:pt x="1017239" y="393110"/>
                        <a:pt x="1023056" y="391818"/>
                      </a:cubicBezTo>
                      <a:close/>
                      <a:moveTo>
                        <a:pt x="482172" y="365216"/>
                      </a:moveTo>
                      <a:cubicBezTo>
                        <a:pt x="480097" y="363379"/>
                        <a:pt x="480267" y="359467"/>
                        <a:pt x="476457" y="359229"/>
                      </a:cubicBezTo>
                      <a:cubicBezTo>
                        <a:pt x="475845" y="361916"/>
                        <a:pt x="472375" y="361576"/>
                        <a:pt x="473600" y="366032"/>
                      </a:cubicBezTo>
                      <a:cubicBezTo>
                        <a:pt x="475505" y="368209"/>
                        <a:pt x="482206" y="369060"/>
                        <a:pt x="482274" y="365216"/>
                      </a:cubicBezTo>
                      <a:close/>
                      <a:moveTo>
                        <a:pt x="1187328" y="409133"/>
                      </a:moveTo>
                      <a:cubicBezTo>
                        <a:pt x="1186750" y="405731"/>
                        <a:pt x="1189846" y="406241"/>
                        <a:pt x="1188689" y="402329"/>
                      </a:cubicBezTo>
                      <a:cubicBezTo>
                        <a:pt x="1184675" y="400356"/>
                        <a:pt x="1182362" y="401241"/>
                        <a:pt x="1181885" y="406105"/>
                      </a:cubicBezTo>
                      <a:cubicBezTo>
                        <a:pt x="1184641" y="406207"/>
                        <a:pt x="1183654" y="409949"/>
                        <a:pt x="1187430" y="409133"/>
                      </a:cubicBezTo>
                      <a:close/>
                      <a:moveTo>
                        <a:pt x="916512" y="393042"/>
                      </a:moveTo>
                      <a:cubicBezTo>
                        <a:pt x="911341" y="395900"/>
                        <a:pt x="912498" y="401615"/>
                        <a:pt x="917941" y="404302"/>
                      </a:cubicBezTo>
                      <a:cubicBezTo>
                        <a:pt x="920492" y="401479"/>
                        <a:pt x="922363" y="394505"/>
                        <a:pt x="916614" y="393042"/>
                      </a:cubicBezTo>
                      <a:close/>
                      <a:moveTo>
                        <a:pt x="476729" y="377598"/>
                      </a:moveTo>
                      <a:cubicBezTo>
                        <a:pt x="475373" y="380221"/>
                        <a:pt x="474410" y="383029"/>
                        <a:pt x="473872" y="385933"/>
                      </a:cubicBezTo>
                      <a:cubicBezTo>
                        <a:pt x="477963" y="389087"/>
                        <a:pt x="482960" y="390840"/>
                        <a:pt x="488125" y="390933"/>
                      </a:cubicBezTo>
                      <a:cubicBezTo>
                        <a:pt x="491051" y="383823"/>
                        <a:pt x="484962" y="374298"/>
                        <a:pt x="476729" y="377598"/>
                      </a:cubicBezTo>
                      <a:close/>
                      <a:moveTo>
                        <a:pt x="1168142" y="415018"/>
                      </a:moveTo>
                      <a:cubicBezTo>
                        <a:pt x="1163346" y="413657"/>
                        <a:pt x="1162257" y="416242"/>
                        <a:pt x="1159808" y="417331"/>
                      </a:cubicBezTo>
                      <a:cubicBezTo>
                        <a:pt x="1160896" y="430020"/>
                        <a:pt x="1175660" y="426516"/>
                        <a:pt x="1167972" y="415052"/>
                      </a:cubicBezTo>
                      <a:close/>
                      <a:moveTo>
                        <a:pt x="1032989" y="438456"/>
                      </a:moveTo>
                      <a:cubicBezTo>
                        <a:pt x="1035132" y="432877"/>
                        <a:pt x="1046392" y="412773"/>
                        <a:pt x="1031594" y="409031"/>
                      </a:cubicBezTo>
                      <a:cubicBezTo>
                        <a:pt x="1031901" y="413997"/>
                        <a:pt x="1025063" y="411446"/>
                        <a:pt x="1025982" y="417093"/>
                      </a:cubicBezTo>
                      <a:cubicBezTo>
                        <a:pt x="1031594" y="423863"/>
                        <a:pt x="1025403" y="432775"/>
                        <a:pt x="1032819" y="438490"/>
                      </a:cubicBezTo>
                      <a:close/>
                      <a:moveTo>
                        <a:pt x="926615" y="410323"/>
                      </a:moveTo>
                      <a:cubicBezTo>
                        <a:pt x="924744" y="410323"/>
                        <a:pt x="925357" y="407806"/>
                        <a:pt x="923826" y="407398"/>
                      </a:cubicBezTo>
                      <a:cubicBezTo>
                        <a:pt x="923214" y="409711"/>
                        <a:pt x="917022" y="413317"/>
                        <a:pt x="921002" y="415630"/>
                      </a:cubicBezTo>
                      <a:cubicBezTo>
                        <a:pt x="922091" y="413249"/>
                        <a:pt x="926003" y="413623"/>
                        <a:pt x="926445" y="410357"/>
                      </a:cubicBezTo>
                      <a:close/>
                      <a:moveTo>
                        <a:pt x="526633" y="395798"/>
                      </a:moveTo>
                      <a:cubicBezTo>
                        <a:pt x="533437" y="397567"/>
                        <a:pt x="534594" y="393757"/>
                        <a:pt x="533743" y="387702"/>
                      </a:cubicBezTo>
                      <a:cubicBezTo>
                        <a:pt x="527076" y="387123"/>
                        <a:pt x="523980" y="390899"/>
                        <a:pt x="526463" y="395832"/>
                      </a:cubicBezTo>
                      <a:close/>
                      <a:moveTo>
                        <a:pt x="500950" y="401479"/>
                      </a:moveTo>
                      <a:cubicBezTo>
                        <a:pt x="502939" y="401867"/>
                        <a:pt x="505002" y="401464"/>
                        <a:pt x="506699" y="400356"/>
                      </a:cubicBezTo>
                      <a:cubicBezTo>
                        <a:pt x="507073" y="393995"/>
                        <a:pt x="508740" y="392022"/>
                        <a:pt x="505236" y="387565"/>
                      </a:cubicBezTo>
                      <a:lnTo>
                        <a:pt x="499521" y="387259"/>
                      </a:lnTo>
                      <a:cubicBezTo>
                        <a:pt x="497446" y="390491"/>
                        <a:pt x="496528" y="389743"/>
                        <a:pt x="498126" y="394267"/>
                      </a:cubicBezTo>
                      <a:cubicBezTo>
                        <a:pt x="492888" y="394267"/>
                        <a:pt x="492650" y="395900"/>
                        <a:pt x="488125" y="393723"/>
                      </a:cubicBezTo>
                      <a:cubicBezTo>
                        <a:pt x="487615" y="399404"/>
                        <a:pt x="493024" y="399506"/>
                        <a:pt x="495269" y="402601"/>
                      </a:cubicBezTo>
                      <a:cubicBezTo>
                        <a:pt x="494385" y="406820"/>
                        <a:pt x="497106" y="414848"/>
                        <a:pt x="493840" y="416651"/>
                      </a:cubicBezTo>
                      <a:cubicBezTo>
                        <a:pt x="492196" y="411964"/>
                        <a:pt x="489216" y="407860"/>
                        <a:pt x="485268" y="404846"/>
                      </a:cubicBezTo>
                      <a:cubicBezTo>
                        <a:pt x="478804" y="409881"/>
                        <a:pt x="476797" y="415222"/>
                        <a:pt x="476729" y="424169"/>
                      </a:cubicBezTo>
                      <a:cubicBezTo>
                        <a:pt x="487377" y="433285"/>
                        <a:pt x="494180" y="428591"/>
                        <a:pt x="502379" y="424169"/>
                      </a:cubicBezTo>
                      <a:cubicBezTo>
                        <a:pt x="502039" y="411446"/>
                        <a:pt x="504590" y="410868"/>
                        <a:pt x="500780" y="401513"/>
                      </a:cubicBezTo>
                      <a:close/>
                      <a:moveTo>
                        <a:pt x="461013" y="402159"/>
                      </a:moveTo>
                      <a:cubicBezTo>
                        <a:pt x="462308" y="398568"/>
                        <a:pt x="462796" y="394735"/>
                        <a:pt x="462442" y="390933"/>
                      </a:cubicBezTo>
                      <a:cubicBezTo>
                        <a:pt x="458053" y="391750"/>
                        <a:pt x="459720" y="386919"/>
                        <a:pt x="455298" y="387735"/>
                      </a:cubicBezTo>
                      <a:cubicBezTo>
                        <a:pt x="452917" y="395764"/>
                        <a:pt x="455298" y="398587"/>
                        <a:pt x="460843" y="402193"/>
                      </a:cubicBezTo>
                      <a:close/>
                      <a:moveTo>
                        <a:pt x="547963" y="396954"/>
                      </a:moveTo>
                      <a:cubicBezTo>
                        <a:pt x="548133" y="392600"/>
                        <a:pt x="543676" y="392498"/>
                        <a:pt x="539424" y="392260"/>
                      </a:cubicBezTo>
                      <a:cubicBezTo>
                        <a:pt x="538438" y="397295"/>
                        <a:pt x="543472" y="396818"/>
                        <a:pt x="547793" y="396988"/>
                      </a:cubicBezTo>
                      <a:close/>
                      <a:moveTo>
                        <a:pt x="1136165" y="424441"/>
                      </a:moveTo>
                      <a:cubicBezTo>
                        <a:pt x="1132458" y="429373"/>
                        <a:pt x="1132764" y="438830"/>
                        <a:pt x="1140316" y="439987"/>
                      </a:cubicBezTo>
                      <a:cubicBezTo>
                        <a:pt x="1141336" y="434408"/>
                        <a:pt x="1145826" y="430360"/>
                        <a:pt x="1143139" y="424815"/>
                      </a:cubicBezTo>
                      <a:cubicBezTo>
                        <a:pt x="1140818" y="425725"/>
                        <a:pt x="1138219" y="425602"/>
                        <a:pt x="1135995" y="424475"/>
                      </a:cubicBezTo>
                      <a:close/>
                      <a:moveTo>
                        <a:pt x="1048365" y="421039"/>
                      </a:moveTo>
                      <a:cubicBezTo>
                        <a:pt x="1045008" y="420216"/>
                        <a:pt x="1041619" y="422270"/>
                        <a:pt x="1040795" y="425627"/>
                      </a:cubicBezTo>
                      <a:cubicBezTo>
                        <a:pt x="1040393" y="427265"/>
                        <a:pt x="1040670" y="428996"/>
                        <a:pt x="1041562" y="430428"/>
                      </a:cubicBezTo>
                      <a:cubicBezTo>
                        <a:pt x="1046801" y="430836"/>
                        <a:pt x="1048842" y="427434"/>
                        <a:pt x="1048229" y="421141"/>
                      </a:cubicBezTo>
                      <a:close/>
                      <a:moveTo>
                        <a:pt x="963082" y="419236"/>
                      </a:moveTo>
                      <a:cubicBezTo>
                        <a:pt x="961950" y="424130"/>
                        <a:pt x="962952" y="429276"/>
                        <a:pt x="965838" y="433387"/>
                      </a:cubicBezTo>
                      <a:cubicBezTo>
                        <a:pt x="965464" y="428047"/>
                        <a:pt x="966790" y="421243"/>
                        <a:pt x="962912" y="419338"/>
                      </a:cubicBezTo>
                      <a:close/>
                      <a:moveTo>
                        <a:pt x="904164" y="441280"/>
                      </a:moveTo>
                      <a:cubicBezTo>
                        <a:pt x="906341" y="444035"/>
                        <a:pt x="909641" y="439579"/>
                        <a:pt x="912566" y="443151"/>
                      </a:cubicBezTo>
                      <a:cubicBezTo>
                        <a:pt x="914233" y="437402"/>
                        <a:pt x="919982" y="436007"/>
                        <a:pt x="922397" y="431040"/>
                      </a:cubicBezTo>
                      <a:cubicBezTo>
                        <a:pt x="919710" y="430292"/>
                        <a:pt x="918995" y="427843"/>
                        <a:pt x="915390" y="427877"/>
                      </a:cubicBezTo>
                      <a:cubicBezTo>
                        <a:pt x="911647" y="430598"/>
                        <a:pt x="904742" y="432435"/>
                        <a:pt x="903993" y="441382"/>
                      </a:cubicBezTo>
                      <a:close/>
                      <a:moveTo>
                        <a:pt x="993835" y="440463"/>
                      </a:moveTo>
                      <a:cubicBezTo>
                        <a:pt x="994821" y="436211"/>
                        <a:pt x="994821" y="437844"/>
                        <a:pt x="993835" y="433490"/>
                      </a:cubicBezTo>
                      <a:lnTo>
                        <a:pt x="986861" y="433115"/>
                      </a:lnTo>
                      <a:cubicBezTo>
                        <a:pt x="985704" y="438796"/>
                        <a:pt x="988018" y="441246"/>
                        <a:pt x="993801" y="440565"/>
                      </a:cubicBezTo>
                      <a:close/>
                      <a:moveTo>
                        <a:pt x="527756" y="411446"/>
                      </a:moveTo>
                      <a:cubicBezTo>
                        <a:pt x="523300" y="417739"/>
                        <a:pt x="532110" y="421889"/>
                        <a:pt x="533471" y="427264"/>
                      </a:cubicBezTo>
                      <a:cubicBezTo>
                        <a:pt x="537621" y="427264"/>
                        <a:pt x="538744" y="424305"/>
                        <a:pt x="540581" y="421991"/>
                      </a:cubicBezTo>
                      <a:cubicBezTo>
                        <a:pt x="531328" y="420189"/>
                        <a:pt x="535784" y="414235"/>
                        <a:pt x="527756" y="411446"/>
                      </a:cubicBezTo>
                      <a:close/>
                      <a:moveTo>
                        <a:pt x="1126130" y="453254"/>
                      </a:moveTo>
                      <a:cubicBezTo>
                        <a:pt x="1126504" y="449614"/>
                        <a:pt x="1125654" y="447233"/>
                        <a:pt x="1121946" y="447437"/>
                      </a:cubicBezTo>
                      <a:cubicBezTo>
                        <a:pt x="1119565" y="451043"/>
                        <a:pt x="1122966" y="452812"/>
                        <a:pt x="1119190" y="455669"/>
                      </a:cubicBezTo>
                      <a:cubicBezTo>
                        <a:pt x="1124565" y="457982"/>
                        <a:pt x="1121946" y="451961"/>
                        <a:pt x="1126232" y="453254"/>
                      </a:cubicBezTo>
                      <a:close/>
                      <a:moveTo>
                        <a:pt x="1011864" y="452846"/>
                      </a:moveTo>
                      <a:lnTo>
                        <a:pt x="1011864" y="445838"/>
                      </a:lnTo>
                      <a:cubicBezTo>
                        <a:pt x="1007612" y="445532"/>
                        <a:pt x="1006081" y="453628"/>
                        <a:pt x="1011864" y="452846"/>
                      </a:cubicBezTo>
                      <a:close/>
                      <a:moveTo>
                        <a:pt x="450842" y="421549"/>
                      </a:moveTo>
                      <a:lnTo>
                        <a:pt x="450842" y="427196"/>
                      </a:lnTo>
                      <a:cubicBezTo>
                        <a:pt x="456319" y="428489"/>
                        <a:pt x="456319" y="420631"/>
                        <a:pt x="450842" y="421447"/>
                      </a:cubicBezTo>
                      <a:close/>
                      <a:moveTo>
                        <a:pt x="1083064" y="463595"/>
                      </a:moveTo>
                      <a:cubicBezTo>
                        <a:pt x="1082349" y="459173"/>
                        <a:pt x="1086091" y="458323"/>
                        <a:pt x="1083064" y="455227"/>
                      </a:cubicBezTo>
                      <a:cubicBezTo>
                        <a:pt x="1077144" y="454104"/>
                        <a:pt x="1076600" y="458629"/>
                        <a:pt x="1074695" y="461758"/>
                      </a:cubicBezTo>
                      <a:cubicBezTo>
                        <a:pt x="1077183" y="463329"/>
                        <a:pt x="1080156" y="463945"/>
                        <a:pt x="1083064" y="463493"/>
                      </a:cubicBezTo>
                      <a:close/>
                      <a:moveTo>
                        <a:pt x="490813" y="433558"/>
                      </a:moveTo>
                      <a:lnTo>
                        <a:pt x="485098" y="433251"/>
                      </a:lnTo>
                      <a:cubicBezTo>
                        <a:pt x="484826" y="437266"/>
                        <a:pt x="484927" y="440939"/>
                        <a:pt x="489384" y="440531"/>
                      </a:cubicBezTo>
                      <a:cubicBezTo>
                        <a:pt x="488806" y="437027"/>
                        <a:pt x="491969" y="437504"/>
                        <a:pt x="490813" y="433455"/>
                      </a:cubicBezTo>
                      <a:close/>
                      <a:moveTo>
                        <a:pt x="453699" y="444307"/>
                      </a:moveTo>
                      <a:lnTo>
                        <a:pt x="453699" y="437232"/>
                      </a:lnTo>
                      <a:lnTo>
                        <a:pt x="445161" y="436789"/>
                      </a:lnTo>
                      <a:cubicBezTo>
                        <a:pt x="443698" y="443219"/>
                        <a:pt x="447644" y="444715"/>
                        <a:pt x="453699" y="444205"/>
                      </a:cubicBezTo>
                      <a:close/>
                      <a:moveTo>
                        <a:pt x="527858" y="455295"/>
                      </a:moveTo>
                      <a:cubicBezTo>
                        <a:pt x="531804" y="454683"/>
                        <a:pt x="535852" y="454206"/>
                        <a:pt x="535002" y="448491"/>
                      </a:cubicBezTo>
                      <a:cubicBezTo>
                        <a:pt x="533165" y="448321"/>
                        <a:pt x="533029" y="446586"/>
                        <a:pt x="530716" y="446859"/>
                      </a:cubicBezTo>
                      <a:cubicBezTo>
                        <a:pt x="529899" y="449750"/>
                        <a:pt x="527178" y="450703"/>
                        <a:pt x="527756" y="455193"/>
                      </a:cubicBezTo>
                      <a:close/>
                      <a:moveTo>
                        <a:pt x="423695" y="449784"/>
                      </a:moveTo>
                      <a:cubicBezTo>
                        <a:pt x="422403" y="453186"/>
                        <a:pt x="421382" y="457676"/>
                        <a:pt x="425124" y="459751"/>
                      </a:cubicBezTo>
                      <a:cubicBezTo>
                        <a:pt x="425396" y="457676"/>
                        <a:pt x="428526" y="458629"/>
                        <a:pt x="430839" y="458663"/>
                      </a:cubicBezTo>
                      <a:cubicBezTo>
                        <a:pt x="430363" y="453832"/>
                        <a:pt x="426553" y="452199"/>
                        <a:pt x="423695" y="449682"/>
                      </a:cubicBezTo>
                      <a:close/>
                      <a:moveTo>
                        <a:pt x="525035" y="467814"/>
                      </a:moveTo>
                      <a:cubicBezTo>
                        <a:pt x="521361" y="467507"/>
                        <a:pt x="523538" y="461724"/>
                        <a:pt x="517925" y="463221"/>
                      </a:cubicBezTo>
                      <a:cubicBezTo>
                        <a:pt x="517551" y="471521"/>
                        <a:pt x="525715" y="471930"/>
                        <a:pt x="530716" y="475195"/>
                      </a:cubicBezTo>
                      <a:cubicBezTo>
                        <a:pt x="532552" y="468834"/>
                        <a:pt x="533165" y="469548"/>
                        <a:pt x="536431" y="464208"/>
                      </a:cubicBezTo>
                      <a:cubicBezTo>
                        <a:pt x="535002" y="462235"/>
                        <a:pt x="532587" y="461214"/>
                        <a:pt x="532144" y="458323"/>
                      </a:cubicBezTo>
                      <a:cubicBezTo>
                        <a:pt x="529825" y="459187"/>
                        <a:pt x="527251" y="459051"/>
                        <a:pt x="525034" y="457948"/>
                      </a:cubicBezTo>
                      <a:cubicBezTo>
                        <a:pt x="523844" y="461486"/>
                        <a:pt x="529355" y="465807"/>
                        <a:pt x="525035" y="467712"/>
                      </a:cubicBezTo>
                      <a:close/>
                      <a:moveTo>
                        <a:pt x="1115108" y="490265"/>
                      </a:moveTo>
                      <a:cubicBezTo>
                        <a:pt x="1112965" y="493123"/>
                        <a:pt x="1109461" y="494518"/>
                        <a:pt x="1109530" y="499722"/>
                      </a:cubicBezTo>
                      <a:cubicBezTo>
                        <a:pt x="1114462" y="500743"/>
                        <a:pt x="1118952" y="494041"/>
                        <a:pt x="1115108" y="490265"/>
                      </a:cubicBezTo>
                      <a:close/>
                      <a:moveTo>
                        <a:pt x="1166577" y="502716"/>
                      </a:moveTo>
                      <a:lnTo>
                        <a:pt x="1166577" y="509690"/>
                      </a:lnTo>
                      <a:cubicBezTo>
                        <a:pt x="1172463" y="515745"/>
                        <a:pt x="1176987" y="508975"/>
                        <a:pt x="1179062" y="503396"/>
                      </a:cubicBezTo>
                      <a:cubicBezTo>
                        <a:pt x="1175463" y="500535"/>
                        <a:pt x="1170439" y="500288"/>
                        <a:pt x="1166578" y="502784"/>
                      </a:cubicBezTo>
                      <a:close/>
                      <a:moveTo>
                        <a:pt x="392229" y="472100"/>
                      </a:moveTo>
                      <a:cubicBezTo>
                        <a:pt x="396193" y="472114"/>
                        <a:pt x="399418" y="468911"/>
                        <a:pt x="399431" y="464947"/>
                      </a:cubicBezTo>
                      <a:cubicBezTo>
                        <a:pt x="399432" y="464632"/>
                        <a:pt x="399413" y="464316"/>
                        <a:pt x="399372" y="464004"/>
                      </a:cubicBezTo>
                      <a:lnTo>
                        <a:pt x="393658" y="463697"/>
                      </a:lnTo>
                      <a:cubicBezTo>
                        <a:pt x="392141" y="466206"/>
                        <a:pt x="391631" y="469196"/>
                        <a:pt x="392229" y="472066"/>
                      </a:cubicBezTo>
                      <a:close/>
                      <a:moveTo>
                        <a:pt x="493738" y="492919"/>
                      </a:moveTo>
                      <a:cubicBezTo>
                        <a:pt x="496313" y="495304"/>
                        <a:pt x="499183" y="497350"/>
                        <a:pt x="502277" y="499008"/>
                      </a:cubicBezTo>
                      <a:cubicBezTo>
                        <a:pt x="507447" y="497341"/>
                        <a:pt x="510033" y="492953"/>
                        <a:pt x="512244" y="488224"/>
                      </a:cubicBezTo>
                      <a:cubicBezTo>
                        <a:pt x="515646" y="492170"/>
                        <a:pt x="519932" y="490878"/>
                        <a:pt x="525103" y="490299"/>
                      </a:cubicBezTo>
                      <a:cubicBezTo>
                        <a:pt x="523980" y="484754"/>
                        <a:pt x="523946" y="478189"/>
                        <a:pt x="519388" y="475876"/>
                      </a:cubicBezTo>
                      <a:cubicBezTo>
                        <a:pt x="508808" y="477815"/>
                        <a:pt x="498977" y="481489"/>
                        <a:pt x="493738" y="492919"/>
                      </a:cubicBezTo>
                      <a:close/>
                      <a:moveTo>
                        <a:pt x="1041426" y="512989"/>
                      </a:moveTo>
                      <a:cubicBezTo>
                        <a:pt x="1045042" y="512811"/>
                        <a:pt x="1047959" y="509966"/>
                        <a:pt x="1048229" y="506356"/>
                      </a:cubicBezTo>
                      <a:cubicBezTo>
                        <a:pt x="1042684" y="505233"/>
                        <a:pt x="1042004" y="509179"/>
                        <a:pt x="1041222" y="512989"/>
                      </a:cubicBezTo>
                      <a:close/>
                      <a:moveTo>
                        <a:pt x="1035813" y="525270"/>
                      </a:moveTo>
                      <a:cubicBezTo>
                        <a:pt x="1037173" y="527753"/>
                        <a:pt x="1040201" y="528672"/>
                        <a:pt x="1042820" y="529828"/>
                      </a:cubicBezTo>
                      <a:cubicBezTo>
                        <a:pt x="1043301" y="527378"/>
                        <a:pt x="1042800" y="524837"/>
                        <a:pt x="1041426" y="522752"/>
                      </a:cubicBezTo>
                      <a:cubicBezTo>
                        <a:pt x="1038024" y="522208"/>
                        <a:pt x="1035949" y="522820"/>
                        <a:pt x="1035609" y="525270"/>
                      </a:cubicBezTo>
                      <a:close/>
                      <a:moveTo>
                        <a:pt x="483533" y="512173"/>
                      </a:moveTo>
                      <a:cubicBezTo>
                        <a:pt x="483533" y="506390"/>
                        <a:pt x="485064" y="506254"/>
                        <a:pt x="486424" y="499620"/>
                      </a:cubicBezTo>
                      <a:cubicBezTo>
                        <a:pt x="484587" y="497545"/>
                        <a:pt x="479621" y="498362"/>
                        <a:pt x="477852" y="496218"/>
                      </a:cubicBezTo>
                      <a:cubicBezTo>
                        <a:pt x="480845" y="503022"/>
                        <a:pt x="474926" y="510166"/>
                        <a:pt x="483533" y="512173"/>
                      </a:cubicBezTo>
                      <a:close/>
                      <a:moveTo>
                        <a:pt x="1094085" y="553437"/>
                      </a:moveTo>
                      <a:cubicBezTo>
                        <a:pt x="1098610" y="554015"/>
                        <a:pt x="1100889" y="552110"/>
                        <a:pt x="1100889" y="548232"/>
                      </a:cubicBezTo>
                      <a:cubicBezTo>
                        <a:pt x="1100191" y="546238"/>
                        <a:pt x="1098684" y="544632"/>
                        <a:pt x="1096739" y="543810"/>
                      </a:cubicBezTo>
                      <a:cubicBezTo>
                        <a:pt x="1094936" y="547347"/>
                        <a:pt x="1091874" y="548742"/>
                        <a:pt x="1094221" y="553437"/>
                      </a:cubicBezTo>
                      <a:close/>
                      <a:moveTo>
                        <a:pt x="1020096" y="552416"/>
                      </a:moveTo>
                      <a:cubicBezTo>
                        <a:pt x="1023124" y="556158"/>
                        <a:pt x="1018804" y="560274"/>
                        <a:pt x="1021491" y="562281"/>
                      </a:cubicBezTo>
                      <a:cubicBezTo>
                        <a:pt x="1025097" y="560478"/>
                        <a:pt x="1025369" y="555171"/>
                        <a:pt x="1031288" y="555784"/>
                      </a:cubicBezTo>
                      <a:cubicBezTo>
                        <a:pt x="1029588" y="549695"/>
                        <a:pt x="1037207" y="545340"/>
                        <a:pt x="1031288" y="543231"/>
                      </a:cubicBezTo>
                      <a:cubicBezTo>
                        <a:pt x="1026220" y="544694"/>
                        <a:pt x="1025914" y="551498"/>
                        <a:pt x="1020233" y="552416"/>
                      </a:cubicBezTo>
                      <a:close/>
                      <a:moveTo>
                        <a:pt x="1063401" y="546293"/>
                      </a:moveTo>
                      <a:cubicBezTo>
                        <a:pt x="1057210" y="544898"/>
                        <a:pt x="1057788" y="550579"/>
                        <a:pt x="1055033" y="552824"/>
                      </a:cubicBezTo>
                      <a:cubicBezTo>
                        <a:pt x="1058877" y="551498"/>
                        <a:pt x="1063095" y="550919"/>
                        <a:pt x="1063537" y="546293"/>
                      </a:cubicBezTo>
                      <a:close/>
                      <a:moveTo>
                        <a:pt x="1170694" y="557383"/>
                      </a:moveTo>
                      <a:cubicBezTo>
                        <a:pt x="1170013" y="559390"/>
                        <a:pt x="1168653" y="560784"/>
                        <a:pt x="1167938" y="562791"/>
                      </a:cubicBezTo>
                      <a:cubicBezTo>
                        <a:pt x="1170830" y="563744"/>
                        <a:pt x="1172428" y="567010"/>
                        <a:pt x="1174742" y="564560"/>
                      </a:cubicBezTo>
                      <a:cubicBezTo>
                        <a:pt x="1174469" y="561295"/>
                        <a:pt x="1173483" y="558471"/>
                        <a:pt x="1170694" y="557383"/>
                      </a:cubicBezTo>
                      <a:close/>
                      <a:moveTo>
                        <a:pt x="1042582" y="553573"/>
                      </a:moveTo>
                      <a:cubicBezTo>
                        <a:pt x="1040337" y="555546"/>
                        <a:pt x="1040507" y="561431"/>
                        <a:pt x="1045338" y="560716"/>
                      </a:cubicBezTo>
                      <a:cubicBezTo>
                        <a:pt x="1047617" y="558743"/>
                        <a:pt x="1045372" y="554899"/>
                        <a:pt x="1042616" y="553573"/>
                      </a:cubicBezTo>
                      <a:close/>
                      <a:moveTo>
                        <a:pt x="1109461" y="573779"/>
                      </a:moveTo>
                      <a:cubicBezTo>
                        <a:pt x="1110754" y="570037"/>
                        <a:pt x="1113816" y="575922"/>
                        <a:pt x="1117830" y="574187"/>
                      </a:cubicBezTo>
                      <a:cubicBezTo>
                        <a:pt x="1118612" y="569901"/>
                        <a:pt x="1121980" y="568336"/>
                        <a:pt x="1123409" y="564731"/>
                      </a:cubicBezTo>
                      <a:cubicBezTo>
                        <a:pt x="1120007" y="563574"/>
                        <a:pt x="1119667" y="559866"/>
                        <a:pt x="1116605" y="558743"/>
                      </a:cubicBezTo>
                      <a:cubicBezTo>
                        <a:pt x="1115627" y="563338"/>
                        <a:pt x="1111574" y="566626"/>
                        <a:pt x="1106876" y="566636"/>
                      </a:cubicBezTo>
                      <a:cubicBezTo>
                        <a:pt x="1106320" y="569314"/>
                        <a:pt x="1107320" y="572077"/>
                        <a:pt x="1109461" y="573779"/>
                      </a:cubicBezTo>
                      <a:close/>
                      <a:moveTo>
                        <a:pt x="1088574" y="572691"/>
                      </a:moveTo>
                      <a:cubicBezTo>
                        <a:pt x="1097317" y="572078"/>
                        <a:pt x="1102726" y="568847"/>
                        <a:pt x="1099732" y="559288"/>
                      </a:cubicBezTo>
                      <a:cubicBezTo>
                        <a:pt x="1090275" y="556396"/>
                        <a:pt x="1081057" y="563302"/>
                        <a:pt x="1088642" y="572691"/>
                      </a:cubicBezTo>
                      <a:close/>
                      <a:moveTo>
                        <a:pt x="437983" y="528195"/>
                      </a:moveTo>
                      <a:cubicBezTo>
                        <a:pt x="437212" y="531391"/>
                        <a:pt x="439179" y="534607"/>
                        <a:pt x="442375" y="535378"/>
                      </a:cubicBezTo>
                      <a:cubicBezTo>
                        <a:pt x="442808" y="535482"/>
                        <a:pt x="443252" y="535538"/>
                        <a:pt x="443698" y="535543"/>
                      </a:cubicBezTo>
                      <a:cubicBezTo>
                        <a:pt x="446828" y="532447"/>
                        <a:pt x="443290" y="527685"/>
                        <a:pt x="437983" y="528195"/>
                      </a:cubicBezTo>
                      <a:close/>
                      <a:moveTo>
                        <a:pt x="1076090" y="573473"/>
                      </a:moveTo>
                      <a:lnTo>
                        <a:pt x="1082893" y="573813"/>
                      </a:lnTo>
                      <a:cubicBezTo>
                        <a:pt x="1084279" y="571184"/>
                        <a:pt x="1084279" y="568040"/>
                        <a:pt x="1082893" y="565411"/>
                      </a:cubicBezTo>
                      <a:cubicBezTo>
                        <a:pt x="1078951" y="565565"/>
                        <a:pt x="1075881" y="568887"/>
                        <a:pt x="1076035" y="572829"/>
                      </a:cubicBezTo>
                      <a:cubicBezTo>
                        <a:pt x="1076044" y="573045"/>
                        <a:pt x="1076062" y="573259"/>
                        <a:pt x="1076090" y="573473"/>
                      </a:cubicBezTo>
                      <a:close/>
                      <a:moveTo>
                        <a:pt x="409408" y="537890"/>
                      </a:moveTo>
                      <a:cubicBezTo>
                        <a:pt x="409102" y="538979"/>
                        <a:pt x="408183" y="539489"/>
                        <a:pt x="406516" y="539183"/>
                      </a:cubicBezTo>
                      <a:cubicBezTo>
                        <a:pt x="404373" y="545170"/>
                        <a:pt x="413082" y="547109"/>
                        <a:pt x="413694" y="542347"/>
                      </a:cubicBezTo>
                      <a:cubicBezTo>
                        <a:pt x="411007" y="542177"/>
                        <a:pt x="412708" y="537890"/>
                        <a:pt x="409408" y="537890"/>
                      </a:cubicBezTo>
                      <a:close/>
                      <a:moveTo>
                        <a:pt x="1138785" y="588917"/>
                      </a:moveTo>
                      <a:cubicBezTo>
                        <a:pt x="1138092" y="585423"/>
                        <a:pt x="1136098" y="582322"/>
                        <a:pt x="1133206" y="580243"/>
                      </a:cubicBezTo>
                      <a:cubicBezTo>
                        <a:pt x="1129022" y="584155"/>
                        <a:pt x="1129396" y="585311"/>
                        <a:pt x="1131811" y="591332"/>
                      </a:cubicBezTo>
                      <a:cubicBezTo>
                        <a:pt x="1135281" y="592013"/>
                        <a:pt x="1136131" y="589666"/>
                        <a:pt x="1138785" y="589223"/>
                      </a:cubicBezTo>
                      <a:close/>
                      <a:moveTo>
                        <a:pt x="425124" y="552994"/>
                      </a:moveTo>
                      <a:cubicBezTo>
                        <a:pt x="431758" y="555001"/>
                        <a:pt x="431928" y="547688"/>
                        <a:pt x="426553" y="547381"/>
                      </a:cubicBezTo>
                      <a:cubicBezTo>
                        <a:pt x="426893" y="550069"/>
                        <a:pt x="424954" y="550443"/>
                        <a:pt x="425124" y="552994"/>
                      </a:cubicBezTo>
                      <a:close/>
                      <a:moveTo>
                        <a:pt x="993801" y="590210"/>
                      </a:moveTo>
                      <a:cubicBezTo>
                        <a:pt x="993783" y="588713"/>
                        <a:pt x="994289" y="587258"/>
                        <a:pt x="995229" y="586094"/>
                      </a:cubicBezTo>
                      <a:cubicBezTo>
                        <a:pt x="989582" y="580413"/>
                        <a:pt x="984650" y="590686"/>
                        <a:pt x="993801" y="590210"/>
                      </a:cubicBezTo>
                      <a:close/>
                      <a:moveTo>
                        <a:pt x="1186172" y="594394"/>
                      </a:moveTo>
                      <a:lnTo>
                        <a:pt x="1181987" y="594156"/>
                      </a:lnTo>
                      <a:cubicBezTo>
                        <a:pt x="1180636" y="596148"/>
                        <a:pt x="1180134" y="598596"/>
                        <a:pt x="1180593" y="600960"/>
                      </a:cubicBezTo>
                      <a:cubicBezTo>
                        <a:pt x="1184301" y="601028"/>
                        <a:pt x="1186376" y="599123"/>
                        <a:pt x="1186036" y="594394"/>
                      </a:cubicBezTo>
                      <a:close/>
                      <a:moveTo>
                        <a:pt x="1007782" y="593748"/>
                      </a:moveTo>
                      <a:cubicBezTo>
                        <a:pt x="1005809" y="593305"/>
                        <a:pt x="1005435" y="591298"/>
                        <a:pt x="1003598" y="590720"/>
                      </a:cubicBezTo>
                      <a:cubicBezTo>
                        <a:pt x="1003292" y="595551"/>
                        <a:pt x="1001625" y="597218"/>
                        <a:pt x="1005027" y="600585"/>
                      </a:cubicBezTo>
                      <a:cubicBezTo>
                        <a:pt x="1004006" y="596231"/>
                        <a:pt x="1008700" y="598102"/>
                        <a:pt x="1007646" y="593748"/>
                      </a:cubicBezTo>
                      <a:close/>
                      <a:moveTo>
                        <a:pt x="1069252" y="594020"/>
                      </a:moveTo>
                      <a:cubicBezTo>
                        <a:pt x="1068912" y="597830"/>
                        <a:pt x="1066837" y="597728"/>
                        <a:pt x="1067007" y="599803"/>
                      </a:cubicBezTo>
                      <a:cubicBezTo>
                        <a:pt x="1066423" y="600249"/>
                        <a:pt x="1065767" y="600594"/>
                        <a:pt x="1065068" y="600823"/>
                      </a:cubicBezTo>
                      <a:cubicBezTo>
                        <a:pt x="1059727" y="618683"/>
                        <a:pt x="1076498" y="633685"/>
                        <a:pt x="1091500" y="631439"/>
                      </a:cubicBezTo>
                      <a:lnTo>
                        <a:pt x="1091500" y="631439"/>
                      </a:lnTo>
                      <a:cubicBezTo>
                        <a:pt x="1093897" y="631061"/>
                        <a:pt x="1096204" y="630242"/>
                        <a:pt x="1098303" y="629024"/>
                      </a:cubicBezTo>
                      <a:cubicBezTo>
                        <a:pt x="1104257" y="616676"/>
                        <a:pt x="1102284" y="605688"/>
                        <a:pt x="1101059" y="594258"/>
                      </a:cubicBezTo>
                      <a:cubicBezTo>
                        <a:pt x="1094834" y="597660"/>
                        <a:pt x="1091500" y="592999"/>
                        <a:pt x="1088540" y="589461"/>
                      </a:cubicBezTo>
                      <a:cubicBezTo>
                        <a:pt x="1084322" y="594190"/>
                        <a:pt x="1079628" y="589972"/>
                        <a:pt x="1073198" y="591468"/>
                      </a:cubicBezTo>
                      <a:cubicBezTo>
                        <a:pt x="1072500" y="592460"/>
                        <a:pt x="1071863" y="593493"/>
                        <a:pt x="1071293" y="594564"/>
                      </a:cubicBezTo>
                      <a:cubicBezTo>
                        <a:pt x="1070589" y="594307"/>
                        <a:pt x="1069859" y="594124"/>
                        <a:pt x="1069116" y="594020"/>
                      </a:cubicBezTo>
                      <a:close/>
                      <a:moveTo>
                        <a:pt x="450978" y="569833"/>
                      </a:moveTo>
                      <a:cubicBezTo>
                        <a:pt x="448935" y="569975"/>
                        <a:pt x="446912" y="569358"/>
                        <a:pt x="445297" y="568098"/>
                      </a:cubicBezTo>
                      <a:cubicBezTo>
                        <a:pt x="444684" y="571500"/>
                        <a:pt x="447882" y="571330"/>
                        <a:pt x="446725" y="575276"/>
                      </a:cubicBezTo>
                      <a:cubicBezTo>
                        <a:pt x="450331" y="575888"/>
                        <a:pt x="450263" y="572487"/>
                        <a:pt x="450842" y="569833"/>
                      </a:cubicBezTo>
                      <a:close/>
                      <a:moveTo>
                        <a:pt x="992406" y="608341"/>
                      </a:moveTo>
                      <a:cubicBezTo>
                        <a:pt x="992644" y="606709"/>
                        <a:pt x="994617" y="606947"/>
                        <a:pt x="996624" y="607151"/>
                      </a:cubicBezTo>
                      <a:cubicBezTo>
                        <a:pt x="997187" y="604251"/>
                        <a:pt x="996693" y="601246"/>
                        <a:pt x="995230" y="598680"/>
                      </a:cubicBezTo>
                      <a:cubicBezTo>
                        <a:pt x="992576" y="598238"/>
                        <a:pt x="992134" y="600109"/>
                        <a:pt x="989617" y="599803"/>
                      </a:cubicBezTo>
                      <a:cubicBezTo>
                        <a:pt x="989514" y="603511"/>
                        <a:pt x="988698" y="608001"/>
                        <a:pt x="992270" y="608341"/>
                      </a:cubicBezTo>
                      <a:close/>
                      <a:moveTo>
                        <a:pt x="1042752" y="617832"/>
                      </a:moveTo>
                      <a:cubicBezTo>
                        <a:pt x="1043127" y="614703"/>
                        <a:pt x="1042378" y="612594"/>
                        <a:pt x="1039929" y="612117"/>
                      </a:cubicBezTo>
                      <a:cubicBezTo>
                        <a:pt x="1037548" y="613342"/>
                        <a:pt x="1036867" y="616370"/>
                        <a:pt x="1035745" y="618921"/>
                      </a:cubicBezTo>
                      <a:cubicBezTo>
                        <a:pt x="1038088" y="619504"/>
                        <a:pt x="1040568" y="619111"/>
                        <a:pt x="1042616" y="617832"/>
                      </a:cubicBezTo>
                      <a:close/>
                      <a:moveTo>
                        <a:pt x="1168108" y="626915"/>
                      </a:moveTo>
                      <a:cubicBezTo>
                        <a:pt x="1170762" y="624432"/>
                        <a:pt x="1168108" y="619669"/>
                        <a:pt x="1165319" y="618411"/>
                      </a:cubicBezTo>
                      <a:cubicBezTo>
                        <a:pt x="1162904" y="620554"/>
                        <a:pt x="1163516" y="627085"/>
                        <a:pt x="1167972" y="626915"/>
                      </a:cubicBezTo>
                      <a:close/>
                      <a:moveTo>
                        <a:pt x="1027376" y="632460"/>
                      </a:moveTo>
                      <a:lnTo>
                        <a:pt x="1027376" y="639468"/>
                      </a:lnTo>
                      <a:cubicBezTo>
                        <a:pt x="1032037" y="641169"/>
                        <a:pt x="1032139" y="639230"/>
                        <a:pt x="1037139" y="641339"/>
                      </a:cubicBezTo>
                      <a:cubicBezTo>
                        <a:pt x="1041630" y="637767"/>
                        <a:pt x="1038704" y="634739"/>
                        <a:pt x="1044147" y="633276"/>
                      </a:cubicBezTo>
                      <a:cubicBezTo>
                        <a:pt x="1044277" y="631016"/>
                        <a:pt x="1043220" y="628850"/>
                        <a:pt x="1041358" y="627561"/>
                      </a:cubicBezTo>
                      <a:cubicBezTo>
                        <a:pt x="1039214" y="634943"/>
                        <a:pt x="1032581" y="627153"/>
                        <a:pt x="1027240" y="632460"/>
                      </a:cubicBezTo>
                      <a:close/>
                      <a:moveTo>
                        <a:pt x="435296" y="600143"/>
                      </a:moveTo>
                      <a:cubicBezTo>
                        <a:pt x="432406" y="599362"/>
                        <a:pt x="429327" y="599715"/>
                        <a:pt x="426689" y="601130"/>
                      </a:cubicBezTo>
                      <a:cubicBezTo>
                        <a:pt x="426485" y="605586"/>
                        <a:pt x="426689" y="609634"/>
                        <a:pt x="429547" y="611335"/>
                      </a:cubicBezTo>
                      <a:cubicBezTo>
                        <a:pt x="431996" y="611335"/>
                        <a:pt x="436928" y="608409"/>
                        <a:pt x="435160" y="600143"/>
                      </a:cubicBezTo>
                      <a:close/>
                      <a:moveTo>
                        <a:pt x="1199915" y="653551"/>
                      </a:moveTo>
                      <a:cubicBezTo>
                        <a:pt x="1196513" y="653993"/>
                        <a:pt x="1196921" y="650864"/>
                        <a:pt x="1193111" y="651816"/>
                      </a:cubicBezTo>
                      <a:cubicBezTo>
                        <a:pt x="1191066" y="655750"/>
                        <a:pt x="1191066" y="660434"/>
                        <a:pt x="1193111" y="664369"/>
                      </a:cubicBezTo>
                      <a:cubicBezTo>
                        <a:pt x="1198282" y="663926"/>
                        <a:pt x="1200051" y="659776"/>
                        <a:pt x="1199915" y="653551"/>
                      </a:cubicBezTo>
                      <a:close/>
                      <a:moveTo>
                        <a:pt x="343515" y="616812"/>
                      </a:moveTo>
                      <a:cubicBezTo>
                        <a:pt x="342393" y="617730"/>
                        <a:pt x="340318" y="624534"/>
                        <a:pt x="343515" y="625282"/>
                      </a:cubicBezTo>
                      <a:cubicBezTo>
                        <a:pt x="345726" y="622561"/>
                        <a:pt x="350625" y="618445"/>
                        <a:pt x="343515" y="616812"/>
                      </a:cubicBezTo>
                      <a:close/>
                      <a:moveTo>
                        <a:pt x="1085853" y="656341"/>
                      </a:moveTo>
                      <a:cubicBezTo>
                        <a:pt x="1085309" y="661511"/>
                        <a:pt x="1086976" y="664573"/>
                        <a:pt x="1091432" y="664981"/>
                      </a:cubicBezTo>
                      <a:cubicBezTo>
                        <a:pt x="1093170" y="662437"/>
                        <a:pt x="1092516" y="658965"/>
                        <a:pt x="1089972" y="657227"/>
                      </a:cubicBezTo>
                      <a:cubicBezTo>
                        <a:pt x="1088768" y="656405"/>
                        <a:pt x="1087289" y="656086"/>
                        <a:pt x="1085853" y="656341"/>
                      </a:cubicBezTo>
                      <a:close/>
                      <a:moveTo>
                        <a:pt x="1112319" y="659028"/>
                      </a:moveTo>
                      <a:cubicBezTo>
                        <a:pt x="1109177" y="661872"/>
                        <a:pt x="1108584" y="666585"/>
                        <a:pt x="1110924" y="670118"/>
                      </a:cubicBezTo>
                      <a:cubicBezTo>
                        <a:pt x="1116061" y="668519"/>
                        <a:pt x="1121470" y="667260"/>
                        <a:pt x="1123477" y="662362"/>
                      </a:cubicBezTo>
                      <a:cubicBezTo>
                        <a:pt x="1119463" y="659028"/>
                        <a:pt x="1115244" y="663961"/>
                        <a:pt x="1112319" y="659028"/>
                      </a:cubicBezTo>
                      <a:close/>
                      <a:moveTo>
                        <a:pt x="1190186" y="676785"/>
                      </a:moveTo>
                      <a:cubicBezTo>
                        <a:pt x="1191444" y="674370"/>
                        <a:pt x="1195833" y="675322"/>
                        <a:pt x="1194370" y="669982"/>
                      </a:cubicBezTo>
                      <a:lnTo>
                        <a:pt x="1187566" y="669642"/>
                      </a:lnTo>
                      <a:cubicBezTo>
                        <a:pt x="1188179" y="672227"/>
                        <a:pt x="1188145" y="675527"/>
                        <a:pt x="1190186" y="676785"/>
                      </a:cubicBezTo>
                      <a:close/>
                      <a:moveTo>
                        <a:pt x="470844" y="644298"/>
                      </a:moveTo>
                      <a:cubicBezTo>
                        <a:pt x="465061" y="640012"/>
                        <a:pt x="462578" y="640692"/>
                        <a:pt x="456557" y="637937"/>
                      </a:cubicBezTo>
                      <a:cubicBezTo>
                        <a:pt x="450571" y="643881"/>
                        <a:pt x="449393" y="653134"/>
                        <a:pt x="453699" y="660389"/>
                      </a:cubicBezTo>
                      <a:cubicBezTo>
                        <a:pt x="462340" y="658586"/>
                        <a:pt x="467714" y="654640"/>
                        <a:pt x="470844" y="644298"/>
                      </a:cubicBezTo>
                      <a:close/>
                      <a:moveTo>
                        <a:pt x="1161032" y="679541"/>
                      </a:moveTo>
                      <a:cubicBezTo>
                        <a:pt x="1157631" y="676581"/>
                        <a:pt x="1149943" y="678214"/>
                        <a:pt x="1148514" y="681718"/>
                      </a:cubicBezTo>
                      <a:cubicBezTo>
                        <a:pt x="1151854" y="682552"/>
                        <a:pt x="1155111" y="683690"/>
                        <a:pt x="1158243" y="685120"/>
                      </a:cubicBezTo>
                      <a:cubicBezTo>
                        <a:pt x="1158957" y="682977"/>
                        <a:pt x="1160488" y="681582"/>
                        <a:pt x="1161032" y="679541"/>
                      </a:cubicBezTo>
                      <a:close/>
                      <a:moveTo>
                        <a:pt x="1211039" y="687569"/>
                      </a:moveTo>
                      <a:cubicBezTo>
                        <a:pt x="1205698" y="691549"/>
                        <a:pt x="1203283" y="703455"/>
                        <a:pt x="1192975" y="697774"/>
                      </a:cubicBezTo>
                      <a:cubicBezTo>
                        <a:pt x="1193383" y="700530"/>
                        <a:pt x="1191104" y="700428"/>
                        <a:pt x="1190186" y="701822"/>
                      </a:cubicBezTo>
                      <a:cubicBezTo>
                        <a:pt x="1195867" y="714035"/>
                        <a:pt x="1189914" y="731010"/>
                        <a:pt x="1190186" y="743596"/>
                      </a:cubicBezTo>
                      <a:cubicBezTo>
                        <a:pt x="1196989" y="744175"/>
                        <a:pt x="1204779" y="747781"/>
                        <a:pt x="1196989" y="753802"/>
                      </a:cubicBezTo>
                      <a:cubicBezTo>
                        <a:pt x="1202160" y="755026"/>
                        <a:pt x="1202976" y="751693"/>
                        <a:pt x="1208079" y="752917"/>
                      </a:cubicBezTo>
                      <a:cubicBezTo>
                        <a:pt x="1205868" y="760707"/>
                        <a:pt x="1219237" y="765674"/>
                        <a:pt x="1223353" y="759245"/>
                      </a:cubicBezTo>
                      <a:cubicBezTo>
                        <a:pt x="1228898" y="766218"/>
                        <a:pt x="1233286" y="756591"/>
                        <a:pt x="1238593" y="761354"/>
                      </a:cubicBezTo>
                      <a:cubicBezTo>
                        <a:pt x="1239920" y="755571"/>
                        <a:pt x="1241995" y="753802"/>
                        <a:pt x="1248288" y="756251"/>
                      </a:cubicBezTo>
                      <a:cubicBezTo>
                        <a:pt x="1245465" y="748733"/>
                        <a:pt x="1252404" y="742916"/>
                        <a:pt x="1256623" y="738528"/>
                      </a:cubicBezTo>
                      <a:cubicBezTo>
                        <a:pt x="1250840" y="731724"/>
                        <a:pt x="1257507" y="722845"/>
                        <a:pt x="1257983" y="714953"/>
                      </a:cubicBezTo>
                      <a:cubicBezTo>
                        <a:pt x="1243696" y="711926"/>
                        <a:pt x="1251962" y="690358"/>
                        <a:pt x="1249683" y="685324"/>
                      </a:cubicBezTo>
                      <a:cubicBezTo>
                        <a:pt x="1249445" y="692502"/>
                        <a:pt x="1242131" y="692127"/>
                        <a:pt x="1238593" y="695903"/>
                      </a:cubicBezTo>
                      <a:cubicBezTo>
                        <a:pt x="1236518" y="693284"/>
                        <a:pt x="1237164" y="688045"/>
                        <a:pt x="1234443" y="685970"/>
                      </a:cubicBezTo>
                      <a:cubicBezTo>
                        <a:pt x="1233048" y="691379"/>
                        <a:pt x="1224238" y="687399"/>
                        <a:pt x="1221958" y="685358"/>
                      </a:cubicBezTo>
                      <a:cubicBezTo>
                        <a:pt x="1221788" y="687943"/>
                        <a:pt x="1221040" y="689984"/>
                        <a:pt x="1219203" y="690801"/>
                      </a:cubicBezTo>
                      <a:cubicBezTo>
                        <a:pt x="1217944" y="688385"/>
                        <a:pt x="1213454" y="688964"/>
                        <a:pt x="1211039" y="687569"/>
                      </a:cubicBezTo>
                      <a:close/>
                      <a:moveTo>
                        <a:pt x="311947" y="652054"/>
                      </a:moveTo>
                      <a:cubicBezTo>
                        <a:pt x="315349" y="650932"/>
                        <a:pt x="317219" y="643788"/>
                        <a:pt x="320553" y="646850"/>
                      </a:cubicBezTo>
                      <a:cubicBezTo>
                        <a:pt x="316539" y="633821"/>
                        <a:pt x="296843" y="646475"/>
                        <a:pt x="311947" y="652054"/>
                      </a:cubicBezTo>
                      <a:close/>
                      <a:moveTo>
                        <a:pt x="1123477" y="697230"/>
                      </a:moveTo>
                      <a:cubicBezTo>
                        <a:pt x="1121232" y="702027"/>
                        <a:pt x="1118748" y="703489"/>
                        <a:pt x="1120653" y="709646"/>
                      </a:cubicBezTo>
                      <a:cubicBezTo>
                        <a:pt x="1130927" y="713082"/>
                        <a:pt x="1134090" y="696243"/>
                        <a:pt x="1123477" y="697230"/>
                      </a:cubicBezTo>
                      <a:close/>
                      <a:moveTo>
                        <a:pt x="1098406" y="698795"/>
                      </a:moveTo>
                      <a:cubicBezTo>
                        <a:pt x="1099426" y="702673"/>
                        <a:pt x="1095616" y="701482"/>
                        <a:pt x="1095582" y="704238"/>
                      </a:cubicBezTo>
                      <a:cubicBezTo>
                        <a:pt x="1098303" y="707095"/>
                        <a:pt x="1104121" y="706109"/>
                        <a:pt x="1102556" y="700428"/>
                      </a:cubicBezTo>
                      <a:cubicBezTo>
                        <a:pt x="1101028" y="700365"/>
                        <a:pt x="1099566" y="699790"/>
                        <a:pt x="1098406" y="698795"/>
                      </a:cubicBezTo>
                      <a:close/>
                      <a:moveTo>
                        <a:pt x="1151303" y="713933"/>
                      </a:moveTo>
                      <a:lnTo>
                        <a:pt x="1156848" y="714205"/>
                      </a:lnTo>
                      <a:cubicBezTo>
                        <a:pt x="1158311" y="708660"/>
                        <a:pt x="1158685" y="704272"/>
                        <a:pt x="1151303" y="704170"/>
                      </a:cubicBezTo>
                      <a:cubicBezTo>
                        <a:pt x="1150623" y="707299"/>
                        <a:pt x="1148514" y="711143"/>
                        <a:pt x="1151303" y="713933"/>
                      </a:cubicBezTo>
                      <a:close/>
                      <a:moveTo>
                        <a:pt x="480845" y="674438"/>
                      </a:moveTo>
                      <a:cubicBezTo>
                        <a:pt x="478124" y="674608"/>
                        <a:pt x="477682" y="672703"/>
                        <a:pt x="475096" y="672737"/>
                      </a:cubicBezTo>
                      <a:cubicBezTo>
                        <a:pt x="473632" y="675874"/>
                        <a:pt x="473632" y="679499"/>
                        <a:pt x="475096" y="682636"/>
                      </a:cubicBezTo>
                      <a:cubicBezTo>
                        <a:pt x="479689" y="682670"/>
                        <a:pt x="481390" y="679745"/>
                        <a:pt x="480845" y="674438"/>
                      </a:cubicBezTo>
                      <a:close/>
                      <a:moveTo>
                        <a:pt x="1094221" y="718185"/>
                      </a:moveTo>
                      <a:cubicBezTo>
                        <a:pt x="1097963" y="717403"/>
                        <a:pt x="1096909" y="721213"/>
                        <a:pt x="1098406" y="722573"/>
                      </a:cubicBezTo>
                      <a:cubicBezTo>
                        <a:pt x="1106298" y="720532"/>
                        <a:pt x="1106026" y="716688"/>
                        <a:pt x="1106774" y="708966"/>
                      </a:cubicBezTo>
                      <a:cubicBezTo>
                        <a:pt x="1097929" y="707163"/>
                        <a:pt x="1094834" y="711381"/>
                        <a:pt x="1094221" y="718185"/>
                      </a:cubicBezTo>
                      <a:close/>
                      <a:moveTo>
                        <a:pt x="372158" y="687569"/>
                      </a:moveTo>
                      <a:cubicBezTo>
                        <a:pt x="368757" y="685154"/>
                        <a:pt x="367804" y="680357"/>
                        <a:pt x="363586" y="678656"/>
                      </a:cubicBezTo>
                      <a:cubicBezTo>
                        <a:pt x="364028" y="683045"/>
                        <a:pt x="368757" y="690665"/>
                        <a:pt x="372158" y="687569"/>
                      </a:cubicBezTo>
                      <a:close/>
                      <a:moveTo>
                        <a:pt x="1097011" y="753189"/>
                      </a:moveTo>
                      <a:cubicBezTo>
                        <a:pt x="1096705" y="750536"/>
                        <a:pt x="1098576" y="750196"/>
                        <a:pt x="1098406" y="747644"/>
                      </a:cubicBezTo>
                      <a:cubicBezTo>
                        <a:pt x="1091602" y="745297"/>
                        <a:pt x="1091942" y="744583"/>
                        <a:pt x="1083064" y="744243"/>
                      </a:cubicBezTo>
                      <a:cubicBezTo>
                        <a:pt x="1085071" y="754754"/>
                        <a:pt x="1089697" y="746930"/>
                        <a:pt x="1097011" y="753189"/>
                      </a:cubicBezTo>
                      <a:close/>
                      <a:moveTo>
                        <a:pt x="1141540" y="780404"/>
                      </a:moveTo>
                      <a:cubicBezTo>
                        <a:pt x="1135247" y="777002"/>
                        <a:pt x="1134737" y="774451"/>
                        <a:pt x="1135995" y="766184"/>
                      </a:cubicBezTo>
                      <a:cubicBezTo>
                        <a:pt x="1138887" y="769348"/>
                        <a:pt x="1139941" y="765674"/>
                        <a:pt x="1144330" y="766592"/>
                      </a:cubicBezTo>
                      <a:cubicBezTo>
                        <a:pt x="1143207" y="762544"/>
                        <a:pt x="1142085" y="758496"/>
                        <a:pt x="1135995" y="759211"/>
                      </a:cubicBezTo>
                      <a:cubicBezTo>
                        <a:pt x="1134022" y="763667"/>
                        <a:pt x="1135417" y="771627"/>
                        <a:pt x="1129192" y="771423"/>
                      </a:cubicBezTo>
                      <a:cubicBezTo>
                        <a:pt x="1125552" y="770300"/>
                        <a:pt x="1126436" y="764619"/>
                        <a:pt x="1123647" y="762816"/>
                      </a:cubicBezTo>
                      <a:cubicBezTo>
                        <a:pt x="1112217" y="763633"/>
                        <a:pt x="1112387" y="768089"/>
                        <a:pt x="1104155" y="771661"/>
                      </a:cubicBezTo>
                      <a:cubicBezTo>
                        <a:pt x="1103712" y="769110"/>
                        <a:pt x="1096773" y="765844"/>
                        <a:pt x="1095752" y="768463"/>
                      </a:cubicBezTo>
                      <a:cubicBezTo>
                        <a:pt x="1098508" y="770266"/>
                        <a:pt x="1094153" y="773192"/>
                        <a:pt x="1097181" y="776900"/>
                      </a:cubicBezTo>
                      <a:cubicBezTo>
                        <a:pt x="1089697" y="775131"/>
                        <a:pt x="1093779" y="785370"/>
                        <a:pt x="1087418" y="784826"/>
                      </a:cubicBezTo>
                      <a:cubicBezTo>
                        <a:pt x="1089221" y="789214"/>
                        <a:pt x="1090479" y="798433"/>
                        <a:pt x="1084628" y="798671"/>
                      </a:cubicBezTo>
                      <a:cubicBezTo>
                        <a:pt x="1094017" y="802617"/>
                        <a:pt x="1088404" y="812551"/>
                        <a:pt x="1094392" y="820034"/>
                      </a:cubicBezTo>
                      <a:cubicBezTo>
                        <a:pt x="1091830" y="819414"/>
                        <a:pt x="1089147" y="820393"/>
                        <a:pt x="1087588" y="822518"/>
                      </a:cubicBezTo>
                      <a:cubicBezTo>
                        <a:pt x="1092929" y="823742"/>
                        <a:pt x="1102046" y="819728"/>
                        <a:pt x="1104325" y="828879"/>
                      </a:cubicBezTo>
                      <a:cubicBezTo>
                        <a:pt x="1120177" y="837316"/>
                        <a:pt x="1131131" y="826124"/>
                        <a:pt x="1141744" y="818061"/>
                      </a:cubicBezTo>
                      <a:cubicBezTo>
                        <a:pt x="1145928" y="802039"/>
                        <a:pt x="1140077" y="796426"/>
                        <a:pt x="1141540" y="780404"/>
                      </a:cubicBezTo>
                      <a:close/>
                      <a:moveTo>
                        <a:pt x="1145724" y="780608"/>
                      </a:moveTo>
                      <a:cubicBezTo>
                        <a:pt x="1147731" y="776560"/>
                        <a:pt x="1151337" y="782513"/>
                        <a:pt x="1149909" y="786357"/>
                      </a:cubicBezTo>
                      <a:cubicBezTo>
                        <a:pt x="1156406" y="782955"/>
                        <a:pt x="1158345" y="783601"/>
                        <a:pt x="1163822" y="780064"/>
                      </a:cubicBezTo>
                      <a:cubicBezTo>
                        <a:pt x="1165081" y="765572"/>
                        <a:pt x="1141166" y="772614"/>
                        <a:pt x="1145724" y="780608"/>
                      </a:cubicBezTo>
                      <a:close/>
                      <a:moveTo>
                        <a:pt x="1198520" y="795610"/>
                      </a:moveTo>
                      <a:cubicBezTo>
                        <a:pt x="1196547" y="795201"/>
                        <a:pt x="1196173" y="793228"/>
                        <a:pt x="1194370" y="792650"/>
                      </a:cubicBezTo>
                      <a:cubicBezTo>
                        <a:pt x="1193928" y="794487"/>
                        <a:pt x="1192397" y="795201"/>
                        <a:pt x="1192975" y="798161"/>
                      </a:cubicBezTo>
                      <a:cubicBezTo>
                        <a:pt x="1196139" y="798671"/>
                        <a:pt x="1198180" y="798059"/>
                        <a:pt x="1198520" y="795610"/>
                      </a:cubicBezTo>
                      <a:close/>
                      <a:moveTo>
                        <a:pt x="497956" y="776934"/>
                      </a:moveTo>
                      <a:cubicBezTo>
                        <a:pt x="494929" y="775539"/>
                        <a:pt x="493738" y="772444"/>
                        <a:pt x="489384" y="772273"/>
                      </a:cubicBezTo>
                      <a:cubicBezTo>
                        <a:pt x="485200" y="776458"/>
                        <a:pt x="495065" y="783091"/>
                        <a:pt x="497956" y="776934"/>
                      </a:cubicBezTo>
                      <a:close/>
                      <a:moveTo>
                        <a:pt x="387943" y="791630"/>
                      </a:moveTo>
                      <a:cubicBezTo>
                        <a:pt x="393658" y="783976"/>
                        <a:pt x="390800" y="780064"/>
                        <a:pt x="392229" y="769178"/>
                      </a:cubicBezTo>
                      <a:cubicBezTo>
                        <a:pt x="381887" y="771049"/>
                        <a:pt x="377023" y="786017"/>
                        <a:pt x="387943" y="791630"/>
                      </a:cubicBezTo>
                      <a:close/>
                      <a:moveTo>
                        <a:pt x="480845" y="777546"/>
                      </a:moveTo>
                      <a:cubicBezTo>
                        <a:pt x="478730" y="779112"/>
                        <a:pt x="476801" y="780916"/>
                        <a:pt x="475096" y="782921"/>
                      </a:cubicBezTo>
                      <a:cubicBezTo>
                        <a:pt x="477137" y="792582"/>
                        <a:pt x="486118" y="791187"/>
                        <a:pt x="490813" y="789282"/>
                      </a:cubicBezTo>
                      <a:cubicBezTo>
                        <a:pt x="490983" y="782071"/>
                        <a:pt x="483533" y="781968"/>
                        <a:pt x="480845" y="777546"/>
                      </a:cubicBezTo>
                      <a:close/>
                      <a:moveTo>
                        <a:pt x="1192975" y="853882"/>
                      </a:moveTo>
                      <a:cubicBezTo>
                        <a:pt x="1202636" y="847419"/>
                        <a:pt x="1206582" y="831975"/>
                        <a:pt x="1208215" y="821123"/>
                      </a:cubicBezTo>
                      <a:cubicBezTo>
                        <a:pt x="1206480" y="820953"/>
                        <a:pt x="1206310" y="819252"/>
                        <a:pt x="1204099" y="819558"/>
                      </a:cubicBezTo>
                      <a:cubicBezTo>
                        <a:pt x="1198826" y="828573"/>
                        <a:pt x="1186410" y="841330"/>
                        <a:pt x="1192975" y="853882"/>
                      </a:cubicBezTo>
                      <a:close/>
                      <a:moveTo>
                        <a:pt x="472273" y="809659"/>
                      </a:moveTo>
                      <a:cubicBezTo>
                        <a:pt x="474968" y="811127"/>
                        <a:pt x="477853" y="812214"/>
                        <a:pt x="480845" y="812891"/>
                      </a:cubicBezTo>
                      <a:cubicBezTo>
                        <a:pt x="483193" y="797072"/>
                        <a:pt x="466694" y="789827"/>
                        <a:pt x="472273" y="809625"/>
                      </a:cubicBezTo>
                      <a:close/>
                      <a:moveTo>
                        <a:pt x="459414" y="803230"/>
                      </a:moveTo>
                      <a:cubicBezTo>
                        <a:pt x="457441" y="804999"/>
                        <a:pt x="458019" y="809319"/>
                        <a:pt x="457985" y="813095"/>
                      </a:cubicBezTo>
                      <a:cubicBezTo>
                        <a:pt x="462476" y="813945"/>
                        <a:pt x="463564" y="811326"/>
                        <a:pt x="466558" y="810646"/>
                      </a:cubicBezTo>
                      <a:cubicBezTo>
                        <a:pt x="465742" y="806836"/>
                        <a:pt x="465061" y="802787"/>
                        <a:pt x="459414" y="803230"/>
                      </a:cubicBezTo>
                      <a:close/>
                      <a:moveTo>
                        <a:pt x="1011864" y="832893"/>
                      </a:moveTo>
                      <a:cubicBezTo>
                        <a:pt x="1011524" y="834866"/>
                        <a:pt x="1009551" y="835138"/>
                        <a:pt x="1009075" y="836941"/>
                      </a:cubicBezTo>
                      <a:cubicBezTo>
                        <a:pt x="1013327" y="836125"/>
                        <a:pt x="1013191" y="839561"/>
                        <a:pt x="1017443" y="838710"/>
                      </a:cubicBezTo>
                      <a:cubicBezTo>
                        <a:pt x="1017987" y="834628"/>
                        <a:pt x="1012374" y="836261"/>
                        <a:pt x="1011864" y="833029"/>
                      </a:cubicBezTo>
                      <a:close/>
                      <a:moveTo>
                        <a:pt x="497956" y="826090"/>
                      </a:moveTo>
                      <a:cubicBezTo>
                        <a:pt x="499793" y="831533"/>
                        <a:pt x="495881" y="833608"/>
                        <a:pt x="502209" y="834764"/>
                      </a:cubicBezTo>
                      <a:cubicBezTo>
                        <a:pt x="504482" y="833310"/>
                        <a:pt x="505619" y="830602"/>
                        <a:pt x="505066" y="827961"/>
                      </a:cubicBezTo>
                      <a:cubicBezTo>
                        <a:pt x="503007" y="826494"/>
                        <a:pt x="500449" y="825907"/>
                        <a:pt x="497956" y="826328"/>
                      </a:cubicBezTo>
                      <a:close/>
                      <a:moveTo>
                        <a:pt x="1106876" y="866435"/>
                      </a:moveTo>
                      <a:cubicBezTo>
                        <a:pt x="1104529" y="871912"/>
                        <a:pt x="1095106" y="869837"/>
                        <a:pt x="1095684" y="878511"/>
                      </a:cubicBezTo>
                      <a:cubicBezTo>
                        <a:pt x="1102216" y="875109"/>
                        <a:pt x="1103270" y="874905"/>
                        <a:pt x="1111026" y="877797"/>
                      </a:cubicBezTo>
                      <a:cubicBezTo>
                        <a:pt x="1114632" y="873783"/>
                        <a:pt x="1110414" y="868204"/>
                        <a:pt x="1106774" y="866673"/>
                      </a:cubicBezTo>
                      <a:close/>
                      <a:moveTo>
                        <a:pt x="432370" y="848541"/>
                      </a:moveTo>
                      <a:cubicBezTo>
                        <a:pt x="437030" y="849120"/>
                        <a:pt x="439174" y="847181"/>
                        <a:pt x="439548" y="843235"/>
                      </a:cubicBezTo>
                      <a:cubicBezTo>
                        <a:pt x="437643" y="841704"/>
                        <a:pt x="434275" y="841602"/>
                        <a:pt x="432370" y="840071"/>
                      </a:cubicBezTo>
                      <a:cubicBezTo>
                        <a:pt x="429104" y="843269"/>
                        <a:pt x="429955" y="844902"/>
                        <a:pt x="432268" y="848780"/>
                      </a:cubicBezTo>
                      <a:close/>
                      <a:moveTo>
                        <a:pt x="486799" y="856638"/>
                      </a:moveTo>
                      <a:cubicBezTo>
                        <a:pt x="488772" y="852317"/>
                        <a:pt x="493806" y="858917"/>
                        <a:pt x="495337" y="855617"/>
                      </a:cubicBezTo>
                      <a:lnTo>
                        <a:pt x="495337" y="847453"/>
                      </a:lnTo>
                      <a:cubicBezTo>
                        <a:pt x="491365" y="846957"/>
                        <a:pt x="487503" y="845807"/>
                        <a:pt x="483907" y="844051"/>
                      </a:cubicBezTo>
                      <a:cubicBezTo>
                        <a:pt x="479757" y="848439"/>
                        <a:pt x="484247" y="853984"/>
                        <a:pt x="486560" y="856876"/>
                      </a:cubicBezTo>
                      <a:close/>
                      <a:moveTo>
                        <a:pt x="501018" y="858713"/>
                      </a:moveTo>
                      <a:cubicBezTo>
                        <a:pt x="504420" y="861876"/>
                        <a:pt x="512176" y="860890"/>
                        <a:pt x="511019" y="854903"/>
                      </a:cubicBezTo>
                      <a:cubicBezTo>
                        <a:pt x="505236" y="856604"/>
                        <a:pt x="506495" y="851501"/>
                        <a:pt x="502447" y="851705"/>
                      </a:cubicBezTo>
                      <a:cubicBezTo>
                        <a:pt x="500870" y="853766"/>
                        <a:pt x="500263" y="856408"/>
                        <a:pt x="500780" y="858951"/>
                      </a:cubicBezTo>
                      <a:close/>
                      <a:moveTo>
                        <a:pt x="1026050" y="882321"/>
                      </a:moveTo>
                      <a:cubicBezTo>
                        <a:pt x="1030846" y="881505"/>
                        <a:pt x="1027853" y="888104"/>
                        <a:pt x="1033057" y="886846"/>
                      </a:cubicBezTo>
                      <a:cubicBezTo>
                        <a:pt x="1037582" y="883444"/>
                        <a:pt x="1034180" y="880654"/>
                        <a:pt x="1033057" y="875654"/>
                      </a:cubicBezTo>
                      <a:cubicBezTo>
                        <a:pt x="1027036" y="874667"/>
                        <a:pt x="1025641" y="877729"/>
                        <a:pt x="1025811" y="882559"/>
                      </a:cubicBezTo>
                      <a:close/>
                      <a:moveTo>
                        <a:pt x="991113" y="886369"/>
                      </a:moveTo>
                      <a:cubicBezTo>
                        <a:pt x="987337" y="887186"/>
                        <a:pt x="992134" y="879804"/>
                        <a:pt x="988324" y="880620"/>
                      </a:cubicBezTo>
                      <a:cubicBezTo>
                        <a:pt x="985534" y="884566"/>
                        <a:pt x="983119" y="876368"/>
                        <a:pt x="978527" y="877389"/>
                      </a:cubicBezTo>
                      <a:cubicBezTo>
                        <a:pt x="979275" y="882287"/>
                        <a:pt x="982269" y="885009"/>
                        <a:pt x="982711" y="890179"/>
                      </a:cubicBezTo>
                      <a:cubicBezTo>
                        <a:pt x="985602" y="889465"/>
                        <a:pt x="990093" y="889941"/>
                        <a:pt x="990875" y="886607"/>
                      </a:cubicBezTo>
                      <a:close/>
                      <a:moveTo>
                        <a:pt x="468225" y="888308"/>
                      </a:moveTo>
                      <a:cubicBezTo>
                        <a:pt x="473872" y="877014"/>
                        <a:pt x="468599" y="865993"/>
                        <a:pt x="462510" y="858373"/>
                      </a:cubicBezTo>
                      <a:lnTo>
                        <a:pt x="460707" y="858373"/>
                      </a:lnTo>
                      <a:cubicBezTo>
                        <a:pt x="459456" y="853547"/>
                        <a:pt x="455824" y="849697"/>
                        <a:pt x="451080" y="848167"/>
                      </a:cubicBezTo>
                      <a:cubicBezTo>
                        <a:pt x="444991" y="851569"/>
                        <a:pt x="443528" y="860108"/>
                        <a:pt x="441079" y="867489"/>
                      </a:cubicBezTo>
                      <a:cubicBezTo>
                        <a:pt x="445216" y="867764"/>
                        <a:pt x="448954" y="870053"/>
                        <a:pt x="451080" y="873613"/>
                      </a:cubicBezTo>
                      <a:cubicBezTo>
                        <a:pt x="452872" y="873257"/>
                        <a:pt x="454580" y="872564"/>
                        <a:pt x="456114" y="871572"/>
                      </a:cubicBezTo>
                      <a:cubicBezTo>
                        <a:pt x="457815" y="879226"/>
                        <a:pt x="461115" y="885553"/>
                        <a:pt x="467987" y="888546"/>
                      </a:cubicBezTo>
                      <a:close/>
                      <a:moveTo>
                        <a:pt x="1013497" y="883172"/>
                      </a:moveTo>
                      <a:cubicBezTo>
                        <a:pt x="1013735" y="887594"/>
                        <a:pt x="1009789" y="887696"/>
                        <a:pt x="1010707" y="892833"/>
                      </a:cubicBezTo>
                      <a:cubicBezTo>
                        <a:pt x="1015164" y="894227"/>
                        <a:pt x="1015028" y="890792"/>
                        <a:pt x="1017681" y="890349"/>
                      </a:cubicBezTo>
                      <a:cubicBezTo>
                        <a:pt x="1016967" y="887322"/>
                        <a:pt x="1016014" y="884498"/>
                        <a:pt x="1013259" y="883410"/>
                      </a:cubicBezTo>
                      <a:close/>
                      <a:moveTo>
                        <a:pt x="1002305" y="895248"/>
                      </a:moveTo>
                      <a:cubicBezTo>
                        <a:pt x="1005979" y="895826"/>
                        <a:pt x="1006897" y="893513"/>
                        <a:pt x="1006489" y="889839"/>
                      </a:cubicBezTo>
                      <a:lnTo>
                        <a:pt x="1002305" y="889635"/>
                      </a:lnTo>
                      <a:close/>
                      <a:moveTo>
                        <a:pt x="1035847" y="898174"/>
                      </a:moveTo>
                      <a:cubicBezTo>
                        <a:pt x="1039521" y="898752"/>
                        <a:pt x="1040439" y="896405"/>
                        <a:pt x="1040031" y="892731"/>
                      </a:cubicBezTo>
                      <a:lnTo>
                        <a:pt x="1035847" y="892561"/>
                      </a:lnTo>
                      <a:close/>
                      <a:moveTo>
                        <a:pt x="979921" y="892867"/>
                      </a:moveTo>
                      <a:cubicBezTo>
                        <a:pt x="978765" y="896745"/>
                        <a:pt x="981894" y="896575"/>
                        <a:pt x="981316" y="899908"/>
                      </a:cubicBezTo>
                      <a:cubicBezTo>
                        <a:pt x="990909" y="902120"/>
                        <a:pt x="985466" y="888274"/>
                        <a:pt x="979683" y="893105"/>
                      </a:cubicBezTo>
                      <a:close/>
                      <a:moveTo>
                        <a:pt x="408217" y="870109"/>
                      </a:moveTo>
                      <a:cubicBezTo>
                        <a:pt x="405767" y="868052"/>
                        <a:pt x="402245" y="867885"/>
                        <a:pt x="399611" y="869701"/>
                      </a:cubicBezTo>
                      <a:cubicBezTo>
                        <a:pt x="399169" y="880484"/>
                        <a:pt x="411619" y="879158"/>
                        <a:pt x="407979" y="870347"/>
                      </a:cubicBezTo>
                      <a:close/>
                      <a:moveTo>
                        <a:pt x="961722" y="896234"/>
                      </a:moveTo>
                      <a:cubicBezTo>
                        <a:pt x="961722" y="902018"/>
                        <a:pt x="959307" y="904875"/>
                        <a:pt x="960327" y="911577"/>
                      </a:cubicBezTo>
                      <a:cubicBezTo>
                        <a:pt x="970328" y="912121"/>
                        <a:pt x="972642" y="897969"/>
                        <a:pt x="965906" y="895044"/>
                      </a:cubicBezTo>
                      <a:cubicBezTo>
                        <a:pt x="965430" y="896881"/>
                        <a:pt x="963491" y="896677"/>
                        <a:pt x="961484" y="896473"/>
                      </a:cubicBezTo>
                      <a:close/>
                      <a:moveTo>
                        <a:pt x="1113714" y="925694"/>
                      </a:moveTo>
                      <a:cubicBezTo>
                        <a:pt x="1114802" y="922292"/>
                        <a:pt x="1116435" y="916203"/>
                        <a:pt x="1113714" y="913141"/>
                      </a:cubicBezTo>
                      <a:cubicBezTo>
                        <a:pt x="1104699" y="911372"/>
                        <a:pt x="1102522" y="920251"/>
                        <a:pt x="1105345" y="926748"/>
                      </a:cubicBezTo>
                      <a:cubicBezTo>
                        <a:pt x="1109631" y="927837"/>
                        <a:pt x="1109461" y="924401"/>
                        <a:pt x="1113714" y="925694"/>
                      </a:cubicBezTo>
                      <a:close/>
                      <a:moveTo>
                        <a:pt x="475096" y="917224"/>
                      </a:moveTo>
                      <a:cubicBezTo>
                        <a:pt x="476287" y="911338"/>
                        <a:pt x="477273" y="901133"/>
                        <a:pt x="470844" y="898650"/>
                      </a:cubicBezTo>
                      <a:cubicBezTo>
                        <a:pt x="470368" y="905215"/>
                        <a:pt x="461353" y="902970"/>
                        <a:pt x="462272" y="910998"/>
                      </a:cubicBezTo>
                      <a:cubicBezTo>
                        <a:pt x="466524" y="914740"/>
                        <a:pt x="468361" y="919231"/>
                        <a:pt x="475096" y="917121"/>
                      </a:cubicBezTo>
                      <a:close/>
                      <a:moveTo>
                        <a:pt x="992168" y="925932"/>
                      </a:moveTo>
                      <a:cubicBezTo>
                        <a:pt x="990399" y="925762"/>
                        <a:pt x="990229" y="924061"/>
                        <a:pt x="987984" y="924333"/>
                      </a:cubicBezTo>
                      <a:cubicBezTo>
                        <a:pt x="986079" y="926136"/>
                        <a:pt x="985330" y="933994"/>
                        <a:pt x="989378" y="934198"/>
                      </a:cubicBezTo>
                      <a:cubicBezTo>
                        <a:pt x="987984" y="928790"/>
                        <a:pt x="992950" y="930252"/>
                        <a:pt x="992270" y="925694"/>
                      </a:cubicBezTo>
                      <a:close/>
                      <a:moveTo>
                        <a:pt x="410735" y="900249"/>
                      </a:moveTo>
                      <a:cubicBezTo>
                        <a:pt x="408728" y="904399"/>
                        <a:pt x="409034" y="908821"/>
                        <a:pt x="413592" y="910284"/>
                      </a:cubicBezTo>
                      <a:cubicBezTo>
                        <a:pt x="415667" y="906032"/>
                        <a:pt x="415497" y="901609"/>
                        <a:pt x="410837" y="900146"/>
                      </a:cubicBezTo>
                      <a:close/>
                      <a:moveTo>
                        <a:pt x="447916" y="934266"/>
                      </a:moveTo>
                      <a:cubicBezTo>
                        <a:pt x="450331" y="925422"/>
                        <a:pt x="445705" y="913414"/>
                        <a:pt x="442167" y="905760"/>
                      </a:cubicBezTo>
                      <a:cubicBezTo>
                        <a:pt x="440058" y="915284"/>
                        <a:pt x="445331" y="921136"/>
                        <a:pt x="439344" y="929572"/>
                      </a:cubicBezTo>
                      <a:cubicBezTo>
                        <a:pt x="444276" y="929368"/>
                        <a:pt x="441691" y="936069"/>
                        <a:pt x="448018" y="934300"/>
                      </a:cubicBezTo>
                      <a:close/>
                      <a:moveTo>
                        <a:pt x="457883" y="917734"/>
                      </a:moveTo>
                      <a:cubicBezTo>
                        <a:pt x="456313" y="917712"/>
                        <a:pt x="454798" y="917147"/>
                        <a:pt x="453597" y="916135"/>
                      </a:cubicBezTo>
                      <a:cubicBezTo>
                        <a:pt x="451501" y="919253"/>
                        <a:pt x="452330" y="923481"/>
                        <a:pt x="455448" y="925577"/>
                      </a:cubicBezTo>
                      <a:cubicBezTo>
                        <a:pt x="455767" y="925791"/>
                        <a:pt x="456104" y="925979"/>
                        <a:pt x="456455" y="926136"/>
                      </a:cubicBezTo>
                      <a:cubicBezTo>
                        <a:pt x="456523" y="922836"/>
                        <a:pt x="459006" y="922292"/>
                        <a:pt x="457985" y="917768"/>
                      </a:cubicBezTo>
                      <a:close/>
                      <a:moveTo>
                        <a:pt x="796973" y="952262"/>
                      </a:moveTo>
                      <a:cubicBezTo>
                        <a:pt x="797756" y="957331"/>
                        <a:pt x="797416" y="961617"/>
                        <a:pt x="805444" y="962467"/>
                      </a:cubicBezTo>
                      <a:cubicBezTo>
                        <a:pt x="807145" y="956786"/>
                        <a:pt x="811771" y="954099"/>
                        <a:pt x="811057" y="945901"/>
                      </a:cubicBezTo>
                      <a:cubicBezTo>
                        <a:pt x="805546" y="943179"/>
                        <a:pt x="803641" y="937056"/>
                        <a:pt x="799797" y="932770"/>
                      </a:cubicBezTo>
                      <a:cubicBezTo>
                        <a:pt x="798504" y="937022"/>
                        <a:pt x="793946" y="937906"/>
                        <a:pt x="795579" y="945220"/>
                      </a:cubicBezTo>
                      <a:cubicBezTo>
                        <a:pt x="796599" y="948452"/>
                        <a:pt x="805308" y="944336"/>
                        <a:pt x="804049" y="949813"/>
                      </a:cubicBezTo>
                      <a:cubicBezTo>
                        <a:pt x="802927" y="951820"/>
                        <a:pt x="799593" y="951616"/>
                        <a:pt x="797075" y="952296"/>
                      </a:cubicBezTo>
                      <a:close/>
                      <a:moveTo>
                        <a:pt x="1178960" y="954949"/>
                      </a:moveTo>
                      <a:cubicBezTo>
                        <a:pt x="1177599" y="956937"/>
                        <a:pt x="1177107" y="959394"/>
                        <a:pt x="1177599" y="961753"/>
                      </a:cubicBezTo>
                      <a:cubicBezTo>
                        <a:pt x="1181987" y="962603"/>
                        <a:pt x="1183348" y="955426"/>
                        <a:pt x="1179062" y="954983"/>
                      </a:cubicBezTo>
                      <a:close/>
                      <a:moveTo>
                        <a:pt x="363484" y="927735"/>
                      </a:moveTo>
                      <a:cubicBezTo>
                        <a:pt x="364572" y="932634"/>
                        <a:pt x="367430" y="935831"/>
                        <a:pt x="372056" y="933756"/>
                      </a:cubicBezTo>
                      <a:cubicBezTo>
                        <a:pt x="373572" y="929500"/>
                        <a:pt x="373045" y="924783"/>
                        <a:pt x="370628" y="920965"/>
                      </a:cubicBezTo>
                      <a:cubicBezTo>
                        <a:pt x="368654" y="923585"/>
                        <a:pt x="362872" y="922292"/>
                        <a:pt x="363586" y="927803"/>
                      </a:cubicBezTo>
                      <a:close/>
                      <a:moveTo>
                        <a:pt x="784285" y="948894"/>
                      </a:moveTo>
                      <a:cubicBezTo>
                        <a:pt x="783945" y="944506"/>
                        <a:pt x="780339" y="943247"/>
                        <a:pt x="778638" y="940186"/>
                      </a:cubicBezTo>
                      <a:cubicBezTo>
                        <a:pt x="772685" y="943111"/>
                        <a:pt x="772787" y="947908"/>
                        <a:pt x="777243" y="952772"/>
                      </a:cubicBezTo>
                      <a:cubicBezTo>
                        <a:pt x="778638" y="950425"/>
                        <a:pt x="782278" y="950493"/>
                        <a:pt x="784387" y="948962"/>
                      </a:cubicBezTo>
                      <a:close/>
                      <a:moveTo>
                        <a:pt x="868751" y="944132"/>
                      </a:moveTo>
                      <a:lnTo>
                        <a:pt x="863138" y="943894"/>
                      </a:lnTo>
                      <a:cubicBezTo>
                        <a:pt x="862627" y="946620"/>
                        <a:pt x="863725" y="949397"/>
                        <a:pt x="865962" y="951037"/>
                      </a:cubicBezTo>
                      <a:cubicBezTo>
                        <a:pt x="866676" y="948452"/>
                        <a:pt x="870078" y="948724"/>
                        <a:pt x="868853" y="944200"/>
                      </a:cubicBezTo>
                      <a:close/>
                      <a:moveTo>
                        <a:pt x="470742" y="947942"/>
                      </a:moveTo>
                      <a:cubicBezTo>
                        <a:pt x="473532" y="944710"/>
                        <a:pt x="478430" y="943655"/>
                        <a:pt x="476457" y="935491"/>
                      </a:cubicBezTo>
                      <a:cubicBezTo>
                        <a:pt x="471320" y="931477"/>
                        <a:pt x="464551" y="931783"/>
                        <a:pt x="463598" y="939165"/>
                      </a:cubicBezTo>
                      <a:cubicBezTo>
                        <a:pt x="464823" y="943349"/>
                        <a:pt x="468905" y="944642"/>
                        <a:pt x="470844" y="948010"/>
                      </a:cubicBezTo>
                      <a:close/>
                      <a:moveTo>
                        <a:pt x="449311" y="965393"/>
                      </a:moveTo>
                      <a:cubicBezTo>
                        <a:pt x="449311" y="957977"/>
                        <a:pt x="455502" y="956684"/>
                        <a:pt x="455026" y="948656"/>
                      </a:cubicBezTo>
                      <a:cubicBezTo>
                        <a:pt x="452966" y="947188"/>
                        <a:pt x="450421" y="946566"/>
                        <a:pt x="447916" y="946921"/>
                      </a:cubicBezTo>
                      <a:cubicBezTo>
                        <a:pt x="445705" y="952228"/>
                        <a:pt x="445059" y="957739"/>
                        <a:pt x="440738" y="963590"/>
                      </a:cubicBezTo>
                      <a:cubicBezTo>
                        <a:pt x="444242" y="963794"/>
                        <a:pt x="445059" y="966277"/>
                        <a:pt x="449515" y="965461"/>
                      </a:cubicBezTo>
                      <a:close/>
                      <a:moveTo>
                        <a:pt x="502209" y="949506"/>
                      </a:moveTo>
                      <a:cubicBezTo>
                        <a:pt x="496630" y="952908"/>
                        <a:pt x="498807" y="953827"/>
                        <a:pt x="487955" y="951752"/>
                      </a:cubicBezTo>
                      <a:cubicBezTo>
                        <a:pt x="488295" y="954439"/>
                        <a:pt x="486356" y="954779"/>
                        <a:pt x="486560" y="957331"/>
                      </a:cubicBezTo>
                      <a:cubicBezTo>
                        <a:pt x="486765" y="959882"/>
                        <a:pt x="490405" y="960256"/>
                        <a:pt x="490813" y="963148"/>
                      </a:cubicBezTo>
                      <a:cubicBezTo>
                        <a:pt x="494752" y="963438"/>
                        <a:pt x="498695" y="962638"/>
                        <a:pt x="502209" y="960834"/>
                      </a:cubicBezTo>
                      <a:cubicBezTo>
                        <a:pt x="499555" y="954575"/>
                        <a:pt x="504590" y="953589"/>
                        <a:pt x="502209" y="949506"/>
                      </a:cubicBezTo>
                      <a:close/>
                      <a:moveTo>
                        <a:pt x="412265" y="955528"/>
                      </a:moveTo>
                      <a:cubicBezTo>
                        <a:pt x="409601" y="954500"/>
                        <a:pt x="406608" y="955827"/>
                        <a:pt x="405581" y="958492"/>
                      </a:cubicBezTo>
                      <a:cubicBezTo>
                        <a:pt x="404889" y="960285"/>
                        <a:pt x="405250" y="962314"/>
                        <a:pt x="406516" y="963760"/>
                      </a:cubicBezTo>
                      <a:cubicBezTo>
                        <a:pt x="412640" y="965155"/>
                        <a:pt x="412640" y="960494"/>
                        <a:pt x="412265" y="955358"/>
                      </a:cubicBezTo>
                      <a:close/>
                      <a:moveTo>
                        <a:pt x="756186" y="986926"/>
                      </a:moveTo>
                      <a:cubicBezTo>
                        <a:pt x="761901" y="976721"/>
                        <a:pt x="756186" y="964780"/>
                        <a:pt x="746287" y="973863"/>
                      </a:cubicBezTo>
                      <a:cubicBezTo>
                        <a:pt x="748226" y="979612"/>
                        <a:pt x="748600" y="986926"/>
                        <a:pt x="756186" y="986926"/>
                      </a:cubicBezTo>
                      <a:close/>
                      <a:moveTo>
                        <a:pt x="860417" y="984375"/>
                      </a:moveTo>
                      <a:cubicBezTo>
                        <a:pt x="865791" y="984375"/>
                        <a:pt x="869670" y="982810"/>
                        <a:pt x="870282" y="977809"/>
                      </a:cubicBezTo>
                      <a:cubicBezTo>
                        <a:pt x="869159" y="977469"/>
                        <a:pt x="868649" y="976551"/>
                        <a:pt x="868853" y="974952"/>
                      </a:cubicBezTo>
                      <a:cubicBezTo>
                        <a:pt x="860519" y="973047"/>
                        <a:pt x="858546" y="979850"/>
                        <a:pt x="860417" y="984477"/>
                      </a:cubicBezTo>
                      <a:close/>
                      <a:moveTo>
                        <a:pt x="1091432" y="1012474"/>
                      </a:moveTo>
                      <a:cubicBezTo>
                        <a:pt x="1094834" y="1004445"/>
                        <a:pt x="1095820" y="1000567"/>
                        <a:pt x="1101161" y="993321"/>
                      </a:cubicBezTo>
                      <a:cubicBezTo>
                        <a:pt x="1099562" y="993015"/>
                        <a:pt x="1099664" y="991042"/>
                        <a:pt x="1099800" y="989069"/>
                      </a:cubicBezTo>
                      <a:lnTo>
                        <a:pt x="1095582" y="989069"/>
                      </a:lnTo>
                      <a:cubicBezTo>
                        <a:pt x="1094009" y="991948"/>
                        <a:pt x="1093048" y="995122"/>
                        <a:pt x="1092759" y="998390"/>
                      </a:cubicBezTo>
                      <a:cubicBezTo>
                        <a:pt x="1090956" y="990872"/>
                        <a:pt x="1090547" y="983864"/>
                        <a:pt x="1087928" y="976040"/>
                      </a:cubicBezTo>
                      <a:cubicBezTo>
                        <a:pt x="1080784" y="971244"/>
                        <a:pt x="1073743" y="965291"/>
                        <a:pt x="1066157" y="969747"/>
                      </a:cubicBezTo>
                      <a:cubicBezTo>
                        <a:pt x="1067449" y="963828"/>
                        <a:pt x="1056155" y="962263"/>
                        <a:pt x="1055067" y="953180"/>
                      </a:cubicBezTo>
                      <a:cubicBezTo>
                        <a:pt x="1052856" y="952262"/>
                        <a:pt x="1050441" y="955426"/>
                        <a:pt x="1048263" y="952432"/>
                      </a:cubicBezTo>
                      <a:cubicBezTo>
                        <a:pt x="1058515" y="952329"/>
                        <a:pt x="1067329" y="945139"/>
                        <a:pt x="1069490" y="935117"/>
                      </a:cubicBezTo>
                      <a:cubicBezTo>
                        <a:pt x="1071191" y="933722"/>
                        <a:pt x="1071940" y="932293"/>
                        <a:pt x="1070477" y="927939"/>
                      </a:cubicBezTo>
                      <a:lnTo>
                        <a:pt x="1070137" y="927939"/>
                      </a:lnTo>
                      <a:cubicBezTo>
                        <a:pt x="1070009" y="924423"/>
                        <a:pt x="1069224" y="920961"/>
                        <a:pt x="1067824" y="917734"/>
                      </a:cubicBezTo>
                      <a:cubicBezTo>
                        <a:pt x="1062973" y="917090"/>
                        <a:pt x="1059263" y="913093"/>
                        <a:pt x="1058979" y="908209"/>
                      </a:cubicBezTo>
                      <a:cubicBezTo>
                        <a:pt x="1051087" y="907528"/>
                        <a:pt x="1043501" y="899908"/>
                        <a:pt x="1035166" y="906542"/>
                      </a:cubicBezTo>
                      <a:cubicBezTo>
                        <a:pt x="1032751" y="903956"/>
                        <a:pt x="1030098" y="906168"/>
                        <a:pt x="1027784" y="901099"/>
                      </a:cubicBezTo>
                      <a:cubicBezTo>
                        <a:pt x="1022274" y="900385"/>
                        <a:pt x="1008700" y="902120"/>
                        <a:pt x="1002713" y="908753"/>
                      </a:cubicBezTo>
                      <a:cubicBezTo>
                        <a:pt x="1002713" y="911202"/>
                        <a:pt x="1002917" y="913482"/>
                        <a:pt x="1003122" y="915727"/>
                      </a:cubicBezTo>
                      <a:cubicBezTo>
                        <a:pt x="1002319" y="918757"/>
                        <a:pt x="999438" y="920760"/>
                        <a:pt x="996318" y="920455"/>
                      </a:cubicBezTo>
                      <a:cubicBezTo>
                        <a:pt x="997441" y="924775"/>
                        <a:pt x="1000230" y="923857"/>
                        <a:pt x="997713" y="928892"/>
                      </a:cubicBezTo>
                      <a:cubicBezTo>
                        <a:pt x="1000078" y="930454"/>
                        <a:pt x="1002938" y="931084"/>
                        <a:pt x="1005741" y="930661"/>
                      </a:cubicBezTo>
                      <a:cubicBezTo>
                        <a:pt x="1006013" y="931579"/>
                        <a:pt x="1006217" y="932498"/>
                        <a:pt x="1006557" y="933382"/>
                      </a:cubicBezTo>
                      <a:cubicBezTo>
                        <a:pt x="1016389" y="945084"/>
                        <a:pt x="1026968" y="942771"/>
                        <a:pt x="1037173" y="945084"/>
                      </a:cubicBezTo>
                      <a:cubicBezTo>
                        <a:pt x="1037451" y="945715"/>
                        <a:pt x="1037805" y="946309"/>
                        <a:pt x="1038228" y="946853"/>
                      </a:cubicBezTo>
                      <a:lnTo>
                        <a:pt x="1037582" y="947295"/>
                      </a:lnTo>
                      <a:cubicBezTo>
                        <a:pt x="1028363" y="946615"/>
                        <a:pt x="1021661" y="957875"/>
                        <a:pt x="1022614" y="966311"/>
                      </a:cubicBezTo>
                      <a:cubicBezTo>
                        <a:pt x="1022342" y="966754"/>
                        <a:pt x="1022104" y="967196"/>
                        <a:pt x="1021797" y="967638"/>
                      </a:cubicBezTo>
                      <a:cubicBezTo>
                        <a:pt x="1022091" y="970720"/>
                        <a:pt x="1023017" y="973708"/>
                        <a:pt x="1024519" y="976415"/>
                      </a:cubicBezTo>
                      <a:cubicBezTo>
                        <a:pt x="1016389" y="983218"/>
                        <a:pt x="1015844" y="997472"/>
                        <a:pt x="1019926" y="1009514"/>
                      </a:cubicBezTo>
                      <a:cubicBezTo>
                        <a:pt x="1019620" y="1013154"/>
                        <a:pt x="1018600" y="1012542"/>
                        <a:pt x="1019926" y="1016556"/>
                      </a:cubicBezTo>
                      <a:cubicBezTo>
                        <a:pt x="1020870" y="1016536"/>
                        <a:pt x="1021802" y="1016352"/>
                        <a:pt x="1022682" y="1016012"/>
                      </a:cubicBezTo>
                      <a:cubicBezTo>
                        <a:pt x="1023793" y="1018124"/>
                        <a:pt x="1025115" y="1020118"/>
                        <a:pt x="1026628" y="1021965"/>
                      </a:cubicBezTo>
                      <a:cubicBezTo>
                        <a:pt x="1026011" y="1022494"/>
                        <a:pt x="1025562" y="1023191"/>
                        <a:pt x="1025335" y="1023972"/>
                      </a:cubicBezTo>
                      <a:cubicBezTo>
                        <a:pt x="1024657" y="1023165"/>
                        <a:pt x="1023759" y="1022574"/>
                        <a:pt x="1022750" y="1022271"/>
                      </a:cubicBezTo>
                      <a:cubicBezTo>
                        <a:pt x="1020777" y="1024108"/>
                        <a:pt x="1020369" y="1030367"/>
                        <a:pt x="1024281" y="1030775"/>
                      </a:cubicBezTo>
                      <a:cubicBezTo>
                        <a:pt x="1022104" y="1036150"/>
                        <a:pt x="1021729" y="1042681"/>
                        <a:pt x="1020369" y="1046559"/>
                      </a:cubicBezTo>
                      <a:cubicBezTo>
                        <a:pt x="1023022" y="1048426"/>
                        <a:pt x="1024946" y="1051155"/>
                        <a:pt x="1025811" y="1054282"/>
                      </a:cubicBezTo>
                      <a:cubicBezTo>
                        <a:pt x="1021627" y="1052581"/>
                        <a:pt x="1017885" y="1053737"/>
                        <a:pt x="1018532" y="1062616"/>
                      </a:cubicBezTo>
                      <a:cubicBezTo>
                        <a:pt x="1024417" y="1066018"/>
                        <a:pt x="1025709" y="1064997"/>
                        <a:pt x="1032513" y="1067378"/>
                      </a:cubicBezTo>
                      <a:cubicBezTo>
                        <a:pt x="1032556" y="1066453"/>
                        <a:pt x="1033124" y="1065634"/>
                        <a:pt x="1033976" y="1065269"/>
                      </a:cubicBezTo>
                      <a:cubicBezTo>
                        <a:pt x="1055203" y="1076699"/>
                        <a:pt x="1075852" y="1055608"/>
                        <a:pt x="1055339" y="1027373"/>
                      </a:cubicBezTo>
                      <a:lnTo>
                        <a:pt x="1053672" y="1026965"/>
                      </a:lnTo>
                      <a:cubicBezTo>
                        <a:pt x="1056870" y="1022985"/>
                        <a:pt x="1061088" y="1018801"/>
                        <a:pt x="1064966" y="1013936"/>
                      </a:cubicBezTo>
                      <a:cubicBezTo>
                        <a:pt x="1072795" y="1016999"/>
                        <a:pt x="1081682" y="1015379"/>
                        <a:pt x="1087928" y="1009752"/>
                      </a:cubicBezTo>
                      <a:cubicBezTo>
                        <a:pt x="1089935" y="1010058"/>
                        <a:pt x="1090207" y="1011725"/>
                        <a:pt x="1091432" y="1012575"/>
                      </a:cubicBezTo>
                      <a:close/>
                      <a:moveTo>
                        <a:pt x="383622" y="962637"/>
                      </a:moveTo>
                      <a:cubicBezTo>
                        <a:pt x="382296" y="973115"/>
                        <a:pt x="383214" y="980599"/>
                        <a:pt x="393828" y="982878"/>
                      </a:cubicBezTo>
                      <a:cubicBezTo>
                        <a:pt x="395086" y="973761"/>
                        <a:pt x="396413" y="963828"/>
                        <a:pt x="383622" y="962637"/>
                      </a:cubicBezTo>
                      <a:close/>
                      <a:moveTo>
                        <a:pt x="536431" y="974816"/>
                      </a:moveTo>
                      <a:cubicBezTo>
                        <a:pt x="535716" y="979238"/>
                        <a:pt x="540785" y="978218"/>
                        <a:pt x="539254" y="983422"/>
                      </a:cubicBezTo>
                      <a:cubicBezTo>
                        <a:pt x="556263" y="984715"/>
                        <a:pt x="543302" y="959712"/>
                        <a:pt x="536431" y="974816"/>
                      </a:cubicBezTo>
                      <a:close/>
                      <a:moveTo>
                        <a:pt x="1115108" y="1009378"/>
                      </a:moveTo>
                      <a:cubicBezTo>
                        <a:pt x="1115108" y="1005024"/>
                        <a:pt x="1119497" y="1005602"/>
                        <a:pt x="1117898" y="999717"/>
                      </a:cubicBezTo>
                      <a:cubicBezTo>
                        <a:pt x="1112659" y="996587"/>
                        <a:pt x="1108271" y="998900"/>
                        <a:pt x="1108135" y="1004921"/>
                      </a:cubicBezTo>
                      <a:cubicBezTo>
                        <a:pt x="1112523" y="1004445"/>
                        <a:pt x="1111809" y="1008800"/>
                        <a:pt x="1115108" y="1009378"/>
                      </a:cubicBezTo>
                      <a:close/>
                      <a:moveTo>
                        <a:pt x="732169" y="995771"/>
                      </a:moveTo>
                      <a:cubicBezTo>
                        <a:pt x="736864" y="995975"/>
                        <a:pt x="737000" y="1000533"/>
                        <a:pt x="742069" y="1000397"/>
                      </a:cubicBezTo>
                      <a:cubicBezTo>
                        <a:pt x="746729" y="997778"/>
                        <a:pt x="747715" y="991314"/>
                        <a:pt x="749110" y="985259"/>
                      </a:cubicBezTo>
                      <a:cubicBezTo>
                        <a:pt x="739551" y="981823"/>
                        <a:pt x="732714" y="983864"/>
                        <a:pt x="732169" y="995873"/>
                      </a:cubicBezTo>
                      <a:close/>
                      <a:moveTo>
                        <a:pt x="792823" y="991348"/>
                      </a:moveTo>
                      <a:cubicBezTo>
                        <a:pt x="794799" y="991667"/>
                        <a:pt x="796823" y="991243"/>
                        <a:pt x="798504" y="990158"/>
                      </a:cubicBezTo>
                      <a:cubicBezTo>
                        <a:pt x="798912" y="986484"/>
                        <a:pt x="796531" y="985463"/>
                        <a:pt x="792823" y="985701"/>
                      </a:cubicBezTo>
                      <a:close/>
                      <a:moveTo>
                        <a:pt x="435160" y="973319"/>
                      </a:moveTo>
                      <a:cubicBezTo>
                        <a:pt x="432166" y="985055"/>
                        <a:pt x="423933" y="993287"/>
                        <a:pt x="423695" y="1003935"/>
                      </a:cubicBezTo>
                      <a:cubicBezTo>
                        <a:pt x="429853" y="1005058"/>
                        <a:pt x="425975" y="1012644"/>
                        <a:pt x="427982" y="1015433"/>
                      </a:cubicBezTo>
                      <a:cubicBezTo>
                        <a:pt x="439071" y="1030877"/>
                        <a:pt x="463258" y="1027441"/>
                        <a:pt x="475096" y="1015977"/>
                      </a:cubicBezTo>
                      <a:cubicBezTo>
                        <a:pt x="476967" y="999343"/>
                        <a:pt x="470368" y="990464"/>
                        <a:pt x="465163" y="977435"/>
                      </a:cubicBezTo>
                      <a:cubicBezTo>
                        <a:pt x="453223" y="969917"/>
                        <a:pt x="444378" y="976993"/>
                        <a:pt x="435160" y="973319"/>
                      </a:cubicBezTo>
                      <a:close/>
                      <a:moveTo>
                        <a:pt x="823711" y="989954"/>
                      </a:moveTo>
                      <a:cubicBezTo>
                        <a:pt x="822725" y="994614"/>
                        <a:pt x="826093" y="995158"/>
                        <a:pt x="829324" y="995805"/>
                      </a:cubicBezTo>
                      <a:cubicBezTo>
                        <a:pt x="830940" y="994255"/>
                        <a:pt x="830994" y="991688"/>
                        <a:pt x="829443" y="990073"/>
                      </a:cubicBezTo>
                      <a:cubicBezTo>
                        <a:pt x="827893" y="988457"/>
                        <a:pt x="825327" y="988404"/>
                        <a:pt x="823711" y="989954"/>
                      </a:cubicBezTo>
                      <a:close/>
                      <a:moveTo>
                        <a:pt x="976792" y="995090"/>
                      </a:moveTo>
                      <a:cubicBezTo>
                        <a:pt x="976252" y="998542"/>
                        <a:pt x="977922" y="1001965"/>
                        <a:pt x="980976" y="1003663"/>
                      </a:cubicBezTo>
                      <a:cubicBezTo>
                        <a:pt x="984990" y="1001146"/>
                        <a:pt x="983017" y="995362"/>
                        <a:pt x="976792" y="995090"/>
                      </a:cubicBezTo>
                      <a:close/>
                      <a:moveTo>
                        <a:pt x="917941" y="998186"/>
                      </a:moveTo>
                      <a:cubicBezTo>
                        <a:pt x="913451" y="998798"/>
                        <a:pt x="913587" y="995362"/>
                        <a:pt x="910933" y="997880"/>
                      </a:cubicBezTo>
                      <a:cubicBezTo>
                        <a:pt x="911171" y="1001826"/>
                        <a:pt x="913348" y="1003935"/>
                        <a:pt x="917941" y="1003765"/>
                      </a:cubicBezTo>
                      <a:close/>
                      <a:moveTo>
                        <a:pt x="934746" y="1001588"/>
                      </a:moveTo>
                      <a:cubicBezTo>
                        <a:pt x="934031" y="1003629"/>
                        <a:pt x="932671" y="1004990"/>
                        <a:pt x="931956" y="1007065"/>
                      </a:cubicBezTo>
                      <a:cubicBezTo>
                        <a:pt x="933494" y="1007118"/>
                        <a:pt x="934974" y="1007667"/>
                        <a:pt x="936174" y="1008629"/>
                      </a:cubicBezTo>
                      <a:cubicBezTo>
                        <a:pt x="937792" y="1006700"/>
                        <a:pt x="937539" y="1003825"/>
                        <a:pt x="935610" y="1002208"/>
                      </a:cubicBezTo>
                      <a:cubicBezTo>
                        <a:pt x="935374" y="1002010"/>
                        <a:pt x="935119" y="1001836"/>
                        <a:pt x="934848" y="1001690"/>
                      </a:cubicBezTo>
                      <a:close/>
                      <a:moveTo>
                        <a:pt x="771460" y="1004479"/>
                      </a:moveTo>
                      <a:cubicBezTo>
                        <a:pt x="773003" y="1004507"/>
                        <a:pt x="774490" y="1005059"/>
                        <a:pt x="775678" y="1006044"/>
                      </a:cubicBezTo>
                      <a:cubicBezTo>
                        <a:pt x="778366" y="1003527"/>
                        <a:pt x="775678" y="998764"/>
                        <a:pt x="772855" y="997506"/>
                      </a:cubicBezTo>
                      <a:cubicBezTo>
                        <a:pt x="773671" y="1001010"/>
                        <a:pt x="770541" y="1000533"/>
                        <a:pt x="771698" y="1004581"/>
                      </a:cubicBezTo>
                      <a:close/>
                      <a:moveTo>
                        <a:pt x="480607" y="986484"/>
                      </a:moveTo>
                      <a:lnTo>
                        <a:pt x="476321" y="986280"/>
                      </a:lnTo>
                      <a:cubicBezTo>
                        <a:pt x="475913" y="989477"/>
                        <a:pt x="476661" y="991621"/>
                        <a:pt x="479178" y="992063"/>
                      </a:cubicBezTo>
                      <a:cubicBezTo>
                        <a:pt x="479859" y="990328"/>
                        <a:pt x="481424" y="989546"/>
                        <a:pt x="480845" y="986586"/>
                      </a:cubicBezTo>
                      <a:close/>
                      <a:moveTo>
                        <a:pt x="1004482" y="1012950"/>
                      </a:moveTo>
                      <a:cubicBezTo>
                        <a:pt x="1008258" y="1012133"/>
                        <a:pt x="1003462" y="1019515"/>
                        <a:pt x="1007238" y="1018699"/>
                      </a:cubicBezTo>
                      <a:cubicBezTo>
                        <a:pt x="1008462" y="1014583"/>
                        <a:pt x="1009347" y="1022101"/>
                        <a:pt x="1012851" y="1020298"/>
                      </a:cubicBezTo>
                      <a:cubicBezTo>
                        <a:pt x="1013463" y="1017678"/>
                        <a:pt x="1015878" y="1016896"/>
                        <a:pt x="1015640" y="1013494"/>
                      </a:cubicBezTo>
                      <a:cubicBezTo>
                        <a:pt x="1014484" y="1010943"/>
                        <a:pt x="1005809" y="1008017"/>
                        <a:pt x="1004891" y="1013052"/>
                      </a:cubicBezTo>
                      <a:close/>
                      <a:moveTo>
                        <a:pt x="965260" y="1014106"/>
                      </a:moveTo>
                      <a:lnTo>
                        <a:pt x="961076" y="1014106"/>
                      </a:lnTo>
                      <a:cubicBezTo>
                        <a:pt x="960701" y="1017746"/>
                        <a:pt x="960599" y="1020910"/>
                        <a:pt x="965260" y="1019855"/>
                      </a:cubicBezTo>
                      <a:close/>
                      <a:moveTo>
                        <a:pt x="519320" y="1009378"/>
                      </a:moveTo>
                      <a:cubicBezTo>
                        <a:pt x="524252" y="1008459"/>
                        <a:pt x="524797" y="1011691"/>
                        <a:pt x="529287" y="1011215"/>
                      </a:cubicBezTo>
                      <a:cubicBezTo>
                        <a:pt x="530596" y="1007627"/>
                        <a:pt x="531085" y="1003791"/>
                        <a:pt x="530716" y="999989"/>
                      </a:cubicBezTo>
                      <a:cubicBezTo>
                        <a:pt x="522211" y="995737"/>
                        <a:pt x="516054" y="1000533"/>
                        <a:pt x="519320" y="1009378"/>
                      </a:cubicBezTo>
                      <a:close/>
                      <a:moveTo>
                        <a:pt x="416552" y="1010705"/>
                      </a:moveTo>
                      <a:cubicBezTo>
                        <a:pt x="417164" y="1008051"/>
                        <a:pt x="419613" y="1007303"/>
                        <a:pt x="419409" y="1003901"/>
                      </a:cubicBezTo>
                      <a:cubicBezTo>
                        <a:pt x="416722" y="1004105"/>
                        <a:pt x="416279" y="1002132"/>
                        <a:pt x="413694" y="1002234"/>
                      </a:cubicBezTo>
                      <a:cubicBezTo>
                        <a:pt x="410599" y="1004990"/>
                        <a:pt x="413150" y="1009786"/>
                        <a:pt x="416552" y="1010739"/>
                      </a:cubicBezTo>
                      <a:close/>
                      <a:moveTo>
                        <a:pt x="766051" y="1049281"/>
                      </a:moveTo>
                      <a:cubicBezTo>
                        <a:pt x="763330" y="1033973"/>
                        <a:pt x="775542" y="1042477"/>
                        <a:pt x="778740" y="1034381"/>
                      </a:cubicBezTo>
                      <a:cubicBezTo>
                        <a:pt x="777549" y="1020264"/>
                        <a:pt x="768296" y="1013188"/>
                        <a:pt x="757581" y="1022237"/>
                      </a:cubicBezTo>
                      <a:cubicBezTo>
                        <a:pt x="756390" y="1028530"/>
                        <a:pt x="760982" y="1029380"/>
                        <a:pt x="761799" y="1033667"/>
                      </a:cubicBezTo>
                      <a:cubicBezTo>
                        <a:pt x="757172" y="1036218"/>
                        <a:pt x="755336" y="1044790"/>
                        <a:pt x="757581" y="1050335"/>
                      </a:cubicBezTo>
                      <a:cubicBezTo>
                        <a:pt x="755165" y="1052989"/>
                        <a:pt x="751492" y="1054350"/>
                        <a:pt x="750505" y="1058466"/>
                      </a:cubicBezTo>
                      <a:cubicBezTo>
                        <a:pt x="754893" y="1062990"/>
                        <a:pt x="756662" y="1061255"/>
                        <a:pt x="761799" y="1064555"/>
                      </a:cubicBezTo>
                      <a:cubicBezTo>
                        <a:pt x="763330" y="1059588"/>
                        <a:pt x="766425" y="1060575"/>
                        <a:pt x="770303" y="1063500"/>
                      </a:cubicBezTo>
                      <a:cubicBezTo>
                        <a:pt x="772617" y="1061731"/>
                        <a:pt x="770746" y="1055574"/>
                        <a:pt x="773093" y="1053771"/>
                      </a:cubicBezTo>
                      <a:cubicBezTo>
                        <a:pt x="768671" y="1054281"/>
                        <a:pt x="767344" y="1051798"/>
                        <a:pt x="766051" y="1049281"/>
                      </a:cubicBezTo>
                      <a:close/>
                      <a:moveTo>
                        <a:pt x="708051" y="1024346"/>
                      </a:moveTo>
                      <a:cubicBezTo>
                        <a:pt x="706622" y="1029006"/>
                        <a:pt x="709990" y="1029074"/>
                        <a:pt x="713698" y="1028836"/>
                      </a:cubicBezTo>
                      <a:cubicBezTo>
                        <a:pt x="714208" y="1025128"/>
                        <a:pt x="710806" y="1025094"/>
                        <a:pt x="708051" y="1024346"/>
                      </a:cubicBezTo>
                      <a:close/>
                      <a:moveTo>
                        <a:pt x="717950" y="1026183"/>
                      </a:moveTo>
                      <a:cubicBezTo>
                        <a:pt x="716536" y="1028225"/>
                        <a:pt x="716031" y="1030762"/>
                        <a:pt x="716555" y="1033190"/>
                      </a:cubicBezTo>
                      <a:lnTo>
                        <a:pt x="723597" y="1033462"/>
                      </a:lnTo>
                      <a:cubicBezTo>
                        <a:pt x="725502" y="1027475"/>
                        <a:pt x="720739" y="1027748"/>
                        <a:pt x="718018" y="1026183"/>
                      </a:cubicBezTo>
                      <a:close/>
                      <a:moveTo>
                        <a:pt x="504998" y="1021488"/>
                      </a:moveTo>
                      <a:cubicBezTo>
                        <a:pt x="504998" y="1025332"/>
                        <a:pt x="502617" y="1024244"/>
                        <a:pt x="504998" y="1027135"/>
                      </a:cubicBezTo>
                      <a:cubicBezTo>
                        <a:pt x="510747" y="1028462"/>
                        <a:pt x="510747" y="1020604"/>
                        <a:pt x="505066" y="1021488"/>
                      </a:cubicBezTo>
                      <a:close/>
                      <a:moveTo>
                        <a:pt x="787142" y="1043158"/>
                      </a:moveTo>
                      <a:cubicBezTo>
                        <a:pt x="787380" y="1041491"/>
                        <a:pt x="789353" y="1041695"/>
                        <a:pt x="791360" y="1041899"/>
                      </a:cubicBezTo>
                      <a:cubicBezTo>
                        <a:pt x="793606" y="1037511"/>
                        <a:pt x="791360" y="1033939"/>
                        <a:pt x="785748" y="1033258"/>
                      </a:cubicBezTo>
                      <a:cubicBezTo>
                        <a:pt x="782890" y="1036660"/>
                        <a:pt x="782516" y="1040844"/>
                        <a:pt x="787210" y="1043158"/>
                      </a:cubicBezTo>
                      <a:close/>
                      <a:moveTo>
                        <a:pt x="686824" y="1031932"/>
                      </a:moveTo>
                      <a:cubicBezTo>
                        <a:pt x="682503" y="1034823"/>
                        <a:pt x="684953" y="1040164"/>
                        <a:pt x="688252" y="1043226"/>
                      </a:cubicBezTo>
                      <a:cubicBezTo>
                        <a:pt x="690191" y="1041048"/>
                        <a:pt x="693253" y="1039994"/>
                        <a:pt x="692505" y="1034959"/>
                      </a:cubicBezTo>
                      <a:cubicBezTo>
                        <a:pt x="688695" y="1035810"/>
                        <a:pt x="689715" y="1032068"/>
                        <a:pt x="686892" y="1031932"/>
                      </a:cubicBezTo>
                      <a:close/>
                      <a:moveTo>
                        <a:pt x="483533" y="1027748"/>
                      </a:moveTo>
                      <a:cubicBezTo>
                        <a:pt x="483533" y="1031387"/>
                        <a:pt x="477444" y="1028972"/>
                        <a:pt x="479281" y="1034551"/>
                      </a:cubicBezTo>
                      <a:cubicBezTo>
                        <a:pt x="480573" y="1037102"/>
                        <a:pt x="483703" y="1037953"/>
                        <a:pt x="487819" y="1037749"/>
                      </a:cubicBezTo>
                      <a:cubicBezTo>
                        <a:pt x="487479" y="1033497"/>
                        <a:pt x="487139" y="1029074"/>
                        <a:pt x="483533" y="1027748"/>
                      </a:cubicBezTo>
                      <a:close/>
                      <a:moveTo>
                        <a:pt x="748872" y="1040232"/>
                      </a:moveTo>
                      <a:cubicBezTo>
                        <a:pt x="746695" y="1042307"/>
                        <a:pt x="746355" y="1049791"/>
                        <a:pt x="751696" y="1048805"/>
                      </a:cubicBezTo>
                      <a:cubicBezTo>
                        <a:pt x="751083" y="1045743"/>
                        <a:pt x="754213" y="1039007"/>
                        <a:pt x="749110" y="1040130"/>
                      </a:cubicBezTo>
                      <a:close/>
                      <a:moveTo>
                        <a:pt x="916376" y="1069658"/>
                      </a:moveTo>
                      <a:cubicBezTo>
                        <a:pt x="921921" y="1063704"/>
                        <a:pt x="925459" y="1050641"/>
                        <a:pt x="913552" y="1047138"/>
                      </a:cubicBezTo>
                      <a:cubicBezTo>
                        <a:pt x="910491" y="1055642"/>
                        <a:pt x="907599" y="1064419"/>
                        <a:pt x="916614" y="1069555"/>
                      </a:cubicBezTo>
                      <a:close/>
                      <a:moveTo>
                        <a:pt x="727679" y="1052002"/>
                      </a:moveTo>
                      <a:cubicBezTo>
                        <a:pt x="729788" y="1050914"/>
                        <a:pt x="729720" y="1047580"/>
                        <a:pt x="730502" y="1045199"/>
                      </a:cubicBezTo>
                      <a:cubicBezTo>
                        <a:pt x="723699" y="1038225"/>
                        <a:pt x="714956" y="1048396"/>
                        <a:pt x="714956" y="1052989"/>
                      </a:cubicBezTo>
                      <a:cubicBezTo>
                        <a:pt x="714956" y="1058398"/>
                        <a:pt x="726488" y="1059520"/>
                        <a:pt x="724856" y="1064657"/>
                      </a:cubicBezTo>
                      <a:cubicBezTo>
                        <a:pt x="726795" y="1060575"/>
                        <a:pt x="731387" y="1059248"/>
                        <a:pt x="733326" y="1055166"/>
                      </a:cubicBezTo>
                      <a:cubicBezTo>
                        <a:pt x="732714" y="1052989"/>
                        <a:pt x="728121" y="1054520"/>
                        <a:pt x="727917" y="1051900"/>
                      </a:cubicBezTo>
                      <a:close/>
                      <a:moveTo>
                        <a:pt x="983629" y="1052819"/>
                      </a:moveTo>
                      <a:lnTo>
                        <a:pt x="979445" y="1052649"/>
                      </a:lnTo>
                      <a:lnTo>
                        <a:pt x="979445" y="1058364"/>
                      </a:lnTo>
                      <a:cubicBezTo>
                        <a:pt x="983357" y="1058738"/>
                        <a:pt x="984276" y="1056391"/>
                        <a:pt x="983868" y="1052717"/>
                      </a:cubicBezTo>
                      <a:close/>
                      <a:moveTo>
                        <a:pt x="492003" y="1036592"/>
                      </a:moveTo>
                      <a:cubicBezTo>
                        <a:pt x="489180" y="1039246"/>
                        <a:pt x="491119" y="1044586"/>
                        <a:pt x="492003" y="1047886"/>
                      </a:cubicBezTo>
                      <a:cubicBezTo>
                        <a:pt x="495150" y="1047952"/>
                        <a:pt x="497755" y="1045454"/>
                        <a:pt x="497820" y="1042307"/>
                      </a:cubicBezTo>
                      <a:cubicBezTo>
                        <a:pt x="497886" y="1039160"/>
                        <a:pt x="495388" y="1036556"/>
                        <a:pt x="492241" y="1036490"/>
                      </a:cubicBezTo>
                      <a:close/>
                      <a:moveTo>
                        <a:pt x="815173" y="1052853"/>
                      </a:moveTo>
                      <a:cubicBezTo>
                        <a:pt x="808097" y="1051356"/>
                        <a:pt x="804185" y="1059112"/>
                        <a:pt x="809526" y="1062446"/>
                      </a:cubicBezTo>
                      <a:cubicBezTo>
                        <a:pt x="809288" y="1059384"/>
                        <a:pt x="814527" y="1062004"/>
                        <a:pt x="816568" y="1061323"/>
                      </a:cubicBezTo>
                      <a:cubicBezTo>
                        <a:pt x="817826" y="1056969"/>
                        <a:pt x="814391" y="1057003"/>
                        <a:pt x="815411" y="1052751"/>
                      </a:cubicBezTo>
                      <a:close/>
                      <a:moveTo>
                        <a:pt x="850586" y="174886"/>
                      </a:moveTo>
                      <a:cubicBezTo>
                        <a:pt x="852388" y="193085"/>
                        <a:pt x="849055" y="217442"/>
                        <a:pt x="847796" y="230811"/>
                      </a:cubicBezTo>
                      <a:cubicBezTo>
                        <a:pt x="855246" y="229076"/>
                        <a:pt x="858342" y="217782"/>
                        <a:pt x="864635" y="219143"/>
                      </a:cubicBezTo>
                      <a:cubicBezTo>
                        <a:pt x="862084" y="215741"/>
                        <a:pt x="870894" y="203665"/>
                        <a:pt x="861845" y="200773"/>
                      </a:cubicBezTo>
                      <a:cubicBezTo>
                        <a:pt x="856471" y="199311"/>
                        <a:pt x="860178" y="207577"/>
                        <a:pt x="854804" y="205978"/>
                      </a:cubicBezTo>
                      <a:cubicBezTo>
                        <a:pt x="858206" y="188969"/>
                        <a:pt x="854804" y="171688"/>
                        <a:pt x="859022" y="155734"/>
                      </a:cubicBezTo>
                      <a:cubicBezTo>
                        <a:pt x="856335" y="154985"/>
                        <a:pt x="856471" y="151584"/>
                        <a:pt x="851980" y="152536"/>
                      </a:cubicBezTo>
                      <a:cubicBezTo>
                        <a:pt x="849565" y="153216"/>
                        <a:pt x="851980" y="159340"/>
                        <a:pt x="849191" y="159340"/>
                      </a:cubicBezTo>
                      <a:cubicBezTo>
                        <a:pt x="845168" y="157752"/>
                        <a:pt x="840858" y="157022"/>
                        <a:pt x="836536" y="157196"/>
                      </a:cubicBezTo>
                      <a:cubicBezTo>
                        <a:pt x="835226" y="160749"/>
                        <a:pt x="834738" y="164552"/>
                        <a:pt x="835107" y="168320"/>
                      </a:cubicBezTo>
                      <a:cubicBezTo>
                        <a:pt x="841809" y="169103"/>
                        <a:pt x="841333" y="176587"/>
                        <a:pt x="850586" y="174886"/>
                      </a:cubicBezTo>
                      <a:close/>
                      <a:moveTo>
                        <a:pt x="509352" y="308814"/>
                      </a:moveTo>
                      <a:cubicBezTo>
                        <a:pt x="509807" y="310137"/>
                        <a:pt x="510388" y="311413"/>
                        <a:pt x="511087" y="312624"/>
                      </a:cubicBezTo>
                      <a:cubicBezTo>
                        <a:pt x="512278" y="310923"/>
                        <a:pt x="512040" y="309665"/>
                        <a:pt x="509352" y="308814"/>
                      </a:cubicBezTo>
                      <a:close/>
                      <a:moveTo>
                        <a:pt x="510781" y="313100"/>
                      </a:moveTo>
                      <a:lnTo>
                        <a:pt x="511393" y="313100"/>
                      </a:lnTo>
                      <a:lnTo>
                        <a:pt x="511087" y="312488"/>
                      </a:lnTo>
                      <a:cubicBezTo>
                        <a:pt x="511006" y="312708"/>
                        <a:pt x="510891" y="312915"/>
                        <a:pt x="510747" y="313100"/>
                      </a:cubicBezTo>
                      <a:close/>
                      <a:moveTo>
                        <a:pt x="539254" y="409201"/>
                      </a:moveTo>
                      <a:cubicBezTo>
                        <a:pt x="540513" y="405527"/>
                        <a:pt x="535852" y="400458"/>
                        <a:pt x="535002" y="403350"/>
                      </a:cubicBezTo>
                      <a:cubicBezTo>
                        <a:pt x="535512" y="404302"/>
                        <a:pt x="532961" y="407738"/>
                        <a:pt x="539254" y="409201"/>
                      </a:cubicBezTo>
                      <a:close/>
                      <a:moveTo>
                        <a:pt x="1069116" y="454377"/>
                      </a:moveTo>
                      <a:cubicBezTo>
                        <a:pt x="1061972" y="454649"/>
                        <a:pt x="1061020" y="463221"/>
                        <a:pt x="1064932" y="468154"/>
                      </a:cubicBezTo>
                      <a:cubicBezTo>
                        <a:pt x="1066567" y="466556"/>
                        <a:pt x="1068451" y="465235"/>
                        <a:pt x="1070511" y="464242"/>
                      </a:cubicBezTo>
                      <a:cubicBezTo>
                        <a:pt x="1074559" y="467950"/>
                        <a:pt x="1069286" y="461520"/>
                        <a:pt x="1071906" y="455941"/>
                      </a:cubicBezTo>
                      <a:cubicBezTo>
                        <a:pt x="1070817" y="455567"/>
                        <a:pt x="1069150" y="455737"/>
                        <a:pt x="1069116" y="454377"/>
                      </a:cubicBezTo>
                      <a:close/>
                      <a:moveTo>
                        <a:pt x="1122048" y="473937"/>
                      </a:moveTo>
                      <a:cubicBezTo>
                        <a:pt x="1129226" y="486319"/>
                        <a:pt x="1144126" y="474413"/>
                        <a:pt x="1156848" y="478563"/>
                      </a:cubicBezTo>
                      <a:cubicBezTo>
                        <a:pt x="1155862" y="479550"/>
                        <a:pt x="1153446" y="485367"/>
                        <a:pt x="1158243" y="484244"/>
                      </a:cubicBezTo>
                      <a:cubicBezTo>
                        <a:pt x="1164502" y="477237"/>
                        <a:pt x="1178654" y="480162"/>
                        <a:pt x="1181851" y="467235"/>
                      </a:cubicBezTo>
                      <a:cubicBezTo>
                        <a:pt x="1163890" y="462133"/>
                        <a:pt x="1141744" y="479652"/>
                        <a:pt x="1122048" y="473937"/>
                      </a:cubicBezTo>
                      <a:close/>
                      <a:moveTo>
                        <a:pt x="1013191" y="635964"/>
                      </a:moveTo>
                      <a:cubicBezTo>
                        <a:pt x="1015674" y="625963"/>
                        <a:pt x="1027172" y="625486"/>
                        <a:pt x="1025743" y="611403"/>
                      </a:cubicBezTo>
                      <a:cubicBezTo>
                        <a:pt x="1022418" y="611852"/>
                        <a:pt x="1019146" y="612638"/>
                        <a:pt x="1015980" y="613750"/>
                      </a:cubicBezTo>
                      <a:cubicBezTo>
                        <a:pt x="1018157" y="623445"/>
                        <a:pt x="1010810" y="630691"/>
                        <a:pt x="1013259" y="635964"/>
                      </a:cubicBezTo>
                      <a:close/>
                      <a:moveTo>
                        <a:pt x="1109461" y="653279"/>
                      </a:moveTo>
                      <a:cubicBezTo>
                        <a:pt x="1112523" y="650932"/>
                        <a:pt x="1115925" y="648925"/>
                        <a:pt x="1115040" y="642427"/>
                      </a:cubicBezTo>
                      <a:cubicBezTo>
                        <a:pt x="1112462" y="641056"/>
                        <a:pt x="1109406" y="640906"/>
                        <a:pt x="1106706" y="642019"/>
                      </a:cubicBezTo>
                      <a:cubicBezTo>
                        <a:pt x="1109019" y="642087"/>
                        <a:pt x="1103678" y="653041"/>
                        <a:pt x="1109461" y="653279"/>
                      </a:cubicBezTo>
                      <a:close/>
                      <a:moveTo>
                        <a:pt x="1004822" y="739004"/>
                      </a:moveTo>
                      <a:cubicBezTo>
                        <a:pt x="1018702" y="731180"/>
                        <a:pt x="1014518" y="711415"/>
                        <a:pt x="1024689" y="699339"/>
                      </a:cubicBezTo>
                      <a:lnTo>
                        <a:pt x="1029213" y="701176"/>
                      </a:lnTo>
                      <a:cubicBezTo>
                        <a:pt x="1028994" y="701135"/>
                        <a:pt x="1028778" y="701079"/>
                        <a:pt x="1028567" y="701006"/>
                      </a:cubicBezTo>
                      <a:cubicBezTo>
                        <a:pt x="1030132" y="706585"/>
                        <a:pt x="1024349" y="710497"/>
                        <a:pt x="1029962" y="712266"/>
                      </a:cubicBezTo>
                      <a:cubicBezTo>
                        <a:pt x="1029553" y="708558"/>
                        <a:pt x="1031901" y="707776"/>
                        <a:pt x="1035541" y="708354"/>
                      </a:cubicBezTo>
                      <a:cubicBezTo>
                        <a:pt x="1035058" y="706863"/>
                        <a:pt x="1035352" y="705229"/>
                        <a:pt x="1036323" y="704000"/>
                      </a:cubicBezTo>
                      <a:cubicBezTo>
                        <a:pt x="1038365" y="704729"/>
                        <a:pt x="1040443" y="705353"/>
                        <a:pt x="1042548" y="705870"/>
                      </a:cubicBezTo>
                      <a:cubicBezTo>
                        <a:pt x="1044419" y="699067"/>
                        <a:pt x="1049624" y="694509"/>
                        <a:pt x="1055101" y="695291"/>
                      </a:cubicBezTo>
                      <a:cubicBezTo>
                        <a:pt x="1058604" y="688460"/>
                        <a:pt x="1060511" y="680923"/>
                        <a:pt x="1060680" y="673247"/>
                      </a:cubicBezTo>
                      <a:cubicBezTo>
                        <a:pt x="1055611" y="670662"/>
                        <a:pt x="1053876" y="666206"/>
                        <a:pt x="1052311" y="657463"/>
                      </a:cubicBezTo>
                      <a:cubicBezTo>
                        <a:pt x="1047991" y="655456"/>
                        <a:pt x="1044215" y="653415"/>
                        <a:pt x="1040677" y="651986"/>
                      </a:cubicBezTo>
                      <a:cubicBezTo>
                        <a:pt x="1039809" y="650498"/>
                        <a:pt x="1039473" y="648758"/>
                        <a:pt x="1039725" y="647054"/>
                      </a:cubicBezTo>
                      <a:lnTo>
                        <a:pt x="1034146" y="646782"/>
                      </a:lnTo>
                      <a:cubicBezTo>
                        <a:pt x="1033792" y="647888"/>
                        <a:pt x="1033792" y="649077"/>
                        <a:pt x="1034146" y="650183"/>
                      </a:cubicBezTo>
                      <a:cubicBezTo>
                        <a:pt x="1029439" y="649507"/>
                        <a:pt x="1024696" y="651155"/>
                        <a:pt x="1021423" y="654606"/>
                      </a:cubicBezTo>
                      <a:cubicBezTo>
                        <a:pt x="1018566" y="653687"/>
                        <a:pt x="1018702" y="650285"/>
                        <a:pt x="1015844" y="652939"/>
                      </a:cubicBezTo>
                      <a:cubicBezTo>
                        <a:pt x="1016695" y="666886"/>
                        <a:pt x="1007238" y="669948"/>
                        <a:pt x="1007442" y="683283"/>
                      </a:cubicBezTo>
                      <a:cubicBezTo>
                        <a:pt x="1010605" y="686344"/>
                        <a:pt x="1014245" y="688964"/>
                        <a:pt x="1013055" y="696141"/>
                      </a:cubicBezTo>
                      <a:cubicBezTo>
                        <a:pt x="1015157" y="696520"/>
                        <a:pt x="1017235" y="697020"/>
                        <a:pt x="1019280" y="697638"/>
                      </a:cubicBezTo>
                      <a:cubicBezTo>
                        <a:pt x="1019008" y="699611"/>
                        <a:pt x="1018804" y="701550"/>
                        <a:pt x="1018634" y="703387"/>
                      </a:cubicBezTo>
                      <a:cubicBezTo>
                        <a:pt x="1010367" y="713320"/>
                        <a:pt x="1006591" y="724989"/>
                        <a:pt x="1004891" y="739004"/>
                      </a:cubicBezTo>
                      <a:close/>
                      <a:moveTo>
                        <a:pt x="370730" y="855923"/>
                      </a:moveTo>
                      <a:cubicBezTo>
                        <a:pt x="386174" y="862727"/>
                        <a:pt x="398828" y="861162"/>
                        <a:pt x="413694" y="856434"/>
                      </a:cubicBezTo>
                      <a:cubicBezTo>
                        <a:pt x="414409" y="849630"/>
                        <a:pt x="417096" y="844834"/>
                        <a:pt x="425124" y="845650"/>
                      </a:cubicBezTo>
                      <a:cubicBezTo>
                        <a:pt x="419545" y="837690"/>
                        <a:pt x="424546" y="834356"/>
                        <a:pt x="426553" y="825920"/>
                      </a:cubicBezTo>
                      <a:cubicBezTo>
                        <a:pt x="424954" y="823640"/>
                        <a:pt x="422471" y="822246"/>
                        <a:pt x="420838" y="820000"/>
                      </a:cubicBezTo>
                      <a:cubicBezTo>
                        <a:pt x="421621" y="816747"/>
                        <a:pt x="421621" y="813355"/>
                        <a:pt x="420838" y="810101"/>
                      </a:cubicBezTo>
                      <a:cubicBezTo>
                        <a:pt x="427642" y="805033"/>
                        <a:pt x="431349" y="799216"/>
                        <a:pt x="442269" y="804012"/>
                      </a:cubicBezTo>
                      <a:cubicBezTo>
                        <a:pt x="460843" y="796426"/>
                        <a:pt x="465061" y="767001"/>
                        <a:pt x="449413" y="756387"/>
                      </a:cubicBezTo>
                      <a:cubicBezTo>
                        <a:pt x="448392" y="752033"/>
                        <a:pt x="451862" y="752339"/>
                        <a:pt x="450842" y="747985"/>
                      </a:cubicBezTo>
                      <a:cubicBezTo>
                        <a:pt x="445535" y="747202"/>
                        <a:pt x="448222" y="754788"/>
                        <a:pt x="443698" y="754788"/>
                      </a:cubicBezTo>
                      <a:cubicBezTo>
                        <a:pt x="440296" y="753427"/>
                        <a:pt x="438085" y="750638"/>
                        <a:pt x="433697" y="750094"/>
                      </a:cubicBezTo>
                      <a:cubicBezTo>
                        <a:pt x="430057" y="750094"/>
                        <a:pt x="431656" y="755503"/>
                        <a:pt x="427982" y="755469"/>
                      </a:cubicBezTo>
                      <a:cubicBezTo>
                        <a:pt x="410428" y="755979"/>
                        <a:pt x="412061" y="774451"/>
                        <a:pt x="415123" y="790201"/>
                      </a:cubicBezTo>
                      <a:cubicBezTo>
                        <a:pt x="424070" y="791698"/>
                        <a:pt x="430737" y="810612"/>
                        <a:pt x="416552" y="810067"/>
                      </a:cubicBezTo>
                      <a:cubicBezTo>
                        <a:pt x="415429" y="805101"/>
                        <a:pt x="418695" y="804726"/>
                        <a:pt x="417980" y="800236"/>
                      </a:cubicBezTo>
                      <a:cubicBezTo>
                        <a:pt x="413592" y="798977"/>
                        <a:pt x="415225" y="803978"/>
                        <a:pt x="410837" y="802719"/>
                      </a:cubicBezTo>
                      <a:cubicBezTo>
                        <a:pt x="408183" y="797651"/>
                        <a:pt x="406720" y="791528"/>
                        <a:pt x="400835" y="789555"/>
                      </a:cubicBezTo>
                      <a:cubicBezTo>
                        <a:pt x="406720" y="787650"/>
                        <a:pt x="407639" y="780438"/>
                        <a:pt x="409408" y="774382"/>
                      </a:cubicBezTo>
                      <a:cubicBezTo>
                        <a:pt x="407348" y="772885"/>
                        <a:pt x="404781" y="772262"/>
                        <a:pt x="402264" y="772648"/>
                      </a:cubicBezTo>
                      <a:cubicBezTo>
                        <a:pt x="399169" y="778261"/>
                        <a:pt x="399271" y="779723"/>
                        <a:pt x="399373" y="786663"/>
                      </a:cubicBezTo>
                      <a:cubicBezTo>
                        <a:pt x="393794" y="782649"/>
                        <a:pt x="391651" y="792174"/>
                        <a:pt x="386480" y="793126"/>
                      </a:cubicBezTo>
                      <a:cubicBezTo>
                        <a:pt x="381786" y="790099"/>
                        <a:pt x="379506" y="786969"/>
                        <a:pt x="375050" y="786935"/>
                      </a:cubicBezTo>
                      <a:cubicBezTo>
                        <a:pt x="370730" y="793739"/>
                        <a:pt x="366920" y="801189"/>
                        <a:pt x="359266" y="804624"/>
                      </a:cubicBezTo>
                      <a:cubicBezTo>
                        <a:pt x="363926" y="816837"/>
                        <a:pt x="351782" y="811938"/>
                        <a:pt x="347802" y="811156"/>
                      </a:cubicBezTo>
                      <a:cubicBezTo>
                        <a:pt x="357327" y="814217"/>
                        <a:pt x="361409" y="830954"/>
                        <a:pt x="354979" y="836975"/>
                      </a:cubicBezTo>
                      <a:cubicBezTo>
                        <a:pt x="361783" y="836601"/>
                        <a:pt x="362735" y="842860"/>
                        <a:pt x="360694" y="847181"/>
                      </a:cubicBezTo>
                      <a:cubicBezTo>
                        <a:pt x="365423" y="848677"/>
                        <a:pt x="370492" y="850004"/>
                        <a:pt x="370730" y="855923"/>
                      </a:cubicBezTo>
                      <a:close/>
                      <a:moveTo>
                        <a:pt x="566298" y="1001486"/>
                      </a:moveTo>
                      <a:cubicBezTo>
                        <a:pt x="561604" y="998900"/>
                        <a:pt x="562897" y="990702"/>
                        <a:pt x="556331" y="989784"/>
                      </a:cubicBezTo>
                      <a:cubicBezTo>
                        <a:pt x="559461" y="992981"/>
                        <a:pt x="561774" y="1004377"/>
                        <a:pt x="566298" y="1001486"/>
                      </a:cubicBezTo>
                      <a:close/>
                      <a:moveTo>
                        <a:pt x="788605" y="1009514"/>
                      </a:moveTo>
                      <a:cubicBezTo>
                        <a:pt x="789659" y="1004717"/>
                        <a:pt x="782890" y="1007473"/>
                        <a:pt x="784387" y="1002302"/>
                      </a:cubicBezTo>
                      <a:cubicBezTo>
                        <a:pt x="782879" y="1002191"/>
                        <a:pt x="781382" y="1002625"/>
                        <a:pt x="780169" y="1003527"/>
                      </a:cubicBezTo>
                      <a:lnTo>
                        <a:pt x="780169" y="1006350"/>
                      </a:lnTo>
                      <a:cubicBezTo>
                        <a:pt x="781623" y="1007974"/>
                        <a:pt x="784117" y="1008111"/>
                        <a:pt x="785741" y="1006657"/>
                      </a:cubicBezTo>
                      <a:cubicBezTo>
                        <a:pt x="785766" y="1006635"/>
                        <a:pt x="785791" y="1006612"/>
                        <a:pt x="785815" y="1006589"/>
                      </a:cubicBezTo>
                      <a:cubicBezTo>
                        <a:pt x="785952" y="1008289"/>
                        <a:pt x="786292" y="1009922"/>
                        <a:pt x="788605" y="1009514"/>
                      </a:cubicBezTo>
                      <a:close/>
                      <a:moveTo>
                        <a:pt x="726488" y="230879"/>
                      </a:moveTo>
                      <a:cubicBezTo>
                        <a:pt x="730939" y="230772"/>
                        <a:pt x="735300" y="229606"/>
                        <a:pt x="739211" y="227477"/>
                      </a:cubicBezTo>
                      <a:cubicBezTo>
                        <a:pt x="738539" y="222688"/>
                        <a:pt x="737596" y="217941"/>
                        <a:pt x="736387" y="213258"/>
                      </a:cubicBezTo>
                      <a:cubicBezTo>
                        <a:pt x="730639" y="211863"/>
                        <a:pt x="729992" y="215877"/>
                        <a:pt x="727917" y="218395"/>
                      </a:cubicBezTo>
                      <a:cubicBezTo>
                        <a:pt x="726625" y="215843"/>
                        <a:pt x="725298" y="213360"/>
                        <a:pt x="720841" y="213768"/>
                      </a:cubicBezTo>
                      <a:cubicBezTo>
                        <a:pt x="718698" y="223735"/>
                        <a:pt x="726590" y="224314"/>
                        <a:pt x="730741" y="228396"/>
                      </a:cubicBezTo>
                      <a:cubicBezTo>
                        <a:pt x="728893" y="227994"/>
                        <a:pt x="727046" y="229073"/>
                        <a:pt x="726488" y="230879"/>
                      </a:cubicBezTo>
                      <a:close/>
                      <a:moveTo>
                        <a:pt x="439310" y="672431"/>
                      </a:moveTo>
                      <a:cubicBezTo>
                        <a:pt x="437779" y="680799"/>
                        <a:pt x="432132" y="674268"/>
                        <a:pt x="424988" y="680221"/>
                      </a:cubicBezTo>
                      <a:cubicBezTo>
                        <a:pt x="429138" y="687501"/>
                        <a:pt x="422165" y="690018"/>
                        <a:pt x="416416" y="691107"/>
                      </a:cubicBezTo>
                      <a:cubicBezTo>
                        <a:pt x="417334" y="692740"/>
                        <a:pt x="423219" y="696924"/>
                        <a:pt x="419273" y="698319"/>
                      </a:cubicBezTo>
                      <a:cubicBezTo>
                        <a:pt x="413082" y="699373"/>
                        <a:pt x="406619" y="682024"/>
                        <a:pt x="413558" y="688113"/>
                      </a:cubicBezTo>
                      <a:cubicBezTo>
                        <a:pt x="412912" y="683897"/>
                        <a:pt x="412912" y="679607"/>
                        <a:pt x="413558" y="675391"/>
                      </a:cubicBezTo>
                      <a:cubicBezTo>
                        <a:pt x="408524" y="676343"/>
                        <a:pt x="407265" y="682194"/>
                        <a:pt x="409272" y="686480"/>
                      </a:cubicBezTo>
                      <a:cubicBezTo>
                        <a:pt x="405870" y="685766"/>
                        <a:pt x="406142" y="688930"/>
                        <a:pt x="402128" y="687569"/>
                      </a:cubicBezTo>
                      <a:cubicBezTo>
                        <a:pt x="402434" y="683011"/>
                        <a:pt x="399577" y="681446"/>
                        <a:pt x="400699" y="676173"/>
                      </a:cubicBezTo>
                      <a:cubicBezTo>
                        <a:pt x="393896" y="674778"/>
                        <a:pt x="393896" y="680459"/>
                        <a:pt x="386344" y="674064"/>
                      </a:cubicBezTo>
                      <a:cubicBezTo>
                        <a:pt x="383025" y="677908"/>
                        <a:pt x="381470" y="682967"/>
                        <a:pt x="382058" y="688011"/>
                      </a:cubicBezTo>
                      <a:cubicBezTo>
                        <a:pt x="377567" y="687127"/>
                        <a:pt x="378656" y="692195"/>
                        <a:pt x="373485" y="690426"/>
                      </a:cubicBezTo>
                      <a:cubicBezTo>
                        <a:pt x="371546" y="702401"/>
                        <a:pt x="367838" y="708966"/>
                        <a:pt x="366307" y="718389"/>
                      </a:cubicBezTo>
                      <a:cubicBezTo>
                        <a:pt x="369063" y="719103"/>
                        <a:pt x="372464" y="719206"/>
                        <a:pt x="372022" y="722914"/>
                      </a:cubicBezTo>
                      <a:cubicBezTo>
                        <a:pt x="369811" y="722914"/>
                        <a:pt x="367090" y="722471"/>
                        <a:pt x="367736" y="725533"/>
                      </a:cubicBezTo>
                      <a:cubicBezTo>
                        <a:pt x="377941" y="726485"/>
                        <a:pt x="376274" y="738256"/>
                        <a:pt x="383486" y="741861"/>
                      </a:cubicBezTo>
                      <a:cubicBezTo>
                        <a:pt x="379472" y="745501"/>
                        <a:pt x="373281" y="736180"/>
                        <a:pt x="367736" y="741113"/>
                      </a:cubicBezTo>
                      <a:cubicBezTo>
                        <a:pt x="366920" y="748937"/>
                        <a:pt x="372737" y="750570"/>
                        <a:pt x="376343" y="754278"/>
                      </a:cubicBezTo>
                      <a:cubicBezTo>
                        <a:pt x="379744" y="744685"/>
                        <a:pt x="390766" y="755060"/>
                        <a:pt x="400699" y="753972"/>
                      </a:cubicBezTo>
                      <a:cubicBezTo>
                        <a:pt x="401890" y="746726"/>
                        <a:pt x="394576" y="747440"/>
                        <a:pt x="392093" y="743766"/>
                      </a:cubicBezTo>
                      <a:cubicBezTo>
                        <a:pt x="397876" y="747781"/>
                        <a:pt x="411755" y="733867"/>
                        <a:pt x="416416" y="747747"/>
                      </a:cubicBezTo>
                      <a:cubicBezTo>
                        <a:pt x="418389" y="745535"/>
                        <a:pt x="421484" y="744345"/>
                        <a:pt x="420702" y="739480"/>
                      </a:cubicBezTo>
                      <a:cubicBezTo>
                        <a:pt x="418014" y="738698"/>
                        <a:pt x="412095" y="740977"/>
                        <a:pt x="413558" y="736316"/>
                      </a:cubicBezTo>
                      <a:cubicBezTo>
                        <a:pt x="421927" y="735568"/>
                        <a:pt x="416416" y="720396"/>
                        <a:pt x="424988" y="719886"/>
                      </a:cubicBezTo>
                      <a:cubicBezTo>
                        <a:pt x="433718" y="728046"/>
                        <a:pt x="444644" y="733474"/>
                        <a:pt x="456420" y="735500"/>
                      </a:cubicBezTo>
                      <a:cubicBezTo>
                        <a:pt x="455400" y="731146"/>
                        <a:pt x="458870" y="731486"/>
                        <a:pt x="457849" y="727064"/>
                      </a:cubicBezTo>
                      <a:cubicBezTo>
                        <a:pt x="475811" y="725227"/>
                        <a:pt x="465435" y="702435"/>
                        <a:pt x="473566" y="692502"/>
                      </a:cubicBezTo>
                      <a:cubicBezTo>
                        <a:pt x="471082" y="691107"/>
                        <a:pt x="468089" y="689100"/>
                        <a:pt x="470708" y="686753"/>
                      </a:cubicBezTo>
                      <a:cubicBezTo>
                        <a:pt x="468191" y="685800"/>
                        <a:pt x="462340" y="688045"/>
                        <a:pt x="462136" y="684916"/>
                      </a:cubicBezTo>
                      <a:cubicBezTo>
                        <a:pt x="461047" y="679541"/>
                        <a:pt x="463870" y="678112"/>
                        <a:pt x="463564" y="673656"/>
                      </a:cubicBezTo>
                      <a:cubicBezTo>
                        <a:pt x="461829" y="673452"/>
                        <a:pt x="460163" y="673111"/>
                        <a:pt x="460707" y="670696"/>
                      </a:cubicBezTo>
                      <a:cubicBezTo>
                        <a:pt x="454584" y="674710"/>
                        <a:pt x="447746" y="677602"/>
                        <a:pt x="439310" y="672431"/>
                      </a:cubicBezTo>
                      <a:close/>
                    </a:path>
                  </a:pathLst>
                </a:custGeom>
                <a:solidFill>
                  <a:srgbClr val="CC8500"/>
                </a:solidFill>
                <a:ln w="34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A6FD71-5555-4421-BA2A-452E1480406B}"/>
                    </a:ext>
                  </a:extLst>
                </p:cNvPr>
                <p:cNvSpPr/>
                <p:nvPr/>
              </p:nvSpPr>
              <p:spPr>
                <a:xfrm>
                  <a:off x="3707939" y="950833"/>
                  <a:ext cx="4602184" cy="3638549"/>
                </a:xfrm>
                <a:custGeom>
                  <a:avLst/>
                  <a:gdLst>
                    <a:gd name="connsiteX0" fmla="*/ 4059732 w 4602184"/>
                    <a:gd name="connsiteY0" fmla="*/ 1642110 h 3638549"/>
                    <a:gd name="connsiteX1" fmla="*/ 4056330 w 4602184"/>
                    <a:gd name="connsiteY1" fmla="*/ 1647859 h 3638549"/>
                    <a:gd name="connsiteX2" fmla="*/ 4046329 w 4602184"/>
                    <a:gd name="connsiteY2" fmla="*/ 1640545 h 3638549"/>
                    <a:gd name="connsiteX3" fmla="*/ 4055004 w 4602184"/>
                    <a:gd name="connsiteY3" fmla="*/ 1652996 h 3638549"/>
                    <a:gd name="connsiteX4" fmla="*/ 4063066 w 4602184"/>
                    <a:gd name="connsiteY4" fmla="*/ 1649968 h 3638549"/>
                    <a:gd name="connsiteX5" fmla="*/ 4062181 w 4602184"/>
                    <a:gd name="connsiteY5" fmla="*/ 1643539 h 3638549"/>
                    <a:gd name="connsiteX6" fmla="*/ 4059732 w 4602184"/>
                    <a:gd name="connsiteY6" fmla="*/ 1642110 h 3638549"/>
                    <a:gd name="connsiteX7" fmla="*/ 4021155 w 4602184"/>
                    <a:gd name="connsiteY7" fmla="*/ 817449 h 3638549"/>
                    <a:gd name="connsiteX8" fmla="*/ 4046635 w 4602184"/>
                    <a:gd name="connsiteY8" fmla="*/ 794385 h 3638549"/>
                    <a:gd name="connsiteX9" fmla="*/ 4047383 w 4602184"/>
                    <a:gd name="connsiteY9" fmla="*/ 777784 h 3638549"/>
                    <a:gd name="connsiteX10" fmla="*/ 4038947 w 4602184"/>
                    <a:gd name="connsiteY10" fmla="*/ 773566 h 3638549"/>
                    <a:gd name="connsiteX11" fmla="*/ 4031293 w 4602184"/>
                    <a:gd name="connsiteY11" fmla="*/ 776254 h 3638549"/>
                    <a:gd name="connsiteX12" fmla="*/ 4011154 w 4602184"/>
                    <a:gd name="connsiteY12" fmla="*/ 794113 h 3638549"/>
                    <a:gd name="connsiteX13" fmla="*/ 4020271 w 4602184"/>
                    <a:gd name="connsiteY13" fmla="*/ 797311 h 3638549"/>
                    <a:gd name="connsiteX14" fmla="*/ 4021156 w 4602184"/>
                    <a:gd name="connsiteY14" fmla="*/ 817449 h 3638549"/>
                    <a:gd name="connsiteX15" fmla="*/ 4007821 w 4602184"/>
                    <a:gd name="connsiteY15" fmla="*/ 1135788 h 3638549"/>
                    <a:gd name="connsiteX16" fmla="*/ 4006358 w 4602184"/>
                    <a:gd name="connsiteY16" fmla="*/ 1125855 h 3638549"/>
                    <a:gd name="connsiteX17" fmla="*/ 3988022 w 4602184"/>
                    <a:gd name="connsiteY17" fmla="*/ 1138408 h 3638549"/>
                    <a:gd name="connsiteX18" fmla="*/ 3985641 w 4602184"/>
                    <a:gd name="connsiteY18" fmla="*/ 1145959 h 3638549"/>
                    <a:gd name="connsiteX19" fmla="*/ 4003772 w 4602184"/>
                    <a:gd name="connsiteY19" fmla="*/ 1143102 h 3638549"/>
                    <a:gd name="connsiteX20" fmla="*/ 4011937 w 4602184"/>
                    <a:gd name="connsiteY20" fmla="*/ 1153546 h 3638549"/>
                    <a:gd name="connsiteX21" fmla="*/ 4031667 w 4602184"/>
                    <a:gd name="connsiteY21" fmla="*/ 1139768 h 3638549"/>
                    <a:gd name="connsiteX22" fmla="*/ 4007821 w 4602184"/>
                    <a:gd name="connsiteY22" fmla="*/ 1135788 h 3638549"/>
                    <a:gd name="connsiteX23" fmla="*/ 4245946 w 4602184"/>
                    <a:gd name="connsiteY23" fmla="*/ 2761536 h 3638549"/>
                    <a:gd name="connsiteX24" fmla="*/ 4248293 w 4602184"/>
                    <a:gd name="connsiteY24" fmla="*/ 2756365 h 3638549"/>
                    <a:gd name="connsiteX25" fmla="*/ 4250878 w 4602184"/>
                    <a:gd name="connsiteY25" fmla="*/ 2749357 h 3638549"/>
                    <a:gd name="connsiteX26" fmla="*/ 4251899 w 4602184"/>
                    <a:gd name="connsiteY26" fmla="*/ 2746330 h 3638549"/>
                    <a:gd name="connsiteX27" fmla="*/ 4252817 w 4602184"/>
                    <a:gd name="connsiteY27" fmla="*/ 2746330 h 3638549"/>
                    <a:gd name="connsiteX28" fmla="*/ 4258566 w 4602184"/>
                    <a:gd name="connsiteY28" fmla="*/ 2738098 h 3638549"/>
                    <a:gd name="connsiteX29" fmla="*/ 4182740 w 4602184"/>
                    <a:gd name="connsiteY29" fmla="*/ 2717347 h 3638549"/>
                    <a:gd name="connsiteX30" fmla="*/ 4182400 w 4602184"/>
                    <a:gd name="connsiteY30" fmla="*/ 2717347 h 3638549"/>
                    <a:gd name="connsiteX31" fmla="*/ 4210159 w 4602184"/>
                    <a:gd name="connsiteY31" fmla="*/ 2737247 h 3638549"/>
                    <a:gd name="connsiteX32" fmla="*/ 4204886 w 4602184"/>
                    <a:gd name="connsiteY32" fmla="*/ 2750854 h 3638549"/>
                    <a:gd name="connsiteX33" fmla="*/ 4123481 w 4602184"/>
                    <a:gd name="connsiteY33" fmla="*/ 3518467 h 3638549"/>
                    <a:gd name="connsiteX34" fmla="*/ 4179985 w 4602184"/>
                    <a:gd name="connsiteY34" fmla="*/ 3559084 h 3638549"/>
                    <a:gd name="connsiteX35" fmla="*/ 4201926 w 4602184"/>
                    <a:gd name="connsiteY35" fmla="*/ 3546090 h 3638549"/>
                    <a:gd name="connsiteX36" fmla="*/ 4127937 w 4602184"/>
                    <a:gd name="connsiteY36" fmla="*/ 3491661 h 3638549"/>
                    <a:gd name="connsiteX37" fmla="*/ 4123379 w 4602184"/>
                    <a:gd name="connsiteY37" fmla="*/ 3518467 h 3638549"/>
                    <a:gd name="connsiteX38" fmla="*/ 3967816 w 4602184"/>
                    <a:gd name="connsiteY38" fmla="*/ 3374367 h 3638549"/>
                    <a:gd name="connsiteX39" fmla="*/ 3951283 w 4602184"/>
                    <a:gd name="connsiteY39" fmla="*/ 3394778 h 3638549"/>
                    <a:gd name="connsiteX40" fmla="*/ 4010712 w 4602184"/>
                    <a:gd name="connsiteY40" fmla="*/ 3437471 h 3638549"/>
                    <a:gd name="connsiteX41" fmla="*/ 3991322 w 4602184"/>
                    <a:gd name="connsiteY41" fmla="*/ 3391717 h 3638549"/>
                    <a:gd name="connsiteX42" fmla="*/ 4142633 w 4602184"/>
                    <a:gd name="connsiteY42" fmla="*/ 1591594 h 3638549"/>
                    <a:gd name="connsiteX43" fmla="*/ 4158690 w 4602184"/>
                    <a:gd name="connsiteY43" fmla="*/ 1588192 h 3638549"/>
                    <a:gd name="connsiteX44" fmla="*/ 4157873 w 4602184"/>
                    <a:gd name="connsiteY44" fmla="*/ 1587545 h 3638549"/>
                    <a:gd name="connsiteX45" fmla="*/ 4157873 w 4602184"/>
                    <a:gd name="connsiteY45" fmla="*/ 1585913 h 3638549"/>
                    <a:gd name="connsiteX46" fmla="*/ 3831438 w 4602184"/>
                    <a:gd name="connsiteY46" fmla="*/ 624194 h 3638549"/>
                    <a:gd name="connsiteX47" fmla="*/ 3857632 w 4602184"/>
                    <a:gd name="connsiteY47" fmla="*/ 593748 h 3638549"/>
                    <a:gd name="connsiteX48" fmla="*/ 3856373 w 4602184"/>
                    <a:gd name="connsiteY48" fmla="*/ 577045 h 3638549"/>
                    <a:gd name="connsiteX49" fmla="*/ 3848889 w 4602184"/>
                    <a:gd name="connsiteY49" fmla="*/ 573643 h 3638549"/>
                    <a:gd name="connsiteX50" fmla="*/ 3846338 w 4602184"/>
                    <a:gd name="connsiteY50" fmla="*/ 574085 h 3638549"/>
                    <a:gd name="connsiteX51" fmla="*/ 3813545 w 4602184"/>
                    <a:gd name="connsiteY51" fmla="*/ 607695 h 3638549"/>
                    <a:gd name="connsiteX52" fmla="*/ 3805584 w 4602184"/>
                    <a:gd name="connsiteY52" fmla="*/ 616744 h 3638549"/>
                    <a:gd name="connsiteX53" fmla="*/ 3805584 w 4602184"/>
                    <a:gd name="connsiteY53" fmla="*/ 622731 h 3638549"/>
                    <a:gd name="connsiteX54" fmla="*/ 3831438 w 4602184"/>
                    <a:gd name="connsiteY54" fmla="*/ 624194 h 3638549"/>
                    <a:gd name="connsiteX55" fmla="*/ 3773914 w 4602184"/>
                    <a:gd name="connsiteY55" fmla="*/ 3532721 h 3638549"/>
                    <a:gd name="connsiteX56" fmla="*/ 3766702 w 4602184"/>
                    <a:gd name="connsiteY56" fmla="*/ 3520168 h 3638549"/>
                    <a:gd name="connsiteX57" fmla="*/ 3758027 w 4602184"/>
                    <a:gd name="connsiteY57" fmla="*/ 3526461 h 3638549"/>
                    <a:gd name="connsiteX58" fmla="*/ 3741018 w 4602184"/>
                    <a:gd name="connsiteY58" fmla="*/ 3518535 h 3638549"/>
                    <a:gd name="connsiteX59" fmla="*/ 3772485 w 4602184"/>
                    <a:gd name="connsiteY59" fmla="*/ 3547586 h 3638549"/>
                    <a:gd name="connsiteX60" fmla="*/ 3783336 w 4602184"/>
                    <a:gd name="connsiteY60" fmla="*/ 3522209 h 3638549"/>
                    <a:gd name="connsiteX61" fmla="*/ 3773914 w 4602184"/>
                    <a:gd name="connsiteY61" fmla="*/ 3532721 h 3638549"/>
                    <a:gd name="connsiteX62" fmla="*/ 3635870 w 4602184"/>
                    <a:gd name="connsiteY62" fmla="*/ 397397 h 3638549"/>
                    <a:gd name="connsiteX63" fmla="*/ 3626209 w 4602184"/>
                    <a:gd name="connsiteY63" fmla="*/ 402193 h 3638549"/>
                    <a:gd name="connsiteX64" fmla="*/ 3521263 w 4602184"/>
                    <a:gd name="connsiteY64" fmla="*/ 557247 h 3638549"/>
                    <a:gd name="connsiteX65" fmla="*/ 3553002 w 4602184"/>
                    <a:gd name="connsiteY65" fmla="*/ 554287 h 3638549"/>
                    <a:gd name="connsiteX66" fmla="*/ 3567936 w 4602184"/>
                    <a:gd name="connsiteY66" fmla="*/ 533400 h 3638549"/>
                    <a:gd name="connsiteX67" fmla="*/ 3580386 w 4602184"/>
                    <a:gd name="connsiteY67" fmla="*/ 514588 h 3638549"/>
                    <a:gd name="connsiteX68" fmla="*/ 3580624 w 4602184"/>
                    <a:gd name="connsiteY68" fmla="*/ 513125 h 3638549"/>
                    <a:gd name="connsiteX69" fmla="*/ 3581271 w 4602184"/>
                    <a:gd name="connsiteY69" fmla="*/ 513125 h 3638549"/>
                    <a:gd name="connsiteX70" fmla="*/ 3645530 w 4602184"/>
                    <a:gd name="connsiteY70" fmla="*/ 416208 h 3638549"/>
                    <a:gd name="connsiteX71" fmla="*/ 3642129 w 4602184"/>
                    <a:gd name="connsiteY71" fmla="*/ 399608 h 3638549"/>
                    <a:gd name="connsiteX72" fmla="*/ 3635870 w 4602184"/>
                    <a:gd name="connsiteY72" fmla="*/ 397226 h 3638549"/>
                    <a:gd name="connsiteX73" fmla="*/ 3884200 w 4602184"/>
                    <a:gd name="connsiteY73" fmla="*/ 928960 h 3638549"/>
                    <a:gd name="connsiteX74" fmla="*/ 3871681 w 4602184"/>
                    <a:gd name="connsiteY74" fmla="*/ 925558 h 3638549"/>
                    <a:gd name="connsiteX75" fmla="*/ 3870831 w 4602184"/>
                    <a:gd name="connsiteY75" fmla="*/ 918754 h 3638549"/>
                    <a:gd name="connsiteX76" fmla="*/ 3800380 w 4602184"/>
                    <a:gd name="connsiteY76" fmla="*/ 981245 h 3638549"/>
                    <a:gd name="connsiteX77" fmla="*/ 3817389 w 4602184"/>
                    <a:gd name="connsiteY77" fmla="*/ 1001826 h 3638549"/>
                    <a:gd name="connsiteX78" fmla="*/ 3889540 w 4602184"/>
                    <a:gd name="connsiteY78" fmla="*/ 936614 h 3638549"/>
                    <a:gd name="connsiteX79" fmla="*/ 3884268 w 4602184"/>
                    <a:gd name="connsiteY79" fmla="*/ 928790 h 3638549"/>
                    <a:gd name="connsiteX80" fmla="*/ 3929749 w 4602184"/>
                    <a:gd name="connsiteY80" fmla="*/ 897221 h 3638549"/>
                    <a:gd name="connsiteX81" fmla="*/ 3930600 w 4602184"/>
                    <a:gd name="connsiteY81" fmla="*/ 899432 h 3638549"/>
                    <a:gd name="connsiteX82" fmla="*/ 3963019 w 4602184"/>
                    <a:gd name="connsiteY82" fmla="*/ 870109 h 3638549"/>
                    <a:gd name="connsiteX83" fmla="*/ 3929818 w 4602184"/>
                    <a:gd name="connsiteY83" fmla="*/ 897051 h 3638549"/>
                    <a:gd name="connsiteX84" fmla="*/ 3966149 w 4602184"/>
                    <a:gd name="connsiteY84" fmla="*/ 835649 h 3638549"/>
                    <a:gd name="connsiteX85" fmla="*/ 3965026 w 4602184"/>
                    <a:gd name="connsiteY85" fmla="*/ 835138 h 3638549"/>
                    <a:gd name="connsiteX86" fmla="*/ 3958222 w 4602184"/>
                    <a:gd name="connsiteY86" fmla="*/ 841330 h 3638549"/>
                    <a:gd name="connsiteX87" fmla="*/ 3966013 w 4602184"/>
                    <a:gd name="connsiteY87" fmla="*/ 837213 h 3638549"/>
                    <a:gd name="connsiteX88" fmla="*/ 3966217 w 4602184"/>
                    <a:gd name="connsiteY88" fmla="*/ 835479 h 3638549"/>
                    <a:gd name="connsiteX89" fmla="*/ 4109908 w 4602184"/>
                    <a:gd name="connsiteY89" fmla="*/ 1371022 h 3638549"/>
                    <a:gd name="connsiteX90" fmla="*/ 4106506 w 4602184"/>
                    <a:gd name="connsiteY90" fmla="*/ 1378676 h 3638549"/>
                    <a:gd name="connsiteX91" fmla="*/ 4115453 w 4602184"/>
                    <a:gd name="connsiteY91" fmla="*/ 1373981 h 3638549"/>
                    <a:gd name="connsiteX92" fmla="*/ 4113412 w 4602184"/>
                    <a:gd name="connsiteY92" fmla="*/ 1371124 h 3638549"/>
                    <a:gd name="connsiteX93" fmla="*/ 3880900 w 4602184"/>
                    <a:gd name="connsiteY93" fmla="*/ 909740 h 3638549"/>
                    <a:gd name="connsiteX94" fmla="*/ 3874981 w 4602184"/>
                    <a:gd name="connsiteY94" fmla="*/ 915012 h 3638549"/>
                    <a:gd name="connsiteX95" fmla="*/ 3881206 w 4602184"/>
                    <a:gd name="connsiteY95" fmla="*/ 918414 h 3638549"/>
                    <a:gd name="connsiteX96" fmla="*/ 3880968 w 4602184"/>
                    <a:gd name="connsiteY96" fmla="*/ 909570 h 3638549"/>
                    <a:gd name="connsiteX97" fmla="*/ 4290577 w 4602184"/>
                    <a:gd name="connsiteY97" fmla="*/ 1281725 h 3638549"/>
                    <a:gd name="connsiteX98" fmla="*/ 4320853 w 4602184"/>
                    <a:gd name="connsiteY98" fmla="*/ 1265770 h 3638549"/>
                    <a:gd name="connsiteX99" fmla="*/ 4318404 w 4602184"/>
                    <a:gd name="connsiteY99" fmla="*/ 1254000 h 3638549"/>
                    <a:gd name="connsiteX100" fmla="*/ 4330514 w 4602184"/>
                    <a:gd name="connsiteY100" fmla="*/ 1260804 h 3638549"/>
                    <a:gd name="connsiteX101" fmla="*/ 4346468 w 4602184"/>
                    <a:gd name="connsiteY101" fmla="*/ 1252401 h 3638549"/>
                    <a:gd name="connsiteX102" fmla="*/ 4350708 w 4602184"/>
                    <a:gd name="connsiteY102" fmla="*/ 1236056 h 3638549"/>
                    <a:gd name="connsiteX103" fmla="*/ 4341094 w 4602184"/>
                    <a:gd name="connsiteY103" fmla="*/ 1230188 h 3638549"/>
                    <a:gd name="connsiteX104" fmla="*/ 4335821 w 4602184"/>
                    <a:gd name="connsiteY104" fmla="*/ 1231344 h 3638549"/>
                    <a:gd name="connsiteX105" fmla="*/ 4272956 w 4602184"/>
                    <a:gd name="connsiteY105" fmla="*/ 1263729 h 3638549"/>
                    <a:gd name="connsiteX106" fmla="*/ 4292006 w 4602184"/>
                    <a:gd name="connsiteY106" fmla="*/ 1275159 h 3638549"/>
                    <a:gd name="connsiteX107" fmla="*/ 4290645 w 4602184"/>
                    <a:gd name="connsiteY107" fmla="*/ 1281555 h 3638549"/>
                    <a:gd name="connsiteX108" fmla="*/ 697373 w 4602184"/>
                    <a:gd name="connsiteY108" fmla="*/ 1450453 h 3638549"/>
                    <a:gd name="connsiteX109" fmla="*/ 691590 w 4602184"/>
                    <a:gd name="connsiteY109" fmla="*/ 1452393 h 3638549"/>
                    <a:gd name="connsiteX110" fmla="*/ 704142 w 4602184"/>
                    <a:gd name="connsiteY110" fmla="*/ 1458448 h 3638549"/>
                    <a:gd name="connsiteX111" fmla="*/ 697543 w 4602184"/>
                    <a:gd name="connsiteY111" fmla="*/ 1449399 h 3638549"/>
                    <a:gd name="connsiteX112" fmla="*/ 697373 w 4602184"/>
                    <a:gd name="connsiteY112" fmla="*/ 1450453 h 3638549"/>
                    <a:gd name="connsiteX113" fmla="*/ 730472 w 4602184"/>
                    <a:gd name="connsiteY113" fmla="*/ 1471170 h 3638549"/>
                    <a:gd name="connsiteX114" fmla="*/ 745712 w 4602184"/>
                    <a:gd name="connsiteY114" fmla="*/ 1478484 h 3638549"/>
                    <a:gd name="connsiteX115" fmla="*/ 739283 w 4602184"/>
                    <a:gd name="connsiteY115" fmla="*/ 1472293 h 3638549"/>
                    <a:gd name="connsiteX116" fmla="*/ 730608 w 4602184"/>
                    <a:gd name="connsiteY116" fmla="*/ 1471238 h 3638549"/>
                    <a:gd name="connsiteX117" fmla="*/ 4318914 w 4602184"/>
                    <a:gd name="connsiteY117" fmla="*/ 1538764 h 3638549"/>
                    <a:gd name="connsiteX118" fmla="*/ 4327895 w 4602184"/>
                    <a:gd name="connsiteY118" fmla="*/ 1524851 h 3638549"/>
                    <a:gd name="connsiteX119" fmla="*/ 4344904 w 4602184"/>
                    <a:gd name="connsiteY119" fmla="*/ 1535056 h 3638549"/>
                    <a:gd name="connsiteX120" fmla="*/ 4366063 w 4602184"/>
                    <a:gd name="connsiteY120" fmla="*/ 1535838 h 3638549"/>
                    <a:gd name="connsiteX121" fmla="*/ 4453624 w 4602184"/>
                    <a:gd name="connsiteY121" fmla="*/ 1502841 h 3638549"/>
                    <a:gd name="connsiteX122" fmla="*/ 4459656 w 4602184"/>
                    <a:gd name="connsiteY122" fmla="*/ 1487120 h 3638549"/>
                    <a:gd name="connsiteX123" fmla="*/ 4449542 w 4602184"/>
                    <a:gd name="connsiteY123" fmla="*/ 1480083 h 3638549"/>
                    <a:gd name="connsiteX124" fmla="*/ 4445562 w 4602184"/>
                    <a:gd name="connsiteY124" fmla="*/ 1480763 h 3638549"/>
                    <a:gd name="connsiteX125" fmla="*/ 4296326 w 4602184"/>
                    <a:gd name="connsiteY125" fmla="*/ 1535192 h 3638549"/>
                    <a:gd name="connsiteX126" fmla="*/ 4318914 w 4602184"/>
                    <a:gd name="connsiteY126" fmla="*/ 1538764 h 3638549"/>
                    <a:gd name="connsiteX127" fmla="*/ 807081 w 4602184"/>
                    <a:gd name="connsiteY127" fmla="*/ 922564 h 3638549"/>
                    <a:gd name="connsiteX128" fmla="*/ 802522 w 4602184"/>
                    <a:gd name="connsiteY128" fmla="*/ 918822 h 3638549"/>
                    <a:gd name="connsiteX129" fmla="*/ 802522 w 4602184"/>
                    <a:gd name="connsiteY129" fmla="*/ 925456 h 3638549"/>
                    <a:gd name="connsiteX130" fmla="*/ 797011 w 4602184"/>
                    <a:gd name="connsiteY130" fmla="*/ 935457 h 3638549"/>
                    <a:gd name="connsiteX131" fmla="*/ 792725 w 4602184"/>
                    <a:gd name="connsiteY131" fmla="*/ 935253 h 3638549"/>
                    <a:gd name="connsiteX132" fmla="*/ 792929 w 4602184"/>
                    <a:gd name="connsiteY132" fmla="*/ 938451 h 3638549"/>
                    <a:gd name="connsiteX133" fmla="*/ 798406 w 4602184"/>
                    <a:gd name="connsiteY133" fmla="*/ 942635 h 3638549"/>
                    <a:gd name="connsiteX134" fmla="*/ 798916 w 4602184"/>
                    <a:gd name="connsiteY134" fmla="*/ 942363 h 3638549"/>
                    <a:gd name="connsiteX135" fmla="*/ 801570 w 4602184"/>
                    <a:gd name="connsiteY135" fmla="*/ 928313 h 3638549"/>
                    <a:gd name="connsiteX136" fmla="*/ 807081 w 4602184"/>
                    <a:gd name="connsiteY136" fmla="*/ 922564 h 3638549"/>
                    <a:gd name="connsiteX137" fmla="*/ 4343781 w 4602184"/>
                    <a:gd name="connsiteY137" fmla="*/ 1541893 h 3638549"/>
                    <a:gd name="connsiteX138" fmla="*/ 4334358 w 4602184"/>
                    <a:gd name="connsiteY138" fmla="*/ 1547779 h 3638549"/>
                    <a:gd name="connsiteX139" fmla="*/ 4347489 w 4602184"/>
                    <a:gd name="connsiteY139" fmla="*/ 1542676 h 3638549"/>
                    <a:gd name="connsiteX140" fmla="*/ 4406034 w 4602184"/>
                    <a:gd name="connsiteY140" fmla="*/ 2036887 h 3638549"/>
                    <a:gd name="connsiteX141" fmla="*/ 4399740 w 4602184"/>
                    <a:gd name="connsiteY141" fmla="*/ 2050495 h 3638549"/>
                    <a:gd name="connsiteX142" fmla="*/ 4576633 w 4602184"/>
                    <a:gd name="connsiteY142" fmla="*/ 2030628 h 3638549"/>
                    <a:gd name="connsiteX143" fmla="*/ 4586343 w 4602184"/>
                    <a:gd name="connsiteY143" fmla="*/ 2017946 h 3638549"/>
                    <a:gd name="connsiteX144" fmla="*/ 4586328 w 4602184"/>
                    <a:gd name="connsiteY144" fmla="*/ 2017837 h 3638549"/>
                    <a:gd name="connsiteX145" fmla="*/ 4575238 w 4602184"/>
                    <a:gd name="connsiteY145" fmla="*/ 2007360 h 3638549"/>
                    <a:gd name="connsiteX146" fmla="*/ 4573946 w 4602184"/>
                    <a:gd name="connsiteY146" fmla="*/ 2007360 h 3638549"/>
                    <a:gd name="connsiteX147" fmla="*/ 4392563 w 4602184"/>
                    <a:gd name="connsiteY147" fmla="*/ 2025968 h 3638549"/>
                    <a:gd name="connsiteX148" fmla="*/ 4406034 w 4602184"/>
                    <a:gd name="connsiteY148" fmla="*/ 2036887 h 3638549"/>
                    <a:gd name="connsiteX149" fmla="*/ 4345380 w 4602184"/>
                    <a:gd name="connsiteY149" fmla="*/ 1798762 h 3638549"/>
                    <a:gd name="connsiteX150" fmla="*/ 4299762 w 4602184"/>
                    <a:gd name="connsiteY150" fmla="*/ 1807063 h 3638549"/>
                    <a:gd name="connsiteX151" fmla="*/ 4295476 w 4602184"/>
                    <a:gd name="connsiteY151" fmla="*/ 1808559 h 3638549"/>
                    <a:gd name="connsiteX152" fmla="*/ 4294285 w 4602184"/>
                    <a:gd name="connsiteY152" fmla="*/ 1814376 h 3638549"/>
                    <a:gd name="connsiteX153" fmla="*/ 4281664 w 4602184"/>
                    <a:gd name="connsiteY153" fmla="*/ 1823493 h 3638549"/>
                    <a:gd name="connsiteX154" fmla="*/ 4488595 w 4602184"/>
                    <a:gd name="connsiteY154" fmla="*/ 1773759 h 3638549"/>
                    <a:gd name="connsiteX155" fmla="*/ 4514754 w 4602184"/>
                    <a:gd name="connsiteY155" fmla="*/ 1762057 h 3638549"/>
                    <a:gd name="connsiteX156" fmla="*/ 4516251 w 4602184"/>
                    <a:gd name="connsiteY156" fmla="*/ 1767092 h 3638549"/>
                    <a:gd name="connsiteX157" fmla="*/ 4530777 w 4602184"/>
                    <a:gd name="connsiteY157" fmla="*/ 1763690 h 3638549"/>
                    <a:gd name="connsiteX158" fmla="*/ 4538877 w 4602184"/>
                    <a:gd name="connsiteY158" fmla="*/ 1749757 h 3638549"/>
                    <a:gd name="connsiteX159" fmla="*/ 4538873 w 4602184"/>
                    <a:gd name="connsiteY159" fmla="*/ 1749743 h 3638549"/>
                    <a:gd name="connsiteX160" fmla="*/ 4528056 w 4602184"/>
                    <a:gd name="connsiteY160" fmla="*/ 1740626 h 3638549"/>
                    <a:gd name="connsiteX161" fmla="*/ 4525334 w 4602184"/>
                    <a:gd name="connsiteY161" fmla="*/ 1740898 h 3638549"/>
                    <a:gd name="connsiteX162" fmla="*/ 4345040 w 4602184"/>
                    <a:gd name="connsiteY162" fmla="*/ 1782400 h 3638549"/>
                    <a:gd name="connsiteX163" fmla="*/ 4345380 w 4602184"/>
                    <a:gd name="connsiteY163" fmla="*/ 1798626 h 3638549"/>
                    <a:gd name="connsiteX164" fmla="*/ 3631277 w 4602184"/>
                    <a:gd name="connsiteY164" fmla="*/ 855141 h 3638549"/>
                    <a:gd name="connsiteX165" fmla="*/ 3632774 w 4602184"/>
                    <a:gd name="connsiteY165" fmla="*/ 855141 h 3638549"/>
                    <a:gd name="connsiteX166" fmla="*/ 3646619 w 4602184"/>
                    <a:gd name="connsiteY166" fmla="*/ 839084 h 3638549"/>
                    <a:gd name="connsiteX167" fmla="*/ 3635903 w 4602184"/>
                    <a:gd name="connsiteY167" fmla="*/ 831805 h 3638549"/>
                    <a:gd name="connsiteX168" fmla="*/ 3631277 w 4602184"/>
                    <a:gd name="connsiteY168" fmla="*/ 855141 h 3638549"/>
                    <a:gd name="connsiteX169" fmla="*/ 4030612 w 4602184"/>
                    <a:gd name="connsiteY169" fmla="*/ 3451758 h 3638549"/>
                    <a:gd name="connsiteX170" fmla="*/ 4047145 w 4602184"/>
                    <a:gd name="connsiteY170" fmla="*/ 3463664 h 3638549"/>
                    <a:gd name="connsiteX171" fmla="*/ 4044696 w 4602184"/>
                    <a:gd name="connsiteY171" fmla="*/ 3454241 h 3638549"/>
                    <a:gd name="connsiteX172" fmla="*/ 4030612 w 4602184"/>
                    <a:gd name="connsiteY172" fmla="*/ 3451758 h 3638549"/>
                    <a:gd name="connsiteX173" fmla="*/ 4027381 w 4602184"/>
                    <a:gd name="connsiteY173" fmla="*/ 1420212 h 3638549"/>
                    <a:gd name="connsiteX174" fmla="*/ 4029184 w 4602184"/>
                    <a:gd name="connsiteY174" fmla="*/ 1419259 h 3638549"/>
                    <a:gd name="connsiteX175" fmla="*/ 4026428 w 4602184"/>
                    <a:gd name="connsiteY175" fmla="*/ 1419021 h 3638549"/>
                    <a:gd name="connsiteX176" fmla="*/ 4027381 w 4602184"/>
                    <a:gd name="connsiteY176" fmla="*/ 1420212 h 3638549"/>
                    <a:gd name="connsiteX177" fmla="*/ 4085551 w 4602184"/>
                    <a:gd name="connsiteY177" fmla="*/ 1622584 h 3638549"/>
                    <a:gd name="connsiteX178" fmla="*/ 4069291 w 4602184"/>
                    <a:gd name="connsiteY178" fmla="*/ 1633776 h 3638549"/>
                    <a:gd name="connsiteX179" fmla="*/ 4071740 w 4602184"/>
                    <a:gd name="connsiteY179" fmla="*/ 1646736 h 3638549"/>
                    <a:gd name="connsiteX180" fmla="*/ 4091028 w 4602184"/>
                    <a:gd name="connsiteY180" fmla="*/ 1639457 h 3638549"/>
                    <a:gd name="connsiteX181" fmla="*/ 4089599 w 4602184"/>
                    <a:gd name="connsiteY181" fmla="*/ 1624659 h 3638549"/>
                    <a:gd name="connsiteX182" fmla="*/ 4098138 w 4602184"/>
                    <a:gd name="connsiteY182" fmla="*/ 1628061 h 3638549"/>
                    <a:gd name="connsiteX183" fmla="*/ 4102288 w 4602184"/>
                    <a:gd name="connsiteY183" fmla="*/ 1617855 h 3638549"/>
                    <a:gd name="connsiteX184" fmla="*/ 4084531 w 4602184"/>
                    <a:gd name="connsiteY184" fmla="*/ 1620543 h 3638549"/>
                    <a:gd name="connsiteX185" fmla="*/ 4085551 w 4602184"/>
                    <a:gd name="connsiteY185" fmla="*/ 1622584 h 3638549"/>
                    <a:gd name="connsiteX186" fmla="*/ 823239 w 4602184"/>
                    <a:gd name="connsiteY186" fmla="*/ 1503521 h 3638549"/>
                    <a:gd name="connsiteX187" fmla="*/ 822865 w 4602184"/>
                    <a:gd name="connsiteY187" fmla="*/ 1508590 h 3638549"/>
                    <a:gd name="connsiteX188" fmla="*/ 804529 w 4602184"/>
                    <a:gd name="connsiteY188" fmla="*/ 1506855 h 3638549"/>
                    <a:gd name="connsiteX189" fmla="*/ 817490 w 4602184"/>
                    <a:gd name="connsiteY189" fmla="*/ 1513114 h 3638549"/>
                    <a:gd name="connsiteX190" fmla="*/ 834499 w 4602184"/>
                    <a:gd name="connsiteY190" fmla="*/ 1520156 h 3638549"/>
                    <a:gd name="connsiteX191" fmla="*/ 850317 w 4602184"/>
                    <a:gd name="connsiteY191" fmla="*/ 1503147 h 3638549"/>
                    <a:gd name="connsiteX192" fmla="*/ 830655 w 4602184"/>
                    <a:gd name="connsiteY192" fmla="*/ 1497704 h 3638549"/>
                    <a:gd name="connsiteX193" fmla="*/ 823239 w 4602184"/>
                    <a:gd name="connsiteY193" fmla="*/ 1503487 h 3638549"/>
                    <a:gd name="connsiteX194" fmla="*/ 848310 w 4602184"/>
                    <a:gd name="connsiteY194" fmla="*/ 1508216 h 3638549"/>
                    <a:gd name="connsiteX195" fmla="*/ 842119 w 4602184"/>
                    <a:gd name="connsiteY195" fmla="*/ 1515530 h 3638549"/>
                    <a:gd name="connsiteX196" fmla="*/ 828512 w 4602184"/>
                    <a:gd name="connsiteY196" fmla="*/ 1512604 h 3638549"/>
                    <a:gd name="connsiteX197" fmla="*/ 829022 w 4602184"/>
                    <a:gd name="connsiteY197" fmla="*/ 1507297 h 3638549"/>
                    <a:gd name="connsiteX198" fmla="*/ 848344 w 4602184"/>
                    <a:gd name="connsiteY198" fmla="*/ 1508182 h 3638549"/>
                    <a:gd name="connsiteX199" fmla="*/ 3860693 w 4602184"/>
                    <a:gd name="connsiteY199" fmla="*/ 3628821 h 3638549"/>
                    <a:gd name="connsiteX200" fmla="*/ 3871239 w 4602184"/>
                    <a:gd name="connsiteY200" fmla="*/ 3638550 h 3638549"/>
                    <a:gd name="connsiteX201" fmla="*/ 3907842 w 4602184"/>
                    <a:gd name="connsiteY201" fmla="*/ 3638108 h 3638549"/>
                    <a:gd name="connsiteX202" fmla="*/ 3883451 w 4602184"/>
                    <a:gd name="connsiteY202" fmla="*/ 3615214 h 3638549"/>
                    <a:gd name="connsiteX203" fmla="*/ 3860727 w 4602184"/>
                    <a:gd name="connsiteY203" fmla="*/ 3628787 h 3638549"/>
                    <a:gd name="connsiteX204" fmla="*/ 991185 w 4602184"/>
                    <a:gd name="connsiteY204" fmla="*/ 754754 h 3638549"/>
                    <a:gd name="connsiteX205" fmla="*/ 991866 w 4602184"/>
                    <a:gd name="connsiteY205" fmla="*/ 754958 h 3638549"/>
                    <a:gd name="connsiteX206" fmla="*/ 995029 w 4602184"/>
                    <a:gd name="connsiteY206" fmla="*/ 760639 h 3638549"/>
                    <a:gd name="connsiteX207" fmla="*/ 997138 w 4602184"/>
                    <a:gd name="connsiteY207" fmla="*/ 757646 h 3638549"/>
                    <a:gd name="connsiteX208" fmla="*/ 991117 w 4602184"/>
                    <a:gd name="connsiteY208" fmla="*/ 751352 h 3638549"/>
                    <a:gd name="connsiteX209" fmla="*/ 991185 w 4602184"/>
                    <a:gd name="connsiteY209" fmla="*/ 754754 h 3638549"/>
                    <a:gd name="connsiteX210" fmla="*/ 4080823 w 4602184"/>
                    <a:gd name="connsiteY210" fmla="*/ 1392181 h 3638549"/>
                    <a:gd name="connsiteX211" fmla="*/ 4084429 w 4602184"/>
                    <a:gd name="connsiteY211" fmla="*/ 1390276 h 3638549"/>
                    <a:gd name="connsiteX212" fmla="*/ 4081333 w 4602184"/>
                    <a:gd name="connsiteY212" fmla="*/ 1391024 h 3638549"/>
                    <a:gd name="connsiteX213" fmla="*/ 4080823 w 4602184"/>
                    <a:gd name="connsiteY213" fmla="*/ 1392181 h 3638549"/>
                    <a:gd name="connsiteX214" fmla="*/ 1391099 w 4602184"/>
                    <a:gd name="connsiteY214" fmla="*/ 508533 h 3638549"/>
                    <a:gd name="connsiteX215" fmla="*/ 1397903 w 4602184"/>
                    <a:gd name="connsiteY215" fmla="*/ 520541 h 3638549"/>
                    <a:gd name="connsiteX216" fmla="*/ 1407938 w 4602184"/>
                    <a:gd name="connsiteY216" fmla="*/ 519385 h 3638549"/>
                    <a:gd name="connsiteX217" fmla="*/ 1403209 w 4602184"/>
                    <a:gd name="connsiteY217" fmla="*/ 514350 h 3638549"/>
                    <a:gd name="connsiteX218" fmla="*/ 1391099 w 4602184"/>
                    <a:gd name="connsiteY218" fmla="*/ 508533 h 3638549"/>
                    <a:gd name="connsiteX219" fmla="*/ 4163214 w 4602184"/>
                    <a:gd name="connsiteY219" fmla="*/ 1038259 h 3638549"/>
                    <a:gd name="connsiteX220" fmla="*/ 4176209 w 4602184"/>
                    <a:gd name="connsiteY220" fmla="*/ 1038803 h 3638549"/>
                    <a:gd name="connsiteX221" fmla="*/ 4210227 w 4602184"/>
                    <a:gd name="connsiteY221" fmla="*/ 1014991 h 3638549"/>
                    <a:gd name="connsiteX222" fmla="*/ 4212915 w 4602184"/>
                    <a:gd name="connsiteY222" fmla="*/ 998764 h 3638549"/>
                    <a:gd name="connsiteX223" fmla="*/ 4203628 w 4602184"/>
                    <a:gd name="connsiteY223" fmla="*/ 993389 h 3638549"/>
                    <a:gd name="connsiteX224" fmla="*/ 4197164 w 4602184"/>
                    <a:gd name="connsiteY224" fmla="*/ 995260 h 3638549"/>
                    <a:gd name="connsiteX225" fmla="*/ 4066705 w 4602184"/>
                    <a:gd name="connsiteY225" fmla="*/ 1084591 h 3638549"/>
                    <a:gd name="connsiteX226" fmla="*/ 4100111 w 4602184"/>
                    <a:gd name="connsiteY226" fmla="*/ 1077992 h 3638549"/>
                    <a:gd name="connsiteX227" fmla="*/ 4163214 w 4602184"/>
                    <a:gd name="connsiteY227" fmla="*/ 1038191 h 3638549"/>
                    <a:gd name="connsiteX228" fmla="*/ 703020 w 4602184"/>
                    <a:gd name="connsiteY228" fmla="*/ 1154056 h 3638549"/>
                    <a:gd name="connsiteX229" fmla="*/ 707408 w 4602184"/>
                    <a:gd name="connsiteY229" fmla="*/ 1158716 h 3638549"/>
                    <a:gd name="connsiteX230" fmla="*/ 680194 w 4602184"/>
                    <a:gd name="connsiteY230" fmla="*/ 1166166 h 3638549"/>
                    <a:gd name="connsiteX231" fmla="*/ 673935 w 4602184"/>
                    <a:gd name="connsiteY231" fmla="*/ 1158682 h 3638549"/>
                    <a:gd name="connsiteX232" fmla="*/ 679922 w 4602184"/>
                    <a:gd name="connsiteY232" fmla="*/ 1154056 h 3638549"/>
                    <a:gd name="connsiteX233" fmla="*/ 680942 w 4602184"/>
                    <a:gd name="connsiteY233" fmla="*/ 1158206 h 3638549"/>
                    <a:gd name="connsiteX234" fmla="*/ 685773 w 4602184"/>
                    <a:gd name="connsiteY234" fmla="*/ 1150722 h 3638549"/>
                    <a:gd name="connsiteX235" fmla="*/ 694992 w 4602184"/>
                    <a:gd name="connsiteY235" fmla="*/ 1149055 h 3638549"/>
                    <a:gd name="connsiteX236" fmla="*/ 681861 w 4602184"/>
                    <a:gd name="connsiteY236" fmla="*/ 1140721 h 3638549"/>
                    <a:gd name="connsiteX237" fmla="*/ 676826 w 4602184"/>
                    <a:gd name="connsiteY237" fmla="*/ 1137557 h 3638549"/>
                    <a:gd name="connsiteX238" fmla="*/ 394682 w 4602184"/>
                    <a:gd name="connsiteY238" fmla="*/ 959338 h 3638549"/>
                    <a:gd name="connsiteX239" fmla="*/ 393389 w 4602184"/>
                    <a:gd name="connsiteY239" fmla="*/ 973285 h 3638549"/>
                    <a:gd name="connsiteX240" fmla="*/ 387776 w 4602184"/>
                    <a:gd name="connsiteY240" fmla="*/ 964814 h 3638549"/>
                    <a:gd name="connsiteX241" fmla="*/ 381415 w 4602184"/>
                    <a:gd name="connsiteY241" fmla="*/ 967264 h 3638549"/>
                    <a:gd name="connsiteX242" fmla="*/ 379068 w 4602184"/>
                    <a:gd name="connsiteY242" fmla="*/ 979238 h 3638549"/>
                    <a:gd name="connsiteX243" fmla="*/ 447886 w 4602184"/>
                    <a:gd name="connsiteY243" fmla="*/ 1023461 h 3638549"/>
                    <a:gd name="connsiteX244" fmla="*/ 458670 w 4602184"/>
                    <a:gd name="connsiteY244" fmla="*/ 1021386 h 3638549"/>
                    <a:gd name="connsiteX245" fmla="*/ 450063 w 4602184"/>
                    <a:gd name="connsiteY245" fmla="*/ 1024788 h 3638549"/>
                    <a:gd name="connsiteX246" fmla="*/ 593925 w 4602184"/>
                    <a:gd name="connsiteY246" fmla="*/ 1117453 h 3638549"/>
                    <a:gd name="connsiteX247" fmla="*/ 600116 w 4602184"/>
                    <a:gd name="connsiteY247" fmla="*/ 1111976 h 3638549"/>
                    <a:gd name="connsiteX248" fmla="*/ 623554 w 4602184"/>
                    <a:gd name="connsiteY248" fmla="*/ 1123202 h 3638549"/>
                    <a:gd name="connsiteX249" fmla="*/ 620152 w 4602184"/>
                    <a:gd name="connsiteY249" fmla="*/ 1134291 h 3638549"/>
                    <a:gd name="connsiteX250" fmla="*/ 686589 w 4602184"/>
                    <a:gd name="connsiteY250" fmla="*/ 1177018 h 3638549"/>
                    <a:gd name="connsiteX251" fmla="*/ 690195 w 4602184"/>
                    <a:gd name="connsiteY251" fmla="*/ 1173412 h 3638549"/>
                    <a:gd name="connsiteX252" fmla="*/ 694311 w 4602184"/>
                    <a:gd name="connsiteY252" fmla="*/ 1175623 h 3638549"/>
                    <a:gd name="connsiteX253" fmla="*/ 710878 w 4602184"/>
                    <a:gd name="connsiteY253" fmla="*/ 1169024 h 3638549"/>
                    <a:gd name="connsiteX254" fmla="*/ 713259 w 4602184"/>
                    <a:gd name="connsiteY254" fmla="*/ 1160689 h 3638549"/>
                    <a:gd name="connsiteX255" fmla="*/ 441321 w 4602184"/>
                    <a:gd name="connsiteY255" fmla="*/ 1584076 h 3638549"/>
                    <a:gd name="connsiteX256" fmla="*/ 468705 w 4602184"/>
                    <a:gd name="connsiteY256" fmla="*/ 1604282 h 3638549"/>
                    <a:gd name="connsiteX257" fmla="*/ 487109 w 4602184"/>
                    <a:gd name="connsiteY257" fmla="*/ 1616699 h 3638549"/>
                    <a:gd name="connsiteX258" fmla="*/ 494388 w 4602184"/>
                    <a:gd name="connsiteY258" fmla="*/ 1613297 h 3638549"/>
                    <a:gd name="connsiteX259" fmla="*/ 492449 w 4602184"/>
                    <a:gd name="connsiteY259" fmla="*/ 1608534 h 3638549"/>
                    <a:gd name="connsiteX260" fmla="*/ 507655 w 4602184"/>
                    <a:gd name="connsiteY260" fmla="*/ 1602581 h 3638549"/>
                    <a:gd name="connsiteX261" fmla="*/ 440402 w 4602184"/>
                    <a:gd name="connsiteY261" fmla="*/ 1580334 h 3638549"/>
                    <a:gd name="connsiteX262" fmla="*/ 441321 w 4602184"/>
                    <a:gd name="connsiteY262" fmla="*/ 1584076 h 3638549"/>
                    <a:gd name="connsiteX263" fmla="*/ 209115 w 4602184"/>
                    <a:gd name="connsiteY263" fmla="*/ 1512638 h 3638549"/>
                    <a:gd name="connsiteX264" fmla="*/ 215544 w 4602184"/>
                    <a:gd name="connsiteY264" fmla="*/ 1511822 h 3638549"/>
                    <a:gd name="connsiteX265" fmla="*/ 305589 w 4602184"/>
                    <a:gd name="connsiteY265" fmla="*/ 1555671 h 3638549"/>
                    <a:gd name="connsiteX266" fmla="*/ 307256 w 4602184"/>
                    <a:gd name="connsiteY266" fmla="*/ 1564753 h 3638549"/>
                    <a:gd name="connsiteX267" fmla="*/ 375496 w 4602184"/>
                    <a:gd name="connsiteY267" fmla="*/ 1587954 h 3638549"/>
                    <a:gd name="connsiteX268" fmla="*/ 380939 w 4602184"/>
                    <a:gd name="connsiteY268" fmla="*/ 1560739 h 3638549"/>
                    <a:gd name="connsiteX269" fmla="*/ 200644 w 4602184"/>
                    <a:gd name="connsiteY269" fmla="*/ 1501004 h 3638549"/>
                    <a:gd name="connsiteX270" fmla="*/ 209115 w 4602184"/>
                    <a:gd name="connsiteY270" fmla="*/ 1512502 h 3638549"/>
                    <a:gd name="connsiteX271" fmla="*/ 596918 w 4602184"/>
                    <a:gd name="connsiteY271" fmla="*/ 1632517 h 3638549"/>
                    <a:gd name="connsiteX272" fmla="*/ 596918 w 4602184"/>
                    <a:gd name="connsiteY272" fmla="*/ 1632517 h 3638549"/>
                    <a:gd name="connsiteX273" fmla="*/ 581610 w 4602184"/>
                    <a:gd name="connsiteY273" fmla="*/ 1627448 h 3638549"/>
                    <a:gd name="connsiteX274" fmla="*/ 580147 w 4602184"/>
                    <a:gd name="connsiteY274" fmla="*/ 1635068 h 3638549"/>
                    <a:gd name="connsiteX275" fmla="*/ 596510 w 4602184"/>
                    <a:gd name="connsiteY275" fmla="*/ 1640987 h 3638549"/>
                    <a:gd name="connsiteX276" fmla="*/ 597360 w 4602184"/>
                    <a:gd name="connsiteY276" fmla="*/ 1640375 h 3638549"/>
                    <a:gd name="connsiteX277" fmla="*/ 609641 w 4602184"/>
                    <a:gd name="connsiteY277" fmla="*/ 1637211 h 3638549"/>
                    <a:gd name="connsiteX278" fmla="*/ 609641 w 4602184"/>
                    <a:gd name="connsiteY278" fmla="*/ 1636735 h 3638549"/>
                    <a:gd name="connsiteX279" fmla="*/ 607600 w 4602184"/>
                    <a:gd name="connsiteY279" fmla="*/ 1636055 h 3638549"/>
                    <a:gd name="connsiteX280" fmla="*/ 597088 w 4602184"/>
                    <a:gd name="connsiteY280" fmla="*/ 1632381 h 3638549"/>
                    <a:gd name="connsiteX281" fmla="*/ 517 w 4602184"/>
                    <a:gd name="connsiteY281" fmla="*/ 2065700 h 3638549"/>
                    <a:gd name="connsiteX282" fmla="*/ 12696 w 4602184"/>
                    <a:gd name="connsiteY282" fmla="*/ 2078049 h 3638549"/>
                    <a:gd name="connsiteX283" fmla="*/ 88453 w 4602184"/>
                    <a:gd name="connsiteY283" fmla="*/ 2084308 h 3638549"/>
                    <a:gd name="connsiteX284" fmla="*/ 96788 w 4602184"/>
                    <a:gd name="connsiteY284" fmla="*/ 2063897 h 3638549"/>
                    <a:gd name="connsiteX285" fmla="*/ 121008 w 4602184"/>
                    <a:gd name="connsiteY285" fmla="*/ 2075429 h 3638549"/>
                    <a:gd name="connsiteX286" fmla="*/ 120600 w 4602184"/>
                    <a:gd name="connsiteY286" fmla="*/ 2086962 h 3638549"/>
                    <a:gd name="connsiteX287" fmla="*/ 174484 w 4602184"/>
                    <a:gd name="connsiteY287" fmla="*/ 2091384 h 3638549"/>
                    <a:gd name="connsiteX288" fmla="*/ 179893 w 4602184"/>
                    <a:gd name="connsiteY288" fmla="*/ 2069987 h 3638549"/>
                    <a:gd name="connsiteX289" fmla="*/ 207550 w 4602184"/>
                    <a:gd name="connsiteY289" fmla="*/ 2067027 h 3638549"/>
                    <a:gd name="connsiteX290" fmla="*/ 51646 w 4602184"/>
                    <a:gd name="connsiteY290" fmla="*/ 2055427 h 3638549"/>
                    <a:gd name="connsiteX291" fmla="*/ 58450 w 4602184"/>
                    <a:gd name="connsiteY291" fmla="*/ 2062605 h 3638549"/>
                    <a:gd name="connsiteX292" fmla="*/ 6810 w 4602184"/>
                    <a:gd name="connsiteY292" fmla="*/ 2054542 h 3638549"/>
                    <a:gd name="connsiteX293" fmla="*/ 5212 w 4602184"/>
                    <a:gd name="connsiteY293" fmla="*/ 2055393 h 3638549"/>
                    <a:gd name="connsiteX294" fmla="*/ 10008 w 4602184"/>
                    <a:gd name="connsiteY294" fmla="*/ 2058557 h 3638549"/>
                    <a:gd name="connsiteX295" fmla="*/ 517 w 4602184"/>
                    <a:gd name="connsiteY295" fmla="*/ 2065700 h 3638549"/>
                    <a:gd name="connsiteX296" fmla="*/ 48993 w 4602184"/>
                    <a:gd name="connsiteY296" fmla="*/ 2640602 h 3638549"/>
                    <a:gd name="connsiteX297" fmla="*/ 48210 w 4602184"/>
                    <a:gd name="connsiteY297" fmla="*/ 2640602 h 3638549"/>
                    <a:gd name="connsiteX298" fmla="*/ 37576 w 4602184"/>
                    <a:gd name="connsiteY298" fmla="*/ 2654996 h 3638549"/>
                    <a:gd name="connsiteX299" fmla="*/ 37631 w 4602184"/>
                    <a:gd name="connsiteY299" fmla="*/ 2655332 h 3638549"/>
                    <a:gd name="connsiteX300" fmla="*/ 50693 w 4602184"/>
                    <a:gd name="connsiteY300" fmla="*/ 2665844 h 3638549"/>
                    <a:gd name="connsiteX301" fmla="*/ 53075 w 4602184"/>
                    <a:gd name="connsiteY301" fmla="*/ 2665639 h 3638549"/>
                    <a:gd name="connsiteX302" fmla="*/ 62328 w 4602184"/>
                    <a:gd name="connsiteY302" fmla="*/ 2664109 h 3638549"/>
                    <a:gd name="connsiteX303" fmla="*/ 52735 w 4602184"/>
                    <a:gd name="connsiteY303" fmla="*/ 2645297 h 3638549"/>
                    <a:gd name="connsiteX304" fmla="*/ 48993 w 4602184"/>
                    <a:gd name="connsiteY304" fmla="*/ 2640738 h 3638549"/>
                    <a:gd name="connsiteX305" fmla="*/ 298275 w 4602184"/>
                    <a:gd name="connsiteY305" fmla="*/ 2085873 h 3638549"/>
                    <a:gd name="connsiteX306" fmla="*/ 294159 w 4602184"/>
                    <a:gd name="connsiteY306" fmla="*/ 2073320 h 3638549"/>
                    <a:gd name="connsiteX307" fmla="*/ 213707 w 4602184"/>
                    <a:gd name="connsiteY307" fmla="*/ 2067367 h 3638549"/>
                    <a:gd name="connsiteX308" fmla="*/ 215442 w 4602184"/>
                    <a:gd name="connsiteY308" fmla="*/ 2094582 h 3638549"/>
                    <a:gd name="connsiteX309" fmla="*/ 294704 w 4602184"/>
                    <a:gd name="connsiteY309" fmla="*/ 2101113 h 3638549"/>
                    <a:gd name="connsiteX310" fmla="*/ 294704 w 4602184"/>
                    <a:gd name="connsiteY310" fmla="*/ 2101113 h 3638549"/>
                    <a:gd name="connsiteX311" fmla="*/ 297323 w 4602184"/>
                    <a:gd name="connsiteY311" fmla="*/ 2099548 h 3638549"/>
                    <a:gd name="connsiteX312" fmla="*/ 293037 w 4602184"/>
                    <a:gd name="connsiteY312" fmla="*/ 2089343 h 3638549"/>
                    <a:gd name="connsiteX313" fmla="*/ 298275 w 4602184"/>
                    <a:gd name="connsiteY313" fmla="*/ 2086009 h 3638549"/>
                    <a:gd name="connsiteX314" fmla="*/ 7 w 4602184"/>
                    <a:gd name="connsiteY314" fmla="*/ 2360941 h 3638549"/>
                    <a:gd name="connsiteX315" fmla="*/ 13342 w 4602184"/>
                    <a:gd name="connsiteY315" fmla="*/ 2373086 h 3638549"/>
                    <a:gd name="connsiteX316" fmla="*/ 14056 w 4602184"/>
                    <a:gd name="connsiteY316" fmla="*/ 2373086 h 3638549"/>
                    <a:gd name="connsiteX317" fmla="*/ 179417 w 4602184"/>
                    <a:gd name="connsiteY317" fmla="*/ 2366282 h 3638549"/>
                    <a:gd name="connsiteX318" fmla="*/ 179145 w 4602184"/>
                    <a:gd name="connsiteY318" fmla="*/ 2361996 h 3638549"/>
                    <a:gd name="connsiteX319" fmla="*/ 187513 w 4602184"/>
                    <a:gd name="connsiteY319" fmla="*/ 2365942 h 3638549"/>
                    <a:gd name="connsiteX320" fmla="*/ 189690 w 4602184"/>
                    <a:gd name="connsiteY320" fmla="*/ 2365942 h 3638549"/>
                    <a:gd name="connsiteX321" fmla="*/ 182172 w 4602184"/>
                    <a:gd name="connsiteY321" fmla="*/ 2355499 h 3638549"/>
                    <a:gd name="connsiteX322" fmla="*/ 200882 w 4602184"/>
                    <a:gd name="connsiteY322" fmla="*/ 2365500 h 3638549"/>
                    <a:gd name="connsiteX323" fmla="*/ 228097 w 4602184"/>
                    <a:gd name="connsiteY323" fmla="*/ 2364377 h 3638549"/>
                    <a:gd name="connsiteX324" fmla="*/ 254154 w 4602184"/>
                    <a:gd name="connsiteY324" fmla="*/ 2336687 h 3638549"/>
                    <a:gd name="connsiteX325" fmla="*/ 257862 w 4602184"/>
                    <a:gd name="connsiteY325" fmla="*/ 2335632 h 3638549"/>
                    <a:gd name="connsiteX326" fmla="*/ 12355 w 4602184"/>
                    <a:gd name="connsiteY326" fmla="*/ 2347709 h 3638549"/>
                    <a:gd name="connsiteX327" fmla="*/ 7 w 4602184"/>
                    <a:gd name="connsiteY327" fmla="*/ 2360942 h 3638549"/>
                    <a:gd name="connsiteX328" fmla="*/ 523167 w 4602184"/>
                    <a:gd name="connsiteY328" fmla="*/ 1620917 h 3638549"/>
                    <a:gd name="connsiteX329" fmla="*/ 569704 w 4602184"/>
                    <a:gd name="connsiteY329" fmla="*/ 1623060 h 3638549"/>
                    <a:gd name="connsiteX330" fmla="*/ 519834 w 4602184"/>
                    <a:gd name="connsiteY330" fmla="*/ 1606561 h 3638549"/>
                    <a:gd name="connsiteX331" fmla="*/ 523167 w 4602184"/>
                    <a:gd name="connsiteY331" fmla="*/ 1620917 h 3638549"/>
                    <a:gd name="connsiteX332" fmla="*/ 4419198 w 4602184"/>
                    <a:gd name="connsiteY332" fmla="*/ 2523751 h 3638549"/>
                    <a:gd name="connsiteX333" fmla="*/ 4412735 w 4602184"/>
                    <a:gd name="connsiteY333" fmla="*/ 2527391 h 3638549"/>
                    <a:gd name="connsiteX334" fmla="*/ 4341298 w 4602184"/>
                    <a:gd name="connsiteY334" fmla="*/ 2519533 h 3638549"/>
                    <a:gd name="connsiteX335" fmla="*/ 4299626 w 4602184"/>
                    <a:gd name="connsiteY335" fmla="*/ 2532561 h 3638549"/>
                    <a:gd name="connsiteX336" fmla="*/ 4416103 w 4602184"/>
                    <a:gd name="connsiteY336" fmla="*/ 2548380 h 3638549"/>
                    <a:gd name="connsiteX337" fmla="*/ 4444950 w 4602184"/>
                    <a:gd name="connsiteY337" fmla="*/ 2539501 h 3638549"/>
                    <a:gd name="connsiteX338" fmla="*/ 4443862 w 4602184"/>
                    <a:gd name="connsiteY338" fmla="*/ 2552156 h 3638549"/>
                    <a:gd name="connsiteX339" fmla="*/ 4487404 w 4602184"/>
                    <a:gd name="connsiteY339" fmla="*/ 2558075 h 3638549"/>
                    <a:gd name="connsiteX340" fmla="*/ 4491282 w 4602184"/>
                    <a:gd name="connsiteY340" fmla="*/ 2552598 h 3638549"/>
                    <a:gd name="connsiteX341" fmla="*/ 4509040 w 4602184"/>
                    <a:gd name="connsiteY341" fmla="*/ 2557429 h 3638549"/>
                    <a:gd name="connsiteX342" fmla="*/ 4542207 w 4602184"/>
                    <a:gd name="connsiteY342" fmla="*/ 2547019 h 3638549"/>
                    <a:gd name="connsiteX343" fmla="*/ 4536798 w 4602184"/>
                    <a:gd name="connsiteY343" fmla="*/ 2540862 h 3638549"/>
                    <a:gd name="connsiteX344" fmla="*/ 4344359 w 4602184"/>
                    <a:gd name="connsiteY344" fmla="*/ 3317387 h 3638549"/>
                    <a:gd name="connsiteX345" fmla="*/ 4211213 w 4602184"/>
                    <a:gd name="connsiteY345" fmla="*/ 3242548 h 3638549"/>
                    <a:gd name="connsiteX346" fmla="*/ 4215942 w 4602184"/>
                    <a:gd name="connsiteY346" fmla="*/ 3247923 h 3638549"/>
                    <a:gd name="connsiteX347" fmla="*/ 4212540 w 4602184"/>
                    <a:gd name="connsiteY347" fmla="*/ 3253230 h 3638549"/>
                    <a:gd name="connsiteX348" fmla="*/ 4221895 w 4602184"/>
                    <a:gd name="connsiteY348" fmla="*/ 3276600 h 3638549"/>
                    <a:gd name="connsiteX349" fmla="*/ 4333746 w 4602184"/>
                    <a:gd name="connsiteY349" fmla="*/ 3337832 h 3638549"/>
                    <a:gd name="connsiteX350" fmla="*/ 4339019 w 4602184"/>
                    <a:gd name="connsiteY350" fmla="*/ 3339159 h 3638549"/>
                    <a:gd name="connsiteX351" fmla="*/ 4348952 w 4602184"/>
                    <a:gd name="connsiteY351" fmla="*/ 3332934 h 3638549"/>
                    <a:gd name="connsiteX352" fmla="*/ 4344087 w 4602184"/>
                    <a:gd name="connsiteY352" fmla="*/ 3317489 h 3638549"/>
                    <a:gd name="connsiteX353" fmla="*/ 4591091 w 4602184"/>
                    <a:gd name="connsiteY353" fmla="*/ 2277122 h 3638549"/>
                    <a:gd name="connsiteX354" fmla="*/ 4298061 w 4602184"/>
                    <a:gd name="connsiteY354" fmla="*/ 2270828 h 3638549"/>
                    <a:gd name="connsiteX355" fmla="*/ 4294455 w 4602184"/>
                    <a:gd name="connsiteY355" fmla="*/ 2274434 h 3638549"/>
                    <a:gd name="connsiteX356" fmla="*/ 4292040 w 4602184"/>
                    <a:gd name="connsiteY356" fmla="*/ 2270692 h 3638549"/>
                    <a:gd name="connsiteX357" fmla="*/ 4279011 w 4602184"/>
                    <a:gd name="connsiteY357" fmla="*/ 2270420 h 3638549"/>
                    <a:gd name="connsiteX358" fmla="*/ 4267717 w 4602184"/>
                    <a:gd name="connsiteY358" fmla="*/ 2296614 h 3638549"/>
                    <a:gd name="connsiteX359" fmla="*/ 4436378 w 4602184"/>
                    <a:gd name="connsiteY359" fmla="*/ 2298587 h 3638549"/>
                    <a:gd name="connsiteX360" fmla="*/ 4432738 w 4602184"/>
                    <a:gd name="connsiteY360" fmla="*/ 2293246 h 3638549"/>
                    <a:gd name="connsiteX361" fmla="*/ 4472743 w 4602184"/>
                    <a:gd name="connsiteY361" fmla="*/ 2298621 h 3638549"/>
                    <a:gd name="connsiteX362" fmla="*/ 4472743 w 4602184"/>
                    <a:gd name="connsiteY362" fmla="*/ 2299029 h 3638549"/>
                    <a:gd name="connsiteX363" fmla="*/ 4591057 w 4602184"/>
                    <a:gd name="connsiteY363" fmla="*/ 2300424 h 3638549"/>
                    <a:gd name="connsiteX364" fmla="*/ 4602185 w 4602184"/>
                    <a:gd name="connsiteY364" fmla="*/ 2289236 h 3638549"/>
                    <a:gd name="connsiteX365" fmla="*/ 4602181 w 4602184"/>
                    <a:gd name="connsiteY365" fmla="*/ 2288960 h 3638549"/>
                    <a:gd name="connsiteX366" fmla="*/ 4590921 w 4602184"/>
                    <a:gd name="connsiteY366" fmla="*/ 2277223 h 3638549"/>
                    <a:gd name="connsiteX367" fmla="*/ 4281052 w 4602184"/>
                    <a:gd name="connsiteY367" fmla="*/ 2284265 h 3638549"/>
                    <a:gd name="connsiteX368" fmla="*/ 4284658 w 4602184"/>
                    <a:gd name="connsiteY368" fmla="*/ 2278108 h 3638549"/>
                    <a:gd name="connsiteX369" fmla="*/ 4281052 w 4602184"/>
                    <a:gd name="connsiteY369" fmla="*/ 2284265 h 3638549"/>
                    <a:gd name="connsiteX370" fmla="*/ 4529621 w 4602184"/>
                    <a:gd name="connsiteY370" fmla="*/ 2812256 h 3638549"/>
                    <a:gd name="connsiteX371" fmla="*/ 4495909 w 4602184"/>
                    <a:gd name="connsiteY371" fmla="*/ 2803038 h 3638549"/>
                    <a:gd name="connsiteX372" fmla="*/ 4493562 w 4602184"/>
                    <a:gd name="connsiteY372" fmla="*/ 2807528 h 3638549"/>
                    <a:gd name="connsiteX373" fmla="*/ 4485500 w 4602184"/>
                    <a:gd name="connsiteY373" fmla="*/ 2800214 h 3638549"/>
                    <a:gd name="connsiteX374" fmla="*/ 4477471 w 4602184"/>
                    <a:gd name="connsiteY374" fmla="*/ 2798003 h 3638549"/>
                    <a:gd name="connsiteX375" fmla="*/ 4446447 w 4602184"/>
                    <a:gd name="connsiteY375" fmla="*/ 2814399 h 3638549"/>
                    <a:gd name="connsiteX376" fmla="*/ 4524110 w 4602184"/>
                    <a:gd name="connsiteY376" fmla="*/ 2834810 h 3638549"/>
                    <a:gd name="connsiteX377" fmla="*/ 4526831 w 4602184"/>
                    <a:gd name="connsiteY377" fmla="*/ 2835184 h 3638549"/>
                    <a:gd name="connsiteX378" fmla="*/ 4537649 w 4602184"/>
                    <a:gd name="connsiteY378" fmla="*/ 2826408 h 3638549"/>
                    <a:gd name="connsiteX379" fmla="*/ 4529621 w 4602184"/>
                    <a:gd name="connsiteY379" fmla="*/ 2812256 h 3638549"/>
                    <a:gd name="connsiteX380" fmla="*/ 4576055 w 4602184"/>
                    <a:gd name="connsiteY380" fmla="*/ 2546679 h 3638549"/>
                    <a:gd name="connsiteX381" fmla="*/ 4572653 w 4602184"/>
                    <a:gd name="connsiteY381" fmla="*/ 2546203 h 3638549"/>
                    <a:gd name="connsiteX382" fmla="*/ 4584695 w 4602184"/>
                    <a:gd name="connsiteY382" fmla="*/ 2563212 h 3638549"/>
                    <a:gd name="connsiteX383" fmla="*/ 4585682 w 4602184"/>
                    <a:gd name="connsiteY383" fmla="*/ 2559810 h 3638549"/>
                    <a:gd name="connsiteX384" fmla="*/ 4576055 w 4602184"/>
                    <a:gd name="connsiteY384" fmla="*/ 2546679 h 3638549"/>
                    <a:gd name="connsiteX385" fmla="*/ 4341332 w 4602184"/>
                    <a:gd name="connsiteY385" fmla="*/ 3025004 h 3638549"/>
                    <a:gd name="connsiteX386" fmla="*/ 4325751 w 4602184"/>
                    <a:gd name="connsiteY386" fmla="*/ 3045075 h 3638549"/>
                    <a:gd name="connsiteX387" fmla="*/ 4368580 w 4602184"/>
                    <a:gd name="connsiteY387" fmla="*/ 3062084 h 3638549"/>
                    <a:gd name="connsiteX388" fmla="*/ 4360450 w 4602184"/>
                    <a:gd name="connsiteY388" fmla="*/ 3032760 h 3638549"/>
                    <a:gd name="connsiteX389" fmla="*/ 4425526 w 4602184"/>
                    <a:gd name="connsiteY389" fmla="*/ 2808923 h 3638549"/>
                    <a:gd name="connsiteX390" fmla="*/ 4444032 w 4602184"/>
                    <a:gd name="connsiteY390" fmla="*/ 2813821 h 3638549"/>
                    <a:gd name="connsiteX391" fmla="*/ 4424846 w 4602184"/>
                    <a:gd name="connsiteY391" fmla="*/ 2806541 h 3638549"/>
                    <a:gd name="connsiteX392" fmla="*/ 4425730 w 4602184"/>
                    <a:gd name="connsiteY392" fmla="*/ 2808923 h 3638549"/>
                    <a:gd name="connsiteX393" fmla="*/ 4384704 w 4602184"/>
                    <a:gd name="connsiteY393" fmla="*/ 2798173 h 3638549"/>
                    <a:gd name="connsiteX394" fmla="*/ 4394195 w 4602184"/>
                    <a:gd name="connsiteY394" fmla="*/ 2800690 h 3638549"/>
                    <a:gd name="connsiteX395" fmla="*/ 4383514 w 4602184"/>
                    <a:gd name="connsiteY395" fmla="*/ 2790485 h 3638549"/>
                    <a:gd name="connsiteX396" fmla="*/ 4384909 w 4602184"/>
                    <a:gd name="connsiteY396" fmla="*/ 2798173 h 3638549"/>
                    <a:gd name="connsiteX397" fmla="*/ 1384091 w 4602184"/>
                    <a:gd name="connsiteY397" fmla="*/ 459309 h 3638549"/>
                    <a:gd name="connsiteX398" fmla="*/ 1395521 w 4602184"/>
                    <a:gd name="connsiteY398" fmla="*/ 486523 h 3638549"/>
                    <a:gd name="connsiteX399" fmla="*/ 1408074 w 4602184"/>
                    <a:gd name="connsiteY399" fmla="*/ 494620 h 3638549"/>
                    <a:gd name="connsiteX400" fmla="*/ 1411272 w 4602184"/>
                    <a:gd name="connsiteY400" fmla="*/ 496389 h 3638549"/>
                    <a:gd name="connsiteX401" fmla="*/ 1410659 w 4602184"/>
                    <a:gd name="connsiteY401" fmla="*/ 497341 h 3638549"/>
                    <a:gd name="connsiteX402" fmla="*/ 1414844 w 4602184"/>
                    <a:gd name="connsiteY402" fmla="*/ 499926 h 3638549"/>
                    <a:gd name="connsiteX403" fmla="*/ 1416068 w 4602184"/>
                    <a:gd name="connsiteY403" fmla="*/ 496729 h 3638549"/>
                    <a:gd name="connsiteX404" fmla="*/ 1403209 w 4602184"/>
                    <a:gd name="connsiteY404" fmla="*/ 474413 h 3638549"/>
                    <a:gd name="connsiteX405" fmla="*/ 1384091 w 4602184"/>
                    <a:gd name="connsiteY405" fmla="*/ 459309 h 3638549"/>
                    <a:gd name="connsiteX406" fmla="*/ 1769956 w 4602184"/>
                    <a:gd name="connsiteY406" fmla="*/ 68 h 3638549"/>
                    <a:gd name="connsiteX407" fmla="*/ 1766554 w 4602184"/>
                    <a:gd name="connsiteY407" fmla="*/ 306 h 3638549"/>
                    <a:gd name="connsiteX408" fmla="*/ 1757731 w 4602184"/>
                    <a:gd name="connsiteY408" fmla="*/ 14137 h 3638549"/>
                    <a:gd name="connsiteX409" fmla="*/ 1757948 w 4602184"/>
                    <a:gd name="connsiteY409" fmla="*/ 14968 h 3638549"/>
                    <a:gd name="connsiteX410" fmla="*/ 1768153 w 4602184"/>
                    <a:gd name="connsiteY410" fmla="*/ 52081 h 3638549"/>
                    <a:gd name="connsiteX411" fmla="*/ 1789448 w 4602184"/>
                    <a:gd name="connsiteY411" fmla="*/ 41162 h 3638549"/>
                    <a:gd name="connsiteX412" fmla="*/ 1791761 w 4602184"/>
                    <a:gd name="connsiteY412" fmla="*/ 44325 h 3638549"/>
                    <a:gd name="connsiteX413" fmla="*/ 1781862 w 4602184"/>
                    <a:gd name="connsiteY413" fmla="*/ 9661 h 3638549"/>
                    <a:gd name="connsiteX414" fmla="*/ 1769956 w 4602184"/>
                    <a:gd name="connsiteY414" fmla="*/ 0 h 3638549"/>
                    <a:gd name="connsiteX415" fmla="*/ 1578435 w 4602184"/>
                    <a:gd name="connsiteY415" fmla="*/ 308882 h 3638549"/>
                    <a:gd name="connsiteX416" fmla="*/ 1584457 w 4602184"/>
                    <a:gd name="connsiteY416" fmla="*/ 296976 h 3638549"/>
                    <a:gd name="connsiteX417" fmla="*/ 1566665 w 4602184"/>
                    <a:gd name="connsiteY417" fmla="*/ 294016 h 3638549"/>
                    <a:gd name="connsiteX418" fmla="*/ 1593879 w 4602184"/>
                    <a:gd name="connsiteY418" fmla="*/ 359637 h 3638549"/>
                    <a:gd name="connsiteX419" fmla="*/ 1596499 w 4602184"/>
                    <a:gd name="connsiteY419" fmla="*/ 349806 h 3638549"/>
                    <a:gd name="connsiteX420" fmla="*/ 1619019 w 4602184"/>
                    <a:gd name="connsiteY420" fmla="*/ 350962 h 3638549"/>
                    <a:gd name="connsiteX421" fmla="*/ 1619019 w 4602184"/>
                    <a:gd name="connsiteY421" fmla="*/ 349976 h 3638549"/>
                    <a:gd name="connsiteX422" fmla="*/ 1608065 w 4602184"/>
                    <a:gd name="connsiteY422" fmla="*/ 324088 h 3638549"/>
                    <a:gd name="connsiteX423" fmla="*/ 1578435 w 4602184"/>
                    <a:gd name="connsiteY423" fmla="*/ 308882 h 3638549"/>
                    <a:gd name="connsiteX424" fmla="*/ 2342204 w 4602184"/>
                    <a:gd name="connsiteY424" fmla="*/ 328510 h 3638549"/>
                    <a:gd name="connsiteX425" fmla="*/ 2331795 w 4602184"/>
                    <a:gd name="connsiteY425" fmla="*/ 323986 h 3638549"/>
                    <a:gd name="connsiteX426" fmla="*/ 2347409 w 4602184"/>
                    <a:gd name="connsiteY426" fmla="*/ 312862 h 3638549"/>
                    <a:gd name="connsiteX427" fmla="*/ 2340428 w 4602184"/>
                    <a:gd name="connsiteY427" fmla="*/ 309507 h 3638549"/>
                    <a:gd name="connsiteX428" fmla="*/ 2337000 w 4602184"/>
                    <a:gd name="connsiteY428" fmla="*/ 316264 h 3638549"/>
                    <a:gd name="connsiteX429" fmla="*/ 2337850 w 4602184"/>
                    <a:gd name="connsiteY429" fmla="*/ 297180 h 3638549"/>
                    <a:gd name="connsiteX430" fmla="*/ 2334448 w 4602184"/>
                    <a:gd name="connsiteY430" fmla="*/ 300582 h 3638549"/>
                    <a:gd name="connsiteX431" fmla="*/ 2329176 w 4602184"/>
                    <a:gd name="connsiteY431" fmla="*/ 298439 h 3638549"/>
                    <a:gd name="connsiteX432" fmla="*/ 2330502 w 4602184"/>
                    <a:gd name="connsiteY432" fmla="*/ 351609 h 3638549"/>
                    <a:gd name="connsiteX433" fmla="*/ 2336591 w 4602184"/>
                    <a:gd name="connsiteY433" fmla="*/ 368958 h 3638549"/>
                    <a:gd name="connsiteX434" fmla="*/ 2357955 w 4602184"/>
                    <a:gd name="connsiteY434" fmla="*/ 341573 h 3638549"/>
                    <a:gd name="connsiteX435" fmla="*/ 2357512 w 4602184"/>
                    <a:gd name="connsiteY435" fmla="*/ 328442 h 3638549"/>
                    <a:gd name="connsiteX436" fmla="*/ 2342307 w 4602184"/>
                    <a:gd name="connsiteY436" fmla="*/ 328510 h 3638549"/>
                    <a:gd name="connsiteX437" fmla="*/ 2356220 w 4602184"/>
                    <a:gd name="connsiteY437" fmla="*/ 291975 h 3638549"/>
                    <a:gd name="connsiteX438" fmla="*/ 2355675 w 4602184"/>
                    <a:gd name="connsiteY438" fmla="*/ 276497 h 3638549"/>
                    <a:gd name="connsiteX439" fmla="*/ 2353702 w 4602184"/>
                    <a:gd name="connsiteY439" fmla="*/ 272585 h 3638549"/>
                    <a:gd name="connsiteX440" fmla="*/ 2343191 w 4602184"/>
                    <a:gd name="connsiteY440" fmla="*/ 291125 h 3638549"/>
                    <a:gd name="connsiteX441" fmla="*/ 2356321 w 4602184"/>
                    <a:gd name="connsiteY441" fmla="*/ 291975 h 3638549"/>
                    <a:gd name="connsiteX442" fmla="*/ 48925 w 4602184"/>
                    <a:gd name="connsiteY442" fmla="*/ 1761275 h 3638549"/>
                    <a:gd name="connsiteX443" fmla="*/ 39434 w 4602184"/>
                    <a:gd name="connsiteY443" fmla="*/ 1769133 h 3638549"/>
                    <a:gd name="connsiteX444" fmla="*/ 48925 w 4602184"/>
                    <a:gd name="connsiteY444" fmla="*/ 1761275 h 3638549"/>
                    <a:gd name="connsiteX445" fmla="*/ 232383 w 4602184"/>
                    <a:gd name="connsiteY445" fmla="*/ 1230596 h 3638549"/>
                    <a:gd name="connsiteX446" fmla="*/ 268544 w 4602184"/>
                    <a:gd name="connsiteY446" fmla="*/ 1248047 h 3638549"/>
                    <a:gd name="connsiteX447" fmla="*/ 277457 w 4602184"/>
                    <a:gd name="connsiteY447" fmla="*/ 1228249 h 3638549"/>
                    <a:gd name="connsiteX448" fmla="*/ 287084 w 4602184"/>
                    <a:gd name="connsiteY448" fmla="*/ 1228589 h 3638549"/>
                    <a:gd name="connsiteX449" fmla="*/ 243439 w 4602184"/>
                    <a:gd name="connsiteY449" fmla="*/ 1207940 h 3638549"/>
                    <a:gd name="connsiteX450" fmla="*/ 237962 w 4602184"/>
                    <a:gd name="connsiteY450" fmla="*/ 1206613 h 3638549"/>
                    <a:gd name="connsiteX451" fmla="*/ 225987 w 4602184"/>
                    <a:gd name="connsiteY451" fmla="*/ 1213417 h 3638549"/>
                    <a:gd name="connsiteX452" fmla="*/ 231903 w 4602184"/>
                    <a:gd name="connsiteY452" fmla="*/ 1230511 h 3638549"/>
                    <a:gd name="connsiteX453" fmla="*/ 232383 w 4602184"/>
                    <a:gd name="connsiteY453" fmla="*/ 1230732 h 3638549"/>
                    <a:gd name="connsiteX454" fmla="*/ 783880 w 4602184"/>
                    <a:gd name="connsiteY454" fmla="*/ 903480 h 3638549"/>
                    <a:gd name="connsiteX455" fmla="*/ 782043 w 4602184"/>
                    <a:gd name="connsiteY455" fmla="*/ 904092 h 3638549"/>
                    <a:gd name="connsiteX456" fmla="*/ 776771 w 4602184"/>
                    <a:gd name="connsiteY456" fmla="*/ 897697 h 3638549"/>
                    <a:gd name="connsiteX457" fmla="*/ 565860 w 4602184"/>
                    <a:gd name="connsiteY457" fmla="*/ 725397 h 3638549"/>
                    <a:gd name="connsiteX458" fmla="*/ 557696 w 4602184"/>
                    <a:gd name="connsiteY458" fmla="*/ 722301 h 3638549"/>
                    <a:gd name="connsiteX459" fmla="*/ 544598 w 4602184"/>
                    <a:gd name="connsiteY459" fmla="*/ 733559 h 3638549"/>
                    <a:gd name="connsiteX460" fmla="*/ 549531 w 4602184"/>
                    <a:gd name="connsiteY460" fmla="*/ 744311 h 3638549"/>
                    <a:gd name="connsiteX461" fmla="*/ 634576 w 4602184"/>
                    <a:gd name="connsiteY461" fmla="*/ 814830 h 3638549"/>
                    <a:gd name="connsiteX462" fmla="*/ 637093 w 4602184"/>
                    <a:gd name="connsiteY462" fmla="*/ 814626 h 3638549"/>
                    <a:gd name="connsiteX463" fmla="*/ 636039 w 4602184"/>
                    <a:gd name="connsiteY463" fmla="*/ 816054 h 3638549"/>
                    <a:gd name="connsiteX464" fmla="*/ 641448 w 4602184"/>
                    <a:gd name="connsiteY464" fmla="*/ 820511 h 3638549"/>
                    <a:gd name="connsiteX465" fmla="*/ 648251 w 4602184"/>
                    <a:gd name="connsiteY465" fmla="*/ 823300 h 3638549"/>
                    <a:gd name="connsiteX466" fmla="*/ 647537 w 4602184"/>
                    <a:gd name="connsiteY466" fmla="*/ 825477 h 3638549"/>
                    <a:gd name="connsiteX467" fmla="*/ 753536 w 4602184"/>
                    <a:gd name="connsiteY467" fmla="*/ 913481 h 3638549"/>
                    <a:gd name="connsiteX468" fmla="*/ 757959 w 4602184"/>
                    <a:gd name="connsiteY468" fmla="*/ 911134 h 3638549"/>
                    <a:gd name="connsiteX469" fmla="*/ 770341 w 4602184"/>
                    <a:gd name="connsiteY469" fmla="*/ 915693 h 3638549"/>
                    <a:gd name="connsiteX470" fmla="*/ 777145 w 4602184"/>
                    <a:gd name="connsiteY470" fmla="*/ 913958 h 3638549"/>
                    <a:gd name="connsiteX471" fmla="*/ 784118 w 4602184"/>
                    <a:gd name="connsiteY471" fmla="*/ 918380 h 3638549"/>
                    <a:gd name="connsiteX472" fmla="*/ 800855 w 4602184"/>
                    <a:gd name="connsiteY472" fmla="*/ 917189 h 3638549"/>
                    <a:gd name="connsiteX473" fmla="*/ 122947 w 4602184"/>
                    <a:gd name="connsiteY473" fmla="*/ 1501854 h 3638549"/>
                    <a:gd name="connsiteX474" fmla="*/ 125397 w 4602184"/>
                    <a:gd name="connsiteY474" fmla="*/ 1502671 h 3638549"/>
                    <a:gd name="connsiteX475" fmla="*/ 155571 w 4602184"/>
                    <a:gd name="connsiteY475" fmla="*/ 1485968 h 3638549"/>
                    <a:gd name="connsiteX476" fmla="*/ 131010 w 4602184"/>
                    <a:gd name="connsiteY476" fmla="*/ 1478042 h 3638549"/>
                    <a:gd name="connsiteX477" fmla="*/ 127030 w 4602184"/>
                    <a:gd name="connsiteY477" fmla="*/ 1477327 h 3638549"/>
                    <a:gd name="connsiteX478" fmla="*/ 114409 w 4602184"/>
                    <a:gd name="connsiteY478" fmla="*/ 1485832 h 3638549"/>
                    <a:gd name="connsiteX479" fmla="*/ 122947 w 4602184"/>
                    <a:gd name="connsiteY479" fmla="*/ 1501854 h 3638549"/>
                    <a:gd name="connsiteX480" fmla="*/ 49265 w 4602184"/>
                    <a:gd name="connsiteY480" fmla="*/ 1785869 h 3638549"/>
                    <a:gd name="connsiteX481" fmla="*/ 94781 w 4602184"/>
                    <a:gd name="connsiteY481" fmla="*/ 1795361 h 3638549"/>
                    <a:gd name="connsiteX482" fmla="*/ 83079 w 4602184"/>
                    <a:gd name="connsiteY482" fmla="*/ 1790394 h 3638549"/>
                    <a:gd name="connsiteX483" fmla="*/ 87841 w 4602184"/>
                    <a:gd name="connsiteY483" fmla="*/ 1773045 h 3638549"/>
                    <a:gd name="connsiteX484" fmla="*/ 99101 w 4602184"/>
                    <a:gd name="connsiteY484" fmla="*/ 1769949 h 3638549"/>
                    <a:gd name="connsiteX485" fmla="*/ 55694 w 4602184"/>
                    <a:gd name="connsiteY485" fmla="*/ 1761275 h 3638549"/>
                    <a:gd name="connsiteX486" fmla="*/ 61715 w 4602184"/>
                    <a:gd name="connsiteY486" fmla="*/ 1769133 h 3638549"/>
                    <a:gd name="connsiteX487" fmla="*/ 46169 w 4602184"/>
                    <a:gd name="connsiteY487" fmla="*/ 1781175 h 3638549"/>
                    <a:gd name="connsiteX488" fmla="*/ 39366 w 4602184"/>
                    <a:gd name="connsiteY488" fmla="*/ 1776855 h 3638549"/>
                    <a:gd name="connsiteX489" fmla="*/ 49265 w 4602184"/>
                    <a:gd name="connsiteY489" fmla="*/ 1786005 h 3638549"/>
                    <a:gd name="connsiteX490" fmla="*/ 977544 w 4602184"/>
                    <a:gd name="connsiteY490" fmla="*/ 739378 h 3638549"/>
                    <a:gd name="connsiteX491" fmla="*/ 978258 w 4602184"/>
                    <a:gd name="connsiteY491" fmla="*/ 737983 h 3638549"/>
                    <a:gd name="connsiteX492" fmla="*/ 961249 w 4602184"/>
                    <a:gd name="connsiteY492" fmla="*/ 720090 h 3638549"/>
                    <a:gd name="connsiteX493" fmla="*/ 907059 w 4602184"/>
                    <a:gd name="connsiteY493" fmla="*/ 690018 h 3638549"/>
                    <a:gd name="connsiteX494" fmla="*/ 935906 w 4602184"/>
                    <a:gd name="connsiteY494" fmla="*/ 693658 h 3638549"/>
                    <a:gd name="connsiteX495" fmla="*/ 920156 w 4602184"/>
                    <a:gd name="connsiteY495" fmla="*/ 677262 h 3638549"/>
                    <a:gd name="connsiteX496" fmla="*/ 916006 w 4602184"/>
                    <a:gd name="connsiteY496" fmla="*/ 676683 h 3638549"/>
                    <a:gd name="connsiteX497" fmla="*/ 916312 w 4602184"/>
                    <a:gd name="connsiteY497" fmla="*/ 673281 h 3638549"/>
                    <a:gd name="connsiteX498" fmla="*/ 844228 w 4602184"/>
                    <a:gd name="connsiteY498" fmla="*/ 598102 h 3638549"/>
                    <a:gd name="connsiteX499" fmla="*/ 837901 w 4602184"/>
                    <a:gd name="connsiteY499" fmla="*/ 598816 h 3638549"/>
                    <a:gd name="connsiteX500" fmla="*/ 829668 w 4602184"/>
                    <a:gd name="connsiteY500" fmla="*/ 585209 h 3638549"/>
                    <a:gd name="connsiteX501" fmla="*/ 830383 w 4602184"/>
                    <a:gd name="connsiteY501" fmla="*/ 583712 h 3638549"/>
                    <a:gd name="connsiteX502" fmla="*/ 804325 w 4602184"/>
                    <a:gd name="connsiteY502" fmla="*/ 556498 h 3638549"/>
                    <a:gd name="connsiteX503" fmla="*/ 776056 w 4602184"/>
                    <a:gd name="connsiteY503" fmla="*/ 563302 h 3638549"/>
                    <a:gd name="connsiteX504" fmla="*/ 947983 w 4602184"/>
                    <a:gd name="connsiteY504" fmla="*/ 745433 h 3638549"/>
                    <a:gd name="connsiteX505" fmla="*/ 949683 w 4602184"/>
                    <a:gd name="connsiteY505" fmla="*/ 741793 h 3638549"/>
                    <a:gd name="connsiteX506" fmla="*/ 955126 w 4602184"/>
                    <a:gd name="connsiteY506" fmla="*/ 745195 h 3638549"/>
                    <a:gd name="connsiteX507" fmla="*/ 956521 w 4602184"/>
                    <a:gd name="connsiteY507" fmla="*/ 741181 h 3638549"/>
                    <a:gd name="connsiteX508" fmla="*/ 961113 w 4602184"/>
                    <a:gd name="connsiteY508" fmla="*/ 741181 h 3638549"/>
                    <a:gd name="connsiteX509" fmla="*/ 958562 w 4602184"/>
                    <a:gd name="connsiteY509" fmla="*/ 738392 h 3638549"/>
                    <a:gd name="connsiteX510" fmla="*/ 972221 w 4602184"/>
                    <a:gd name="connsiteY510" fmla="*/ 738696 h 3638549"/>
                    <a:gd name="connsiteX511" fmla="*/ 974755 w 4602184"/>
                    <a:gd name="connsiteY511" fmla="*/ 743698 h 3638549"/>
                    <a:gd name="connsiteX512" fmla="*/ 983837 w 4602184"/>
                    <a:gd name="connsiteY512" fmla="*/ 745297 h 3638549"/>
                    <a:gd name="connsiteX513" fmla="*/ 983837 w 4602184"/>
                    <a:gd name="connsiteY513" fmla="*/ 747032 h 3638549"/>
                    <a:gd name="connsiteX514" fmla="*/ 984518 w 4602184"/>
                    <a:gd name="connsiteY514" fmla="*/ 746658 h 3638549"/>
                    <a:gd name="connsiteX515" fmla="*/ 977544 w 4602184"/>
                    <a:gd name="connsiteY515" fmla="*/ 739378 h 3638549"/>
                    <a:gd name="connsiteX516" fmla="*/ 958290 w 4602184"/>
                    <a:gd name="connsiteY516" fmla="*/ 732575 h 3638549"/>
                    <a:gd name="connsiteX517" fmla="*/ 954174 w 4602184"/>
                    <a:gd name="connsiteY517" fmla="*/ 727336 h 3638549"/>
                    <a:gd name="connsiteX518" fmla="*/ 958290 w 4602184"/>
                    <a:gd name="connsiteY518" fmla="*/ 727506 h 3638549"/>
                    <a:gd name="connsiteX519" fmla="*/ 958290 w 4602184"/>
                    <a:gd name="connsiteY519" fmla="*/ 732439 h 3638549"/>
                    <a:gd name="connsiteX520" fmla="*/ 1342692 w 4602184"/>
                    <a:gd name="connsiteY520" fmla="*/ 422774 h 3638549"/>
                    <a:gd name="connsiteX521" fmla="*/ 1360721 w 4602184"/>
                    <a:gd name="connsiteY521" fmla="*/ 454717 h 3638549"/>
                    <a:gd name="connsiteX522" fmla="*/ 1365994 w 4602184"/>
                    <a:gd name="connsiteY522" fmla="*/ 445192 h 3638549"/>
                    <a:gd name="connsiteX523" fmla="*/ 1354020 w 4602184"/>
                    <a:gd name="connsiteY523" fmla="*/ 418556 h 3638549"/>
                    <a:gd name="connsiteX524" fmla="*/ 1342624 w 4602184"/>
                    <a:gd name="connsiteY524" fmla="*/ 422638 h 3638549"/>
                    <a:gd name="connsiteX525" fmla="*/ 1035238 w 4602184"/>
                    <a:gd name="connsiteY525" fmla="*/ 403520 h 3638549"/>
                    <a:gd name="connsiteX526" fmla="*/ 1035238 w 4602184"/>
                    <a:gd name="connsiteY526" fmla="*/ 403078 h 3638549"/>
                    <a:gd name="connsiteX527" fmla="*/ 1027992 w 4602184"/>
                    <a:gd name="connsiteY527" fmla="*/ 387089 h 3638549"/>
                    <a:gd name="connsiteX528" fmla="*/ 1029523 w 4602184"/>
                    <a:gd name="connsiteY528" fmla="*/ 387089 h 3638549"/>
                    <a:gd name="connsiteX529" fmla="*/ 997615 w 4602184"/>
                    <a:gd name="connsiteY529" fmla="*/ 344533 h 3638549"/>
                    <a:gd name="connsiteX530" fmla="*/ 987409 w 4602184"/>
                    <a:gd name="connsiteY530" fmla="*/ 339056 h 3638549"/>
                    <a:gd name="connsiteX531" fmla="*/ 979687 w 4602184"/>
                    <a:gd name="connsiteY531" fmla="*/ 341199 h 3638549"/>
                    <a:gd name="connsiteX532" fmla="*/ 976786 w 4602184"/>
                    <a:gd name="connsiteY532" fmla="*/ 358078 h 3638549"/>
                    <a:gd name="connsiteX533" fmla="*/ 977136 w 4602184"/>
                    <a:gd name="connsiteY533" fmla="*/ 358548 h 3638549"/>
                    <a:gd name="connsiteX534" fmla="*/ 1025475 w 4602184"/>
                    <a:gd name="connsiteY534" fmla="*/ 424169 h 3638549"/>
                    <a:gd name="connsiteX535" fmla="*/ 1057724 w 4602184"/>
                    <a:gd name="connsiteY535" fmla="*/ 424679 h 3638549"/>
                    <a:gd name="connsiteX536" fmla="*/ 1042892 w 4602184"/>
                    <a:gd name="connsiteY536" fmla="*/ 404881 h 3638549"/>
                    <a:gd name="connsiteX537" fmla="*/ 1035170 w 4602184"/>
                    <a:gd name="connsiteY537" fmla="*/ 403384 h 36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4602184" h="3638549">
                      <a:moveTo>
                        <a:pt x="4059732" y="1642110"/>
                      </a:moveTo>
                      <a:cubicBezTo>
                        <a:pt x="4058702" y="1644086"/>
                        <a:pt x="4057566" y="1646005"/>
                        <a:pt x="4056330" y="1647859"/>
                      </a:cubicBezTo>
                      <a:cubicBezTo>
                        <a:pt x="4053516" y="1644780"/>
                        <a:pt x="4050116" y="1642293"/>
                        <a:pt x="4046329" y="1640545"/>
                      </a:cubicBezTo>
                      <a:cubicBezTo>
                        <a:pt x="4048216" y="1645312"/>
                        <a:pt x="4051186" y="1649574"/>
                        <a:pt x="4055004" y="1652996"/>
                      </a:cubicBezTo>
                      <a:lnTo>
                        <a:pt x="4063066" y="1649968"/>
                      </a:lnTo>
                      <a:cubicBezTo>
                        <a:pt x="4062458" y="1647880"/>
                        <a:pt x="4062160" y="1645714"/>
                        <a:pt x="4062181" y="1643539"/>
                      </a:cubicBezTo>
                      <a:cubicBezTo>
                        <a:pt x="4061337" y="1643112"/>
                        <a:pt x="4060519" y="1642634"/>
                        <a:pt x="4059732" y="1642110"/>
                      </a:cubicBezTo>
                      <a:close/>
                      <a:moveTo>
                        <a:pt x="4021155" y="817449"/>
                      </a:moveTo>
                      <a:lnTo>
                        <a:pt x="4046635" y="794385"/>
                      </a:lnTo>
                      <a:cubicBezTo>
                        <a:pt x="4051274" y="789938"/>
                        <a:pt x="4051604" y="782631"/>
                        <a:pt x="4047383" y="777784"/>
                      </a:cubicBezTo>
                      <a:cubicBezTo>
                        <a:pt x="4045280" y="775267"/>
                        <a:pt x="4042223" y="773739"/>
                        <a:pt x="4038947" y="773566"/>
                      </a:cubicBezTo>
                      <a:cubicBezTo>
                        <a:pt x="4036142" y="773424"/>
                        <a:pt x="4033393" y="774389"/>
                        <a:pt x="4031293" y="776254"/>
                      </a:cubicBezTo>
                      <a:lnTo>
                        <a:pt x="4011154" y="794113"/>
                      </a:lnTo>
                      <a:cubicBezTo>
                        <a:pt x="4014312" y="794802"/>
                        <a:pt x="4017374" y="795876"/>
                        <a:pt x="4020271" y="797311"/>
                      </a:cubicBezTo>
                      <a:cubicBezTo>
                        <a:pt x="4023279" y="803627"/>
                        <a:pt x="4023598" y="810893"/>
                        <a:pt x="4021156" y="817449"/>
                      </a:cubicBezTo>
                      <a:close/>
                      <a:moveTo>
                        <a:pt x="4007821" y="1135788"/>
                      </a:moveTo>
                      <a:cubicBezTo>
                        <a:pt x="4006563" y="1132637"/>
                        <a:pt x="4006062" y="1129235"/>
                        <a:pt x="4006358" y="1125855"/>
                      </a:cubicBezTo>
                      <a:lnTo>
                        <a:pt x="3988022" y="1138408"/>
                      </a:lnTo>
                      <a:cubicBezTo>
                        <a:pt x="3987995" y="1141105"/>
                        <a:pt x="3987166" y="1143734"/>
                        <a:pt x="3985641" y="1145959"/>
                      </a:cubicBezTo>
                      <a:cubicBezTo>
                        <a:pt x="3993805" y="1146776"/>
                        <a:pt x="3995166" y="1141980"/>
                        <a:pt x="4003772" y="1143102"/>
                      </a:cubicBezTo>
                      <a:cubicBezTo>
                        <a:pt x="4005485" y="1147266"/>
                        <a:pt x="4008309" y="1150878"/>
                        <a:pt x="4011937" y="1153546"/>
                      </a:cubicBezTo>
                      <a:lnTo>
                        <a:pt x="4031667" y="1139768"/>
                      </a:lnTo>
                      <a:cubicBezTo>
                        <a:pt x="4023526" y="1140156"/>
                        <a:pt x="4015395" y="1138799"/>
                        <a:pt x="4007821" y="1135788"/>
                      </a:cubicBezTo>
                      <a:close/>
                      <a:moveTo>
                        <a:pt x="4245946" y="2761536"/>
                      </a:moveTo>
                      <a:cubicBezTo>
                        <a:pt x="4246762" y="2759869"/>
                        <a:pt x="4247510" y="2758134"/>
                        <a:pt x="4248293" y="2756365"/>
                      </a:cubicBezTo>
                      <a:cubicBezTo>
                        <a:pt x="4248692" y="2753884"/>
                        <a:pt x="4249571" y="2751504"/>
                        <a:pt x="4250878" y="2749357"/>
                      </a:cubicBezTo>
                      <a:cubicBezTo>
                        <a:pt x="4251218" y="2748337"/>
                        <a:pt x="4251593" y="2747384"/>
                        <a:pt x="4251899" y="2746330"/>
                      </a:cubicBezTo>
                      <a:lnTo>
                        <a:pt x="4252817" y="2746330"/>
                      </a:lnTo>
                      <a:cubicBezTo>
                        <a:pt x="4254961" y="2743200"/>
                        <a:pt x="4257205" y="2740445"/>
                        <a:pt x="4258566" y="2738098"/>
                      </a:cubicBezTo>
                      <a:lnTo>
                        <a:pt x="4182740" y="2717347"/>
                      </a:lnTo>
                      <a:lnTo>
                        <a:pt x="4182400" y="2717347"/>
                      </a:lnTo>
                      <a:cubicBezTo>
                        <a:pt x="4189327" y="2726737"/>
                        <a:pt x="4199042" y="2733702"/>
                        <a:pt x="4210159" y="2737247"/>
                      </a:cubicBezTo>
                      <a:cubicBezTo>
                        <a:pt x="4206693" y="2740921"/>
                        <a:pt x="4204801" y="2745804"/>
                        <a:pt x="4204886" y="2750854"/>
                      </a:cubicBezTo>
                      <a:close/>
                      <a:moveTo>
                        <a:pt x="4123481" y="3518467"/>
                      </a:moveTo>
                      <a:lnTo>
                        <a:pt x="4179985" y="3559084"/>
                      </a:lnTo>
                      <a:cubicBezTo>
                        <a:pt x="4186124" y="3553020"/>
                        <a:pt x="4193659" y="3548558"/>
                        <a:pt x="4201926" y="3546090"/>
                      </a:cubicBezTo>
                      <a:lnTo>
                        <a:pt x="4127937" y="3491661"/>
                      </a:lnTo>
                      <a:cubicBezTo>
                        <a:pt x="4127544" y="3500752"/>
                        <a:pt x="4126013" y="3509758"/>
                        <a:pt x="4123379" y="3518467"/>
                      </a:cubicBezTo>
                      <a:close/>
                      <a:moveTo>
                        <a:pt x="3967816" y="3374367"/>
                      </a:moveTo>
                      <a:cubicBezTo>
                        <a:pt x="3962441" y="3381171"/>
                        <a:pt x="3957134" y="3387974"/>
                        <a:pt x="3951283" y="3394778"/>
                      </a:cubicBezTo>
                      <a:lnTo>
                        <a:pt x="4010712" y="3437471"/>
                      </a:lnTo>
                      <a:cubicBezTo>
                        <a:pt x="4002888" y="3420836"/>
                        <a:pt x="3995676" y="3407399"/>
                        <a:pt x="3991322" y="3391717"/>
                      </a:cubicBezTo>
                      <a:close/>
                      <a:moveTo>
                        <a:pt x="4142633" y="1591594"/>
                      </a:moveTo>
                      <a:cubicBezTo>
                        <a:pt x="4147838" y="1590675"/>
                        <a:pt x="4153587" y="1589110"/>
                        <a:pt x="4158690" y="1588192"/>
                      </a:cubicBezTo>
                      <a:cubicBezTo>
                        <a:pt x="4158452" y="1587954"/>
                        <a:pt x="4158111" y="1587818"/>
                        <a:pt x="4157873" y="1587545"/>
                      </a:cubicBezTo>
                      <a:cubicBezTo>
                        <a:pt x="4157635" y="1587273"/>
                        <a:pt x="4157873" y="1586457"/>
                        <a:pt x="4157873" y="1585913"/>
                      </a:cubicBezTo>
                      <a:close/>
                      <a:moveTo>
                        <a:pt x="3831438" y="624194"/>
                      </a:moveTo>
                      <a:lnTo>
                        <a:pt x="3857632" y="593748"/>
                      </a:lnTo>
                      <a:cubicBezTo>
                        <a:pt x="3861715" y="588730"/>
                        <a:pt x="3861163" y="581394"/>
                        <a:pt x="3856373" y="577045"/>
                      </a:cubicBezTo>
                      <a:cubicBezTo>
                        <a:pt x="3854368" y="575048"/>
                        <a:pt x="3851711" y="573841"/>
                        <a:pt x="3848889" y="573643"/>
                      </a:cubicBezTo>
                      <a:cubicBezTo>
                        <a:pt x="3848024" y="573688"/>
                        <a:pt x="3847168" y="573837"/>
                        <a:pt x="3846338" y="574085"/>
                      </a:cubicBezTo>
                      <a:cubicBezTo>
                        <a:pt x="3849059" y="593952"/>
                        <a:pt x="3830383" y="621710"/>
                        <a:pt x="3813545" y="607695"/>
                      </a:cubicBezTo>
                      <a:lnTo>
                        <a:pt x="3805584" y="616744"/>
                      </a:lnTo>
                      <a:cubicBezTo>
                        <a:pt x="3805707" y="618738"/>
                        <a:pt x="3805707" y="620737"/>
                        <a:pt x="3805584" y="622731"/>
                      </a:cubicBezTo>
                      <a:cubicBezTo>
                        <a:pt x="3813776" y="626186"/>
                        <a:pt x="3822909" y="626702"/>
                        <a:pt x="3831438" y="624194"/>
                      </a:cubicBezTo>
                      <a:close/>
                      <a:moveTo>
                        <a:pt x="3773914" y="3532721"/>
                      </a:moveTo>
                      <a:cubicBezTo>
                        <a:pt x="3772207" y="3528173"/>
                        <a:pt x="3769771" y="3523933"/>
                        <a:pt x="3766702" y="3520168"/>
                      </a:cubicBezTo>
                      <a:lnTo>
                        <a:pt x="3758027" y="3526461"/>
                      </a:lnTo>
                      <a:cubicBezTo>
                        <a:pt x="3753077" y="3522491"/>
                        <a:pt x="3747243" y="3519772"/>
                        <a:pt x="3741018" y="3518535"/>
                      </a:cubicBezTo>
                      <a:lnTo>
                        <a:pt x="3772485" y="3547586"/>
                      </a:lnTo>
                      <a:cubicBezTo>
                        <a:pt x="3774367" y="3538486"/>
                        <a:pt x="3778058" y="3529857"/>
                        <a:pt x="3783336" y="3522209"/>
                      </a:cubicBezTo>
                      <a:cubicBezTo>
                        <a:pt x="3777724" y="3522515"/>
                        <a:pt x="3773642" y="3525032"/>
                        <a:pt x="3773914" y="3532721"/>
                      </a:cubicBezTo>
                      <a:close/>
                      <a:moveTo>
                        <a:pt x="3635870" y="397397"/>
                      </a:moveTo>
                      <a:cubicBezTo>
                        <a:pt x="3632030" y="397189"/>
                        <a:pt x="3628364" y="399010"/>
                        <a:pt x="3626209" y="402193"/>
                      </a:cubicBezTo>
                      <a:lnTo>
                        <a:pt x="3521263" y="557247"/>
                      </a:lnTo>
                      <a:cubicBezTo>
                        <a:pt x="3543477" y="557247"/>
                        <a:pt x="3543477" y="551463"/>
                        <a:pt x="3553002" y="554287"/>
                      </a:cubicBezTo>
                      <a:cubicBezTo>
                        <a:pt x="3553614" y="542619"/>
                        <a:pt x="3560962" y="538197"/>
                        <a:pt x="3567936" y="533400"/>
                      </a:cubicBezTo>
                      <a:lnTo>
                        <a:pt x="3580386" y="514588"/>
                      </a:lnTo>
                      <a:cubicBezTo>
                        <a:pt x="3580386" y="514078"/>
                        <a:pt x="3580624" y="513704"/>
                        <a:pt x="3580624" y="513125"/>
                      </a:cubicBezTo>
                      <a:lnTo>
                        <a:pt x="3581271" y="513125"/>
                      </a:lnTo>
                      <a:lnTo>
                        <a:pt x="3645530" y="416208"/>
                      </a:lnTo>
                      <a:cubicBezTo>
                        <a:pt x="3648971" y="410647"/>
                        <a:pt x="3647480" y="403368"/>
                        <a:pt x="3642129" y="399608"/>
                      </a:cubicBezTo>
                      <a:cubicBezTo>
                        <a:pt x="3640309" y="398240"/>
                        <a:pt x="3638138" y="397414"/>
                        <a:pt x="3635870" y="397226"/>
                      </a:cubicBezTo>
                      <a:close/>
                      <a:moveTo>
                        <a:pt x="3884200" y="928960"/>
                      </a:moveTo>
                      <a:cubicBezTo>
                        <a:pt x="3880798" y="925558"/>
                        <a:pt x="3877872" y="917802"/>
                        <a:pt x="3871681" y="925558"/>
                      </a:cubicBezTo>
                      <a:cubicBezTo>
                        <a:pt x="3864878" y="933076"/>
                        <a:pt x="3871681" y="924878"/>
                        <a:pt x="3870831" y="918754"/>
                      </a:cubicBezTo>
                      <a:lnTo>
                        <a:pt x="3800380" y="981245"/>
                      </a:lnTo>
                      <a:cubicBezTo>
                        <a:pt x="3806780" y="987467"/>
                        <a:pt x="3812483" y="994368"/>
                        <a:pt x="3817389" y="1001826"/>
                      </a:cubicBezTo>
                      <a:lnTo>
                        <a:pt x="3889540" y="936614"/>
                      </a:lnTo>
                      <a:cubicBezTo>
                        <a:pt x="3887299" y="934367"/>
                        <a:pt x="3885508" y="931711"/>
                        <a:pt x="3884268" y="928790"/>
                      </a:cubicBezTo>
                      <a:close/>
                      <a:moveTo>
                        <a:pt x="3929749" y="897221"/>
                      </a:moveTo>
                      <a:cubicBezTo>
                        <a:pt x="3930022" y="897969"/>
                        <a:pt x="3930294" y="898684"/>
                        <a:pt x="3930600" y="899432"/>
                      </a:cubicBezTo>
                      <a:lnTo>
                        <a:pt x="3963019" y="870109"/>
                      </a:lnTo>
                      <a:cubicBezTo>
                        <a:pt x="3949752" y="873136"/>
                        <a:pt x="3940261" y="885213"/>
                        <a:pt x="3929818" y="897051"/>
                      </a:cubicBezTo>
                      <a:close/>
                      <a:moveTo>
                        <a:pt x="3966149" y="835649"/>
                      </a:moveTo>
                      <a:lnTo>
                        <a:pt x="3965026" y="835138"/>
                      </a:lnTo>
                      <a:lnTo>
                        <a:pt x="3958222" y="841330"/>
                      </a:lnTo>
                      <a:cubicBezTo>
                        <a:pt x="3960842" y="839969"/>
                        <a:pt x="3963291" y="838472"/>
                        <a:pt x="3966013" y="837213"/>
                      </a:cubicBezTo>
                      <a:cubicBezTo>
                        <a:pt x="3965979" y="836499"/>
                        <a:pt x="3966115" y="835989"/>
                        <a:pt x="3966217" y="835479"/>
                      </a:cubicBezTo>
                      <a:close/>
                      <a:moveTo>
                        <a:pt x="4109908" y="1371022"/>
                      </a:moveTo>
                      <a:cubicBezTo>
                        <a:pt x="4109379" y="1373801"/>
                        <a:pt x="4108215" y="1376420"/>
                        <a:pt x="4106506" y="1378676"/>
                      </a:cubicBezTo>
                      <a:lnTo>
                        <a:pt x="4115453" y="1373981"/>
                      </a:lnTo>
                      <a:cubicBezTo>
                        <a:pt x="4114823" y="1372993"/>
                        <a:pt x="4114142" y="1372040"/>
                        <a:pt x="4113412" y="1371124"/>
                      </a:cubicBezTo>
                      <a:close/>
                      <a:moveTo>
                        <a:pt x="3880900" y="909740"/>
                      </a:moveTo>
                      <a:lnTo>
                        <a:pt x="3874981" y="915012"/>
                      </a:lnTo>
                      <a:cubicBezTo>
                        <a:pt x="3876780" y="916592"/>
                        <a:pt x="3878905" y="917753"/>
                        <a:pt x="3881206" y="918414"/>
                      </a:cubicBezTo>
                      <a:cubicBezTo>
                        <a:pt x="3880925" y="915475"/>
                        <a:pt x="3880845" y="912520"/>
                        <a:pt x="3880968" y="909570"/>
                      </a:cubicBezTo>
                      <a:close/>
                      <a:moveTo>
                        <a:pt x="4290577" y="1281725"/>
                      </a:moveTo>
                      <a:lnTo>
                        <a:pt x="4320853" y="1265770"/>
                      </a:lnTo>
                      <a:cubicBezTo>
                        <a:pt x="4317894" y="1263491"/>
                        <a:pt x="4316328" y="1260124"/>
                        <a:pt x="4318404" y="1254000"/>
                      </a:cubicBezTo>
                      <a:cubicBezTo>
                        <a:pt x="4323497" y="1253357"/>
                        <a:pt x="4328414" y="1256119"/>
                        <a:pt x="4330514" y="1260804"/>
                      </a:cubicBezTo>
                      <a:lnTo>
                        <a:pt x="4346468" y="1252401"/>
                      </a:lnTo>
                      <a:cubicBezTo>
                        <a:pt x="4352153" y="1249059"/>
                        <a:pt x="4354051" y="1241741"/>
                        <a:pt x="4350708" y="1236056"/>
                      </a:cubicBezTo>
                      <a:cubicBezTo>
                        <a:pt x="4348686" y="1232616"/>
                        <a:pt x="4345078" y="1230414"/>
                        <a:pt x="4341094" y="1230188"/>
                      </a:cubicBezTo>
                      <a:cubicBezTo>
                        <a:pt x="4339265" y="1230101"/>
                        <a:pt x="4337446" y="1230500"/>
                        <a:pt x="4335821" y="1231344"/>
                      </a:cubicBezTo>
                      <a:lnTo>
                        <a:pt x="4272956" y="1263729"/>
                      </a:lnTo>
                      <a:cubicBezTo>
                        <a:pt x="4279596" y="1267033"/>
                        <a:pt x="4285966" y="1270855"/>
                        <a:pt x="4292006" y="1275159"/>
                      </a:cubicBezTo>
                      <a:cubicBezTo>
                        <a:pt x="4291385" y="1277252"/>
                        <a:pt x="4290930" y="1279391"/>
                        <a:pt x="4290645" y="1281555"/>
                      </a:cubicBezTo>
                      <a:close/>
                      <a:moveTo>
                        <a:pt x="697373" y="1450453"/>
                      </a:moveTo>
                      <a:cubicBezTo>
                        <a:pt x="695505" y="1451267"/>
                        <a:pt x="693570" y="1451916"/>
                        <a:pt x="691590" y="1452393"/>
                      </a:cubicBezTo>
                      <a:lnTo>
                        <a:pt x="704142" y="1458448"/>
                      </a:lnTo>
                      <a:cubicBezTo>
                        <a:pt x="702101" y="1455386"/>
                        <a:pt x="699890" y="1452393"/>
                        <a:pt x="697543" y="1449399"/>
                      </a:cubicBezTo>
                      <a:cubicBezTo>
                        <a:pt x="697645" y="1449773"/>
                        <a:pt x="697543" y="1450079"/>
                        <a:pt x="697373" y="1450453"/>
                      </a:cubicBezTo>
                      <a:close/>
                      <a:moveTo>
                        <a:pt x="730472" y="1471170"/>
                      </a:moveTo>
                      <a:lnTo>
                        <a:pt x="745712" y="1478484"/>
                      </a:lnTo>
                      <a:cubicBezTo>
                        <a:pt x="743467" y="1476545"/>
                        <a:pt x="741392" y="1474368"/>
                        <a:pt x="739283" y="1472293"/>
                      </a:cubicBezTo>
                      <a:cubicBezTo>
                        <a:pt x="736561" y="1472055"/>
                        <a:pt x="733602" y="1471578"/>
                        <a:pt x="730608" y="1471238"/>
                      </a:cubicBezTo>
                      <a:close/>
                      <a:moveTo>
                        <a:pt x="4318914" y="1538764"/>
                      </a:moveTo>
                      <a:cubicBezTo>
                        <a:pt x="4327214" y="1538492"/>
                        <a:pt x="4321704" y="1526857"/>
                        <a:pt x="4327895" y="1524851"/>
                      </a:cubicBezTo>
                      <a:cubicBezTo>
                        <a:pt x="4338372" y="1524578"/>
                        <a:pt x="4341502" y="1529987"/>
                        <a:pt x="4344904" y="1535056"/>
                      </a:cubicBezTo>
                      <a:cubicBezTo>
                        <a:pt x="4351958" y="1534299"/>
                        <a:pt x="4359084" y="1534563"/>
                        <a:pt x="4366063" y="1535838"/>
                      </a:cubicBezTo>
                      <a:lnTo>
                        <a:pt x="4453624" y="1502841"/>
                      </a:lnTo>
                      <a:cubicBezTo>
                        <a:pt x="4459631" y="1500165"/>
                        <a:pt x="4462332" y="1493127"/>
                        <a:pt x="4459656" y="1487120"/>
                      </a:cubicBezTo>
                      <a:cubicBezTo>
                        <a:pt x="4457855" y="1483077"/>
                        <a:pt x="4453960" y="1480366"/>
                        <a:pt x="4449542" y="1480083"/>
                      </a:cubicBezTo>
                      <a:cubicBezTo>
                        <a:pt x="4448183" y="1480042"/>
                        <a:pt x="4446830" y="1480274"/>
                        <a:pt x="4445562" y="1480763"/>
                      </a:cubicBezTo>
                      <a:lnTo>
                        <a:pt x="4296326" y="1535192"/>
                      </a:lnTo>
                      <a:cubicBezTo>
                        <a:pt x="4303770" y="1536871"/>
                        <a:pt x="4311315" y="1538064"/>
                        <a:pt x="4318914" y="1538764"/>
                      </a:cubicBezTo>
                      <a:close/>
                      <a:moveTo>
                        <a:pt x="807081" y="922564"/>
                      </a:moveTo>
                      <a:lnTo>
                        <a:pt x="802522" y="918822"/>
                      </a:lnTo>
                      <a:cubicBezTo>
                        <a:pt x="801808" y="920625"/>
                        <a:pt x="802352" y="922224"/>
                        <a:pt x="802522" y="925456"/>
                      </a:cubicBezTo>
                      <a:cubicBezTo>
                        <a:pt x="795719" y="924979"/>
                        <a:pt x="796977" y="930661"/>
                        <a:pt x="797011" y="935457"/>
                      </a:cubicBezTo>
                      <a:cubicBezTo>
                        <a:pt x="795753" y="935457"/>
                        <a:pt x="793950" y="935185"/>
                        <a:pt x="792725" y="935253"/>
                      </a:cubicBezTo>
                      <a:cubicBezTo>
                        <a:pt x="792860" y="936314"/>
                        <a:pt x="792928" y="937382"/>
                        <a:pt x="792929" y="938451"/>
                      </a:cubicBezTo>
                      <a:cubicBezTo>
                        <a:pt x="795821" y="939165"/>
                        <a:pt x="798372" y="940798"/>
                        <a:pt x="798406" y="942635"/>
                      </a:cubicBezTo>
                      <a:cubicBezTo>
                        <a:pt x="798610" y="942635"/>
                        <a:pt x="798746" y="942431"/>
                        <a:pt x="798916" y="942363"/>
                      </a:cubicBezTo>
                      <a:cubicBezTo>
                        <a:pt x="800447" y="936443"/>
                        <a:pt x="799529" y="931443"/>
                        <a:pt x="801570" y="928313"/>
                      </a:cubicBezTo>
                      <a:cubicBezTo>
                        <a:pt x="803208" y="926216"/>
                        <a:pt x="805055" y="924290"/>
                        <a:pt x="807081" y="922564"/>
                      </a:cubicBezTo>
                      <a:close/>
                      <a:moveTo>
                        <a:pt x="4343781" y="1541893"/>
                      </a:moveTo>
                      <a:cubicBezTo>
                        <a:pt x="4341298" y="1544411"/>
                        <a:pt x="4337181" y="1545567"/>
                        <a:pt x="4334358" y="1547779"/>
                      </a:cubicBezTo>
                      <a:lnTo>
                        <a:pt x="4347489" y="1542676"/>
                      </a:lnTo>
                      <a:close/>
                      <a:moveTo>
                        <a:pt x="4406034" y="2036887"/>
                      </a:moveTo>
                      <a:cubicBezTo>
                        <a:pt x="4402209" y="2040405"/>
                        <a:pt x="4399944" y="2045302"/>
                        <a:pt x="4399740" y="2050495"/>
                      </a:cubicBezTo>
                      <a:lnTo>
                        <a:pt x="4576633" y="2030628"/>
                      </a:lnTo>
                      <a:cubicBezTo>
                        <a:pt x="4582816" y="2029807"/>
                        <a:pt x="4587164" y="2024130"/>
                        <a:pt x="4586343" y="2017946"/>
                      </a:cubicBezTo>
                      <a:cubicBezTo>
                        <a:pt x="4586338" y="2017910"/>
                        <a:pt x="4586333" y="2017874"/>
                        <a:pt x="4586328" y="2017837"/>
                      </a:cubicBezTo>
                      <a:cubicBezTo>
                        <a:pt x="4585743" y="2012077"/>
                        <a:pt x="4581022" y="2007617"/>
                        <a:pt x="4575238" y="2007360"/>
                      </a:cubicBezTo>
                      <a:cubicBezTo>
                        <a:pt x="4574808" y="2007326"/>
                        <a:pt x="4574376" y="2007326"/>
                        <a:pt x="4573946" y="2007360"/>
                      </a:cubicBezTo>
                      <a:lnTo>
                        <a:pt x="4392563" y="2025968"/>
                      </a:lnTo>
                      <a:cubicBezTo>
                        <a:pt x="4396747" y="2029539"/>
                        <a:pt x="4401101" y="2033213"/>
                        <a:pt x="4406034" y="2036887"/>
                      </a:cubicBezTo>
                      <a:close/>
                      <a:moveTo>
                        <a:pt x="4345380" y="1798762"/>
                      </a:moveTo>
                      <a:cubicBezTo>
                        <a:pt x="4331773" y="1803287"/>
                        <a:pt x="4318812" y="1808457"/>
                        <a:pt x="4299762" y="1807063"/>
                      </a:cubicBezTo>
                      <a:cubicBezTo>
                        <a:pt x="4298333" y="1807607"/>
                        <a:pt x="4296734" y="1807947"/>
                        <a:pt x="4295476" y="1808559"/>
                      </a:cubicBezTo>
                      <a:cubicBezTo>
                        <a:pt x="4295033" y="1810566"/>
                        <a:pt x="4294897" y="1812370"/>
                        <a:pt x="4294285" y="1814376"/>
                      </a:cubicBezTo>
                      <a:cubicBezTo>
                        <a:pt x="4290169" y="1817778"/>
                        <a:pt x="4285917" y="1820636"/>
                        <a:pt x="4281664" y="1823493"/>
                      </a:cubicBezTo>
                      <a:lnTo>
                        <a:pt x="4488595" y="1773759"/>
                      </a:lnTo>
                      <a:cubicBezTo>
                        <a:pt x="4494933" y="1765888"/>
                        <a:pt x="4504662" y="1761536"/>
                        <a:pt x="4514754" y="1762057"/>
                      </a:cubicBezTo>
                      <a:cubicBezTo>
                        <a:pt x="4515435" y="1763962"/>
                        <a:pt x="4515775" y="1765459"/>
                        <a:pt x="4516251" y="1767092"/>
                      </a:cubicBezTo>
                      <a:lnTo>
                        <a:pt x="4530777" y="1763690"/>
                      </a:lnTo>
                      <a:cubicBezTo>
                        <a:pt x="4536862" y="1762079"/>
                        <a:pt x="4540488" y="1755841"/>
                        <a:pt x="4538877" y="1749757"/>
                      </a:cubicBezTo>
                      <a:cubicBezTo>
                        <a:pt x="4538876" y="1749752"/>
                        <a:pt x="4538875" y="1749747"/>
                        <a:pt x="4538873" y="1749743"/>
                      </a:cubicBezTo>
                      <a:cubicBezTo>
                        <a:pt x="4537741" y="1744608"/>
                        <a:pt x="4533307" y="1740871"/>
                        <a:pt x="4528056" y="1740626"/>
                      </a:cubicBezTo>
                      <a:cubicBezTo>
                        <a:pt x="4527140" y="1740598"/>
                        <a:pt x="4526226" y="1740690"/>
                        <a:pt x="4525334" y="1740898"/>
                      </a:cubicBezTo>
                      <a:lnTo>
                        <a:pt x="4345040" y="1782400"/>
                      </a:lnTo>
                      <a:cubicBezTo>
                        <a:pt x="4346279" y="1787726"/>
                        <a:pt x="4346395" y="1793252"/>
                        <a:pt x="4345380" y="1798626"/>
                      </a:cubicBezTo>
                      <a:close/>
                      <a:moveTo>
                        <a:pt x="3631277" y="855141"/>
                      </a:moveTo>
                      <a:cubicBezTo>
                        <a:pt x="3631855" y="855141"/>
                        <a:pt x="3632263" y="855141"/>
                        <a:pt x="3632774" y="855141"/>
                      </a:cubicBezTo>
                      <a:lnTo>
                        <a:pt x="3646619" y="839084"/>
                      </a:lnTo>
                      <a:cubicBezTo>
                        <a:pt x="3642874" y="836923"/>
                        <a:pt x="3639292" y="834490"/>
                        <a:pt x="3635903" y="831805"/>
                      </a:cubicBezTo>
                      <a:cubicBezTo>
                        <a:pt x="3637740" y="843201"/>
                        <a:pt x="3627501" y="841636"/>
                        <a:pt x="3631277" y="855141"/>
                      </a:cubicBezTo>
                      <a:close/>
                      <a:moveTo>
                        <a:pt x="4030612" y="3451758"/>
                      </a:moveTo>
                      <a:lnTo>
                        <a:pt x="4047145" y="3463664"/>
                      </a:lnTo>
                      <a:cubicBezTo>
                        <a:pt x="4046026" y="3460610"/>
                        <a:pt x="4045205" y="3457454"/>
                        <a:pt x="4044696" y="3454241"/>
                      </a:cubicBezTo>
                      <a:cubicBezTo>
                        <a:pt x="4039949" y="3453748"/>
                        <a:pt x="4035242" y="3452919"/>
                        <a:pt x="4030612" y="3451758"/>
                      </a:cubicBezTo>
                      <a:close/>
                      <a:moveTo>
                        <a:pt x="4027381" y="1420212"/>
                      </a:moveTo>
                      <a:lnTo>
                        <a:pt x="4029184" y="1419259"/>
                      </a:lnTo>
                      <a:cubicBezTo>
                        <a:pt x="4028262" y="1419226"/>
                        <a:pt x="4027342" y="1419146"/>
                        <a:pt x="4026428" y="1419021"/>
                      </a:cubicBezTo>
                      <a:cubicBezTo>
                        <a:pt x="4026768" y="1419531"/>
                        <a:pt x="4027041" y="1419973"/>
                        <a:pt x="4027381" y="1420212"/>
                      </a:cubicBezTo>
                      <a:close/>
                      <a:moveTo>
                        <a:pt x="4085551" y="1622584"/>
                      </a:moveTo>
                      <a:cubicBezTo>
                        <a:pt x="4079044" y="1624417"/>
                        <a:pt x="4073327" y="1628352"/>
                        <a:pt x="4069291" y="1633776"/>
                      </a:cubicBezTo>
                      <a:cubicBezTo>
                        <a:pt x="4071039" y="1637866"/>
                        <a:pt x="4071875" y="1642289"/>
                        <a:pt x="4071740" y="1646736"/>
                      </a:cubicBezTo>
                      <a:lnTo>
                        <a:pt x="4091028" y="1639457"/>
                      </a:lnTo>
                      <a:cubicBezTo>
                        <a:pt x="4090904" y="1634496"/>
                        <a:pt x="4090426" y="1629551"/>
                        <a:pt x="4089599" y="1624659"/>
                      </a:cubicBezTo>
                      <a:cubicBezTo>
                        <a:pt x="4092255" y="1626222"/>
                        <a:pt x="4095135" y="1627369"/>
                        <a:pt x="4098138" y="1628061"/>
                      </a:cubicBezTo>
                      <a:cubicBezTo>
                        <a:pt x="4099212" y="1624541"/>
                        <a:pt x="4100601" y="1621126"/>
                        <a:pt x="4102288" y="1617855"/>
                      </a:cubicBezTo>
                      <a:cubicBezTo>
                        <a:pt x="4096302" y="1618230"/>
                        <a:pt x="4090360" y="1619129"/>
                        <a:pt x="4084531" y="1620543"/>
                      </a:cubicBezTo>
                      <a:cubicBezTo>
                        <a:pt x="4084826" y="1621245"/>
                        <a:pt x="4085167" y="1621926"/>
                        <a:pt x="4085551" y="1622584"/>
                      </a:cubicBezTo>
                      <a:close/>
                      <a:moveTo>
                        <a:pt x="823239" y="1503521"/>
                      </a:moveTo>
                      <a:cubicBezTo>
                        <a:pt x="823204" y="1505216"/>
                        <a:pt x="823079" y="1506908"/>
                        <a:pt x="822865" y="1508590"/>
                      </a:cubicBezTo>
                      <a:cubicBezTo>
                        <a:pt x="816716" y="1508517"/>
                        <a:pt x="810583" y="1507937"/>
                        <a:pt x="804529" y="1506855"/>
                      </a:cubicBezTo>
                      <a:lnTo>
                        <a:pt x="817490" y="1513114"/>
                      </a:lnTo>
                      <a:cubicBezTo>
                        <a:pt x="823667" y="1513973"/>
                        <a:pt x="829522" y="1516397"/>
                        <a:pt x="834499" y="1520156"/>
                      </a:cubicBezTo>
                      <a:cubicBezTo>
                        <a:pt x="844330" y="1515938"/>
                        <a:pt x="849161" y="1510223"/>
                        <a:pt x="850317" y="1503147"/>
                      </a:cubicBezTo>
                      <a:cubicBezTo>
                        <a:pt x="843446" y="1502781"/>
                        <a:pt x="836736" y="1500924"/>
                        <a:pt x="830655" y="1497704"/>
                      </a:cubicBezTo>
                      <a:cubicBezTo>
                        <a:pt x="829644" y="1500999"/>
                        <a:pt x="826681" y="1503310"/>
                        <a:pt x="823239" y="1503487"/>
                      </a:cubicBezTo>
                      <a:close/>
                      <a:moveTo>
                        <a:pt x="848310" y="1508216"/>
                      </a:moveTo>
                      <a:cubicBezTo>
                        <a:pt x="846473" y="1510937"/>
                        <a:pt x="843344" y="1512094"/>
                        <a:pt x="842119" y="1515530"/>
                      </a:cubicBezTo>
                      <a:cubicBezTo>
                        <a:pt x="837288" y="1512128"/>
                        <a:pt x="833410" y="1515870"/>
                        <a:pt x="828512" y="1512604"/>
                      </a:cubicBezTo>
                      <a:lnTo>
                        <a:pt x="829022" y="1507297"/>
                      </a:lnTo>
                      <a:cubicBezTo>
                        <a:pt x="835417" y="1507127"/>
                        <a:pt x="843650" y="1501514"/>
                        <a:pt x="848344" y="1508182"/>
                      </a:cubicBezTo>
                      <a:close/>
                      <a:moveTo>
                        <a:pt x="3860693" y="3628821"/>
                      </a:moveTo>
                      <a:lnTo>
                        <a:pt x="3871239" y="3638550"/>
                      </a:lnTo>
                      <a:lnTo>
                        <a:pt x="3907842" y="3638108"/>
                      </a:lnTo>
                      <a:lnTo>
                        <a:pt x="3883451" y="3615214"/>
                      </a:lnTo>
                      <a:cubicBezTo>
                        <a:pt x="3879335" y="3622426"/>
                        <a:pt x="3865456" y="3622051"/>
                        <a:pt x="3860727" y="3628787"/>
                      </a:cubicBezTo>
                      <a:close/>
                      <a:moveTo>
                        <a:pt x="991185" y="754754"/>
                      </a:moveTo>
                      <a:cubicBezTo>
                        <a:pt x="991418" y="754802"/>
                        <a:pt x="991645" y="754870"/>
                        <a:pt x="991866" y="754958"/>
                      </a:cubicBezTo>
                      <a:cubicBezTo>
                        <a:pt x="992173" y="757181"/>
                        <a:pt x="993302" y="759207"/>
                        <a:pt x="995029" y="760639"/>
                      </a:cubicBezTo>
                      <a:cubicBezTo>
                        <a:pt x="995820" y="759706"/>
                        <a:pt x="996525" y="758704"/>
                        <a:pt x="997138" y="757646"/>
                      </a:cubicBezTo>
                      <a:lnTo>
                        <a:pt x="991117" y="751352"/>
                      </a:lnTo>
                      <a:cubicBezTo>
                        <a:pt x="991117" y="752475"/>
                        <a:pt x="991185" y="753632"/>
                        <a:pt x="991185" y="754754"/>
                      </a:cubicBezTo>
                      <a:close/>
                      <a:moveTo>
                        <a:pt x="4080823" y="1392181"/>
                      </a:moveTo>
                      <a:lnTo>
                        <a:pt x="4084429" y="1390276"/>
                      </a:lnTo>
                      <a:lnTo>
                        <a:pt x="4081333" y="1391024"/>
                      </a:lnTo>
                      <a:cubicBezTo>
                        <a:pt x="4081163" y="1391364"/>
                        <a:pt x="4080993" y="1391807"/>
                        <a:pt x="4080823" y="1392181"/>
                      </a:cubicBezTo>
                      <a:close/>
                      <a:moveTo>
                        <a:pt x="1391099" y="508533"/>
                      </a:moveTo>
                      <a:lnTo>
                        <a:pt x="1397903" y="520541"/>
                      </a:lnTo>
                      <a:cubicBezTo>
                        <a:pt x="1401146" y="519533"/>
                        <a:pt x="1404550" y="519140"/>
                        <a:pt x="1407938" y="519385"/>
                      </a:cubicBezTo>
                      <a:cubicBezTo>
                        <a:pt x="1406514" y="517570"/>
                        <a:pt x="1404932" y="515885"/>
                        <a:pt x="1403209" y="514350"/>
                      </a:cubicBezTo>
                      <a:cubicBezTo>
                        <a:pt x="1398141" y="513364"/>
                        <a:pt x="1393957" y="507104"/>
                        <a:pt x="1391099" y="508533"/>
                      </a:cubicBezTo>
                      <a:close/>
                      <a:moveTo>
                        <a:pt x="4163214" y="1038259"/>
                      </a:moveTo>
                      <a:lnTo>
                        <a:pt x="4176209" y="1038803"/>
                      </a:lnTo>
                      <a:lnTo>
                        <a:pt x="4210227" y="1014991"/>
                      </a:lnTo>
                      <a:cubicBezTo>
                        <a:pt x="4215348" y="1011189"/>
                        <a:pt x="4216536" y="1004014"/>
                        <a:pt x="4212915" y="998764"/>
                      </a:cubicBezTo>
                      <a:cubicBezTo>
                        <a:pt x="4210840" y="995608"/>
                        <a:pt x="4207398" y="993616"/>
                        <a:pt x="4203628" y="993389"/>
                      </a:cubicBezTo>
                      <a:cubicBezTo>
                        <a:pt x="4201330" y="993317"/>
                        <a:pt x="4199068" y="993972"/>
                        <a:pt x="4197164" y="995260"/>
                      </a:cubicBezTo>
                      <a:lnTo>
                        <a:pt x="4066705" y="1084591"/>
                      </a:lnTo>
                      <a:cubicBezTo>
                        <a:pt x="4077641" y="1081480"/>
                        <a:pt x="4088814" y="1079273"/>
                        <a:pt x="4100111" y="1077992"/>
                      </a:cubicBezTo>
                      <a:cubicBezTo>
                        <a:pt x="4100485" y="1035606"/>
                        <a:pt x="4166038" y="1059350"/>
                        <a:pt x="4163214" y="1038191"/>
                      </a:cubicBezTo>
                      <a:close/>
                      <a:moveTo>
                        <a:pt x="703020" y="1154056"/>
                      </a:moveTo>
                      <a:cubicBezTo>
                        <a:pt x="701795" y="1158240"/>
                        <a:pt x="703598" y="1157458"/>
                        <a:pt x="707408" y="1158716"/>
                      </a:cubicBezTo>
                      <a:cubicBezTo>
                        <a:pt x="702135" y="1165724"/>
                        <a:pt x="693529" y="1168684"/>
                        <a:pt x="680194" y="1166166"/>
                      </a:cubicBezTo>
                      <a:cubicBezTo>
                        <a:pt x="682779" y="1157355"/>
                        <a:pt x="677915" y="1161948"/>
                        <a:pt x="673935" y="1158682"/>
                      </a:cubicBezTo>
                      <a:cubicBezTo>
                        <a:pt x="673390" y="1154124"/>
                        <a:pt x="676690" y="1154124"/>
                        <a:pt x="679922" y="1154056"/>
                      </a:cubicBezTo>
                      <a:cubicBezTo>
                        <a:pt x="678221" y="1155757"/>
                        <a:pt x="678153" y="1157117"/>
                        <a:pt x="680942" y="1158206"/>
                      </a:cubicBezTo>
                      <a:cubicBezTo>
                        <a:pt x="683392" y="1156709"/>
                        <a:pt x="683596" y="1152525"/>
                        <a:pt x="685773" y="1150722"/>
                      </a:cubicBezTo>
                      <a:cubicBezTo>
                        <a:pt x="688875" y="1150339"/>
                        <a:pt x="691952" y="1149783"/>
                        <a:pt x="694992" y="1149055"/>
                      </a:cubicBezTo>
                      <a:lnTo>
                        <a:pt x="681861" y="1140721"/>
                      </a:lnTo>
                      <a:cubicBezTo>
                        <a:pt x="680262" y="1143374"/>
                        <a:pt x="675057" y="1140142"/>
                        <a:pt x="676826" y="1137557"/>
                      </a:cubicBezTo>
                      <a:lnTo>
                        <a:pt x="394682" y="959338"/>
                      </a:lnTo>
                      <a:cubicBezTo>
                        <a:pt x="392820" y="963741"/>
                        <a:pt x="392369" y="968614"/>
                        <a:pt x="393389" y="973285"/>
                      </a:cubicBezTo>
                      <a:cubicBezTo>
                        <a:pt x="387981" y="972945"/>
                        <a:pt x="389137" y="968080"/>
                        <a:pt x="387776" y="964814"/>
                      </a:cubicBezTo>
                      <a:cubicBezTo>
                        <a:pt x="385721" y="965791"/>
                        <a:pt x="383594" y="966609"/>
                        <a:pt x="381415" y="967264"/>
                      </a:cubicBezTo>
                      <a:cubicBezTo>
                        <a:pt x="380497" y="970938"/>
                        <a:pt x="379748" y="975020"/>
                        <a:pt x="379068" y="979238"/>
                      </a:cubicBezTo>
                      <a:lnTo>
                        <a:pt x="447886" y="1023461"/>
                      </a:lnTo>
                      <a:cubicBezTo>
                        <a:pt x="451227" y="1021807"/>
                        <a:pt x="454954" y="1021090"/>
                        <a:pt x="458670" y="1021386"/>
                      </a:cubicBezTo>
                      <a:cubicBezTo>
                        <a:pt x="458670" y="1024788"/>
                        <a:pt x="454043" y="1024584"/>
                        <a:pt x="450063" y="1024788"/>
                      </a:cubicBezTo>
                      <a:lnTo>
                        <a:pt x="593925" y="1117453"/>
                      </a:lnTo>
                      <a:cubicBezTo>
                        <a:pt x="596782" y="1116791"/>
                        <a:pt x="599111" y="1114730"/>
                        <a:pt x="600116" y="1111976"/>
                      </a:cubicBezTo>
                      <a:cubicBezTo>
                        <a:pt x="609879" y="1114357"/>
                        <a:pt x="615254" y="1119800"/>
                        <a:pt x="623554" y="1123202"/>
                      </a:cubicBezTo>
                      <a:cubicBezTo>
                        <a:pt x="623159" y="1127086"/>
                        <a:pt x="622003" y="1130854"/>
                        <a:pt x="620152" y="1134291"/>
                      </a:cubicBezTo>
                      <a:lnTo>
                        <a:pt x="686589" y="1177018"/>
                      </a:lnTo>
                      <a:cubicBezTo>
                        <a:pt x="688324" y="1176236"/>
                        <a:pt x="688630" y="1174330"/>
                        <a:pt x="690195" y="1173412"/>
                      </a:cubicBezTo>
                      <a:cubicBezTo>
                        <a:pt x="691998" y="1173854"/>
                        <a:pt x="692338" y="1175283"/>
                        <a:pt x="694311" y="1175623"/>
                      </a:cubicBezTo>
                      <a:cubicBezTo>
                        <a:pt x="698847" y="1171481"/>
                        <a:pt x="704737" y="1169134"/>
                        <a:pt x="710878" y="1169024"/>
                      </a:cubicBezTo>
                      <a:cubicBezTo>
                        <a:pt x="713004" y="1166812"/>
                        <a:pt x="713896" y="1163690"/>
                        <a:pt x="713259" y="1160689"/>
                      </a:cubicBezTo>
                      <a:close/>
                      <a:moveTo>
                        <a:pt x="441321" y="1584076"/>
                      </a:moveTo>
                      <a:cubicBezTo>
                        <a:pt x="450743" y="1588294"/>
                        <a:pt x="457479" y="1594485"/>
                        <a:pt x="468705" y="1604282"/>
                      </a:cubicBezTo>
                      <a:cubicBezTo>
                        <a:pt x="473093" y="1608160"/>
                        <a:pt x="481428" y="1612378"/>
                        <a:pt x="487109" y="1616699"/>
                      </a:cubicBezTo>
                      <a:cubicBezTo>
                        <a:pt x="490817" y="1616699"/>
                        <a:pt x="493912" y="1615848"/>
                        <a:pt x="494388" y="1613297"/>
                      </a:cubicBezTo>
                      <a:cubicBezTo>
                        <a:pt x="494711" y="1611469"/>
                        <a:pt x="493957" y="1609618"/>
                        <a:pt x="492449" y="1608534"/>
                      </a:cubicBezTo>
                      <a:cubicBezTo>
                        <a:pt x="494831" y="1603772"/>
                        <a:pt x="501804" y="1603023"/>
                        <a:pt x="507655" y="1602581"/>
                      </a:cubicBezTo>
                      <a:lnTo>
                        <a:pt x="440402" y="1580334"/>
                      </a:lnTo>
                      <a:cubicBezTo>
                        <a:pt x="440826" y="1581549"/>
                        <a:pt x="441133" y="1582802"/>
                        <a:pt x="441321" y="1584076"/>
                      </a:cubicBezTo>
                      <a:close/>
                      <a:moveTo>
                        <a:pt x="209115" y="1512638"/>
                      </a:moveTo>
                      <a:cubicBezTo>
                        <a:pt x="211224" y="1512332"/>
                        <a:pt x="213299" y="1511992"/>
                        <a:pt x="215544" y="1511822"/>
                      </a:cubicBezTo>
                      <a:cubicBezTo>
                        <a:pt x="248405" y="1521517"/>
                        <a:pt x="274701" y="1535634"/>
                        <a:pt x="305589" y="1555671"/>
                      </a:cubicBezTo>
                      <a:cubicBezTo>
                        <a:pt x="306386" y="1558649"/>
                        <a:pt x="306944" y="1561686"/>
                        <a:pt x="307256" y="1564753"/>
                      </a:cubicBezTo>
                      <a:lnTo>
                        <a:pt x="375496" y="1587954"/>
                      </a:lnTo>
                      <a:cubicBezTo>
                        <a:pt x="376294" y="1578708"/>
                        <a:pt x="378120" y="1569581"/>
                        <a:pt x="380939" y="1560739"/>
                      </a:cubicBezTo>
                      <a:lnTo>
                        <a:pt x="200644" y="1501004"/>
                      </a:lnTo>
                      <a:cubicBezTo>
                        <a:pt x="203230" y="1504712"/>
                        <a:pt x="206461" y="1508420"/>
                        <a:pt x="209115" y="1512502"/>
                      </a:cubicBezTo>
                      <a:close/>
                      <a:moveTo>
                        <a:pt x="596918" y="1632517"/>
                      </a:moveTo>
                      <a:lnTo>
                        <a:pt x="596918" y="1632517"/>
                      </a:lnTo>
                      <a:lnTo>
                        <a:pt x="581610" y="1627448"/>
                      </a:lnTo>
                      <a:cubicBezTo>
                        <a:pt x="580523" y="1629835"/>
                        <a:pt x="580021" y="1632448"/>
                        <a:pt x="580147" y="1635068"/>
                      </a:cubicBezTo>
                      <a:cubicBezTo>
                        <a:pt x="585782" y="1636503"/>
                        <a:pt x="591262" y="1638486"/>
                        <a:pt x="596510" y="1640987"/>
                      </a:cubicBezTo>
                      <a:cubicBezTo>
                        <a:pt x="596769" y="1640751"/>
                        <a:pt x="597055" y="1640546"/>
                        <a:pt x="597360" y="1640375"/>
                      </a:cubicBezTo>
                      <a:cubicBezTo>
                        <a:pt x="601276" y="1638722"/>
                        <a:pt x="605414" y="1637656"/>
                        <a:pt x="609641" y="1637211"/>
                      </a:cubicBezTo>
                      <a:cubicBezTo>
                        <a:pt x="609624" y="1637053"/>
                        <a:pt x="609624" y="1636894"/>
                        <a:pt x="609641" y="1636735"/>
                      </a:cubicBezTo>
                      <a:lnTo>
                        <a:pt x="607600" y="1636055"/>
                      </a:lnTo>
                      <a:cubicBezTo>
                        <a:pt x="603699" y="1636695"/>
                        <a:pt x="599741" y="1635312"/>
                        <a:pt x="597088" y="1632381"/>
                      </a:cubicBezTo>
                      <a:close/>
                      <a:moveTo>
                        <a:pt x="517" y="2065700"/>
                      </a:moveTo>
                      <a:cubicBezTo>
                        <a:pt x="894" y="2072293"/>
                        <a:pt x="6109" y="2077581"/>
                        <a:pt x="12696" y="2078049"/>
                      </a:cubicBezTo>
                      <a:lnTo>
                        <a:pt x="88453" y="2084308"/>
                      </a:lnTo>
                      <a:cubicBezTo>
                        <a:pt x="86752" y="2078185"/>
                        <a:pt x="88453" y="2070939"/>
                        <a:pt x="96788" y="2063897"/>
                      </a:cubicBezTo>
                      <a:cubicBezTo>
                        <a:pt x="106279" y="2066721"/>
                        <a:pt x="116654" y="2068898"/>
                        <a:pt x="121008" y="2075429"/>
                      </a:cubicBezTo>
                      <a:cubicBezTo>
                        <a:pt x="121517" y="2079269"/>
                        <a:pt x="121379" y="2083167"/>
                        <a:pt x="120600" y="2086962"/>
                      </a:cubicBezTo>
                      <a:lnTo>
                        <a:pt x="174484" y="2091384"/>
                      </a:lnTo>
                      <a:cubicBezTo>
                        <a:pt x="176560" y="2084580"/>
                        <a:pt x="183363" y="2081178"/>
                        <a:pt x="179893" y="2069987"/>
                      </a:cubicBezTo>
                      <a:cubicBezTo>
                        <a:pt x="192174" y="2066585"/>
                        <a:pt x="192208" y="2068286"/>
                        <a:pt x="207550" y="2067027"/>
                      </a:cubicBezTo>
                      <a:lnTo>
                        <a:pt x="51646" y="2055427"/>
                      </a:lnTo>
                      <a:cubicBezTo>
                        <a:pt x="54055" y="2057681"/>
                        <a:pt x="56327" y="2060078"/>
                        <a:pt x="58450" y="2062605"/>
                      </a:cubicBezTo>
                      <a:cubicBezTo>
                        <a:pt x="45897" y="2066551"/>
                        <a:pt x="20418" y="2064612"/>
                        <a:pt x="6810" y="2054542"/>
                      </a:cubicBezTo>
                      <a:cubicBezTo>
                        <a:pt x="6260" y="2054792"/>
                        <a:pt x="5726" y="2055076"/>
                        <a:pt x="5212" y="2055393"/>
                      </a:cubicBezTo>
                      <a:cubicBezTo>
                        <a:pt x="6114" y="2057243"/>
                        <a:pt x="7952" y="2058455"/>
                        <a:pt x="10008" y="2058557"/>
                      </a:cubicBezTo>
                      <a:cubicBezTo>
                        <a:pt x="11165" y="2064102"/>
                        <a:pt x="5586" y="2064714"/>
                        <a:pt x="517" y="2065700"/>
                      </a:cubicBezTo>
                      <a:close/>
                      <a:moveTo>
                        <a:pt x="48993" y="2640602"/>
                      </a:moveTo>
                      <a:lnTo>
                        <a:pt x="48210" y="2640602"/>
                      </a:lnTo>
                      <a:cubicBezTo>
                        <a:pt x="41299" y="2641640"/>
                        <a:pt x="36537" y="2648085"/>
                        <a:pt x="37576" y="2654996"/>
                      </a:cubicBezTo>
                      <a:cubicBezTo>
                        <a:pt x="37592" y="2655108"/>
                        <a:pt x="37611" y="2655221"/>
                        <a:pt x="37631" y="2655332"/>
                      </a:cubicBezTo>
                      <a:cubicBezTo>
                        <a:pt x="38950" y="2661485"/>
                        <a:pt x="44401" y="2665871"/>
                        <a:pt x="50693" y="2665844"/>
                      </a:cubicBezTo>
                      <a:cubicBezTo>
                        <a:pt x="51492" y="2665843"/>
                        <a:pt x="52288" y="2665775"/>
                        <a:pt x="53075" y="2665639"/>
                      </a:cubicBezTo>
                      <a:lnTo>
                        <a:pt x="62328" y="2664109"/>
                      </a:lnTo>
                      <a:cubicBezTo>
                        <a:pt x="58926" y="2657815"/>
                        <a:pt x="56545" y="2650502"/>
                        <a:pt x="52735" y="2645297"/>
                      </a:cubicBezTo>
                      <a:cubicBezTo>
                        <a:pt x="51782" y="2644276"/>
                        <a:pt x="50489" y="2642609"/>
                        <a:pt x="48993" y="2640738"/>
                      </a:cubicBezTo>
                      <a:close/>
                      <a:moveTo>
                        <a:pt x="298275" y="2085873"/>
                      </a:moveTo>
                      <a:cubicBezTo>
                        <a:pt x="296482" y="2081839"/>
                        <a:pt x="295103" y="2077633"/>
                        <a:pt x="294159" y="2073320"/>
                      </a:cubicBezTo>
                      <a:lnTo>
                        <a:pt x="213707" y="2067367"/>
                      </a:lnTo>
                      <a:cubicBezTo>
                        <a:pt x="212641" y="2076469"/>
                        <a:pt x="213229" y="2085689"/>
                        <a:pt x="215442" y="2094582"/>
                      </a:cubicBezTo>
                      <a:lnTo>
                        <a:pt x="294704" y="2101113"/>
                      </a:lnTo>
                      <a:lnTo>
                        <a:pt x="294704" y="2101113"/>
                      </a:lnTo>
                      <a:cubicBezTo>
                        <a:pt x="295647" y="2100719"/>
                        <a:pt x="296529" y="2100192"/>
                        <a:pt x="297323" y="2099548"/>
                      </a:cubicBezTo>
                      <a:cubicBezTo>
                        <a:pt x="295168" y="2096499"/>
                        <a:pt x="293705" y="2093016"/>
                        <a:pt x="293037" y="2089343"/>
                      </a:cubicBezTo>
                      <a:cubicBezTo>
                        <a:pt x="295122" y="2088884"/>
                        <a:pt x="296977" y="2087703"/>
                        <a:pt x="298275" y="2086009"/>
                      </a:cubicBezTo>
                      <a:close/>
                      <a:moveTo>
                        <a:pt x="7" y="2360941"/>
                      </a:moveTo>
                      <a:cubicBezTo>
                        <a:pt x="609" y="2367845"/>
                        <a:pt x="6412" y="2373130"/>
                        <a:pt x="13342" y="2373086"/>
                      </a:cubicBezTo>
                      <a:lnTo>
                        <a:pt x="14056" y="2373086"/>
                      </a:lnTo>
                      <a:lnTo>
                        <a:pt x="179417" y="2366282"/>
                      </a:lnTo>
                      <a:cubicBezTo>
                        <a:pt x="179417" y="2365160"/>
                        <a:pt x="179417" y="2363867"/>
                        <a:pt x="179145" y="2361996"/>
                      </a:cubicBezTo>
                      <a:cubicBezTo>
                        <a:pt x="183159" y="2360703"/>
                        <a:pt x="189350" y="2364513"/>
                        <a:pt x="187513" y="2365942"/>
                      </a:cubicBezTo>
                      <a:lnTo>
                        <a:pt x="189690" y="2365942"/>
                      </a:lnTo>
                      <a:cubicBezTo>
                        <a:pt x="187567" y="2362201"/>
                        <a:pt x="185046" y="2358700"/>
                        <a:pt x="182172" y="2355499"/>
                      </a:cubicBezTo>
                      <a:cubicBezTo>
                        <a:pt x="189690" y="2360125"/>
                        <a:pt x="197106" y="2360431"/>
                        <a:pt x="200882" y="2365500"/>
                      </a:cubicBezTo>
                      <a:lnTo>
                        <a:pt x="228097" y="2364377"/>
                      </a:lnTo>
                      <a:cubicBezTo>
                        <a:pt x="224695" y="2349852"/>
                        <a:pt x="230886" y="2334271"/>
                        <a:pt x="254154" y="2336687"/>
                      </a:cubicBezTo>
                      <a:cubicBezTo>
                        <a:pt x="255466" y="2336700"/>
                        <a:pt x="256754" y="2336334"/>
                        <a:pt x="257862" y="2335632"/>
                      </a:cubicBezTo>
                      <a:lnTo>
                        <a:pt x="12355" y="2347709"/>
                      </a:lnTo>
                      <a:cubicBezTo>
                        <a:pt x="5298" y="2347967"/>
                        <a:pt x="-223" y="2353883"/>
                        <a:pt x="7" y="2360942"/>
                      </a:cubicBezTo>
                      <a:close/>
                      <a:moveTo>
                        <a:pt x="523167" y="1620917"/>
                      </a:moveTo>
                      <a:cubicBezTo>
                        <a:pt x="534359" y="1610473"/>
                        <a:pt x="553579" y="1620917"/>
                        <a:pt x="569704" y="1623060"/>
                      </a:cubicBezTo>
                      <a:lnTo>
                        <a:pt x="519834" y="1606561"/>
                      </a:lnTo>
                      <a:cubicBezTo>
                        <a:pt x="522165" y="1610979"/>
                        <a:pt x="523313" y="1615924"/>
                        <a:pt x="523167" y="1620917"/>
                      </a:cubicBezTo>
                      <a:close/>
                      <a:moveTo>
                        <a:pt x="4419198" y="2523751"/>
                      </a:moveTo>
                      <a:cubicBezTo>
                        <a:pt x="4417253" y="2525304"/>
                        <a:pt x="4415071" y="2526533"/>
                        <a:pt x="4412735" y="2527391"/>
                      </a:cubicBezTo>
                      <a:cubicBezTo>
                        <a:pt x="4392018" y="2535079"/>
                        <a:pt x="4359531" y="2519295"/>
                        <a:pt x="4341298" y="2519533"/>
                      </a:cubicBezTo>
                      <a:cubicBezTo>
                        <a:pt x="4323064" y="2519771"/>
                        <a:pt x="4310001" y="2524329"/>
                        <a:pt x="4299626" y="2532561"/>
                      </a:cubicBezTo>
                      <a:lnTo>
                        <a:pt x="4416103" y="2548380"/>
                      </a:lnTo>
                      <a:cubicBezTo>
                        <a:pt x="4414776" y="2533582"/>
                        <a:pt x="4428486" y="2533684"/>
                        <a:pt x="4444950" y="2539501"/>
                      </a:cubicBezTo>
                      <a:cubicBezTo>
                        <a:pt x="4446170" y="2543709"/>
                        <a:pt x="4445782" y="2548219"/>
                        <a:pt x="4443862" y="2552156"/>
                      </a:cubicBezTo>
                      <a:lnTo>
                        <a:pt x="4487404" y="2558075"/>
                      </a:lnTo>
                      <a:cubicBezTo>
                        <a:pt x="4488697" y="2556238"/>
                        <a:pt x="4490092" y="2554673"/>
                        <a:pt x="4491282" y="2552598"/>
                      </a:cubicBezTo>
                      <a:cubicBezTo>
                        <a:pt x="4499277" y="2552122"/>
                        <a:pt x="4500637" y="2558449"/>
                        <a:pt x="4509040" y="2557429"/>
                      </a:cubicBezTo>
                      <a:cubicBezTo>
                        <a:pt x="4521967" y="2549026"/>
                        <a:pt x="4532852" y="2546237"/>
                        <a:pt x="4542207" y="2547019"/>
                      </a:cubicBezTo>
                      <a:cubicBezTo>
                        <a:pt x="4540588" y="2544812"/>
                        <a:pt x="4538778" y="2542752"/>
                        <a:pt x="4536798" y="2540862"/>
                      </a:cubicBezTo>
                      <a:close/>
                      <a:moveTo>
                        <a:pt x="4344359" y="3317387"/>
                      </a:moveTo>
                      <a:lnTo>
                        <a:pt x="4211213" y="3242548"/>
                      </a:lnTo>
                      <a:cubicBezTo>
                        <a:pt x="4211146" y="3245299"/>
                        <a:pt x="4213204" y="3247640"/>
                        <a:pt x="4215942" y="3247923"/>
                      </a:cubicBezTo>
                      <a:cubicBezTo>
                        <a:pt x="4214561" y="3249521"/>
                        <a:pt x="4213416" y="3251308"/>
                        <a:pt x="4212540" y="3253230"/>
                      </a:cubicBezTo>
                      <a:cubicBezTo>
                        <a:pt x="4216950" y="3260439"/>
                        <a:pt x="4220112" y="3268340"/>
                        <a:pt x="4221895" y="3276600"/>
                      </a:cubicBezTo>
                      <a:lnTo>
                        <a:pt x="4333746" y="3337832"/>
                      </a:lnTo>
                      <a:cubicBezTo>
                        <a:pt x="4335351" y="3338743"/>
                        <a:pt x="4337173" y="3339202"/>
                        <a:pt x="4339019" y="3339159"/>
                      </a:cubicBezTo>
                      <a:cubicBezTo>
                        <a:pt x="4343232" y="3339099"/>
                        <a:pt x="4347061" y="3336699"/>
                        <a:pt x="4348952" y="3332934"/>
                      </a:cubicBezTo>
                      <a:cubicBezTo>
                        <a:pt x="4351620" y="3327306"/>
                        <a:pt x="4349499" y="3320573"/>
                        <a:pt x="4344087" y="3317489"/>
                      </a:cubicBezTo>
                      <a:close/>
                      <a:moveTo>
                        <a:pt x="4591091" y="2277122"/>
                      </a:moveTo>
                      <a:lnTo>
                        <a:pt x="4298061" y="2270828"/>
                      </a:lnTo>
                      <a:cubicBezTo>
                        <a:pt x="4298333" y="2273618"/>
                        <a:pt x="4294659" y="2272121"/>
                        <a:pt x="4294455" y="2274434"/>
                      </a:cubicBezTo>
                      <a:cubicBezTo>
                        <a:pt x="4292584" y="2274434"/>
                        <a:pt x="4292108" y="2272699"/>
                        <a:pt x="4292040" y="2270692"/>
                      </a:cubicBezTo>
                      <a:lnTo>
                        <a:pt x="4279011" y="2270420"/>
                      </a:lnTo>
                      <a:cubicBezTo>
                        <a:pt x="4274599" y="2278857"/>
                        <a:pt x="4270824" y="2287613"/>
                        <a:pt x="4267717" y="2296614"/>
                      </a:cubicBezTo>
                      <a:lnTo>
                        <a:pt x="4436378" y="2298587"/>
                      </a:lnTo>
                      <a:cubicBezTo>
                        <a:pt x="4434935" y="2296974"/>
                        <a:pt x="4433712" y="2295178"/>
                        <a:pt x="4432738" y="2293246"/>
                      </a:cubicBezTo>
                      <a:cubicBezTo>
                        <a:pt x="4446345" y="2303179"/>
                        <a:pt x="4459408" y="2286681"/>
                        <a:pt x="4472743" y="2298621"/>
                      </a:cubicBezTo>
                      <a:lnTo>
                        <a:pt x="4472743" y="2299029"/>
                      </a:lnTo>
                      <a:lnTo>
                        <a:pt x="4591057" y="2300424"/>
                      </a:lnTo>
                      <a:cubicBezTo>
                        <a:pt x="4597219" y="2300407"/>
                        <a:pt x="4602201" y="2295398"/>
                        <a:pt x="4602185" y="2289236"/>
                      </a:cubicBezTo>
                      <a:cubicBezTo>
                        <a:pt x="4602184" y="2289144"/>
                        <a:pt x="4602183" y="2289052"/>
                        <a:pt x="4602181" y="2288960"/>
                      </a:cubicBezTo>
                      <a:cubicBezTo>
                        <a:pt x="4602276" y="2282624"/>
                        <a:pt x="4597255" y="2277391"/>
                        <a:pt x="4590921" y="2277223"/>
                      </a:cubicBezTo>
                      <a:close/>
                      <a:moveTo>
                        <a:pt x="4281052" y="2284265"/>
                      </a:moveTo>
                      <a:cubicBezTo>
                        <a:pt x="4283943" y="2281203"/>
                        <a:pt x="4281562" y="2280353"/>
                        <a:pt x="4284658" y="2278108"/>
                      </a:cubicBezTo>
                      <a:cubicBezTo>
                        <a:pt x="4286699" y="2278788"/>
                        <a:pt x="4285202" y="2286068"/>
                        <a:pt x="4281052" y="2284265"/>
                      </a:cubicBezTo>
                      <a:close/>
                      <a:moveTo>
                        <a:pt x="4529621" y="2812256"/>
                      </a:moveTo>
                      <a:lnTo>
                        <a:pt x="4495909" y="2803038"/>
                      </a:lnTo>
                      <a:cubicBezTo>
                        <a:pt x="4495410" y="2804666"/>
                        <a:pt x="4494614" y="2806188"/>
                        <a:pt x="4493562" y="2807528"/>
                      </a:cubicBezTo>
                      <a:cubicBezTo>
                        <a:pt x="4491388" y="2804578"/>
                        <a:pt x="4488646" y="2802092"/>
                        <a:pt x="4485500" y="2800214"/>
                      </a:cubicBezTo>
                      <a:lnTo>
                        <a:pt x="4477471" y="2798003"/>
                      </a:lnTo>
                      <a:cubicBezTo>
                        <a:pt x="4467980" y="2798003"/>
                        <a:pt x="4458047" y="2806031"/>
                        <a:pt x="4446447" y="2814399"/>
                      </a:cubicBezTo>
                      <a:lnTo>
                        <a:pt x="4524110" y="2834810"/>
                      </a:lnTo>
                      <a:cubicBezTo>
                        <a:pt x="4525001" y="2835032"/>
                        <a:pt x="4525913" y="2835158"/>
                        <a:pt x="4526831" y="2835184"/>
                      </a:cubicBezTo>
                      <a:cubicBezTo>
                        <a:pt x="4532031" y="2835108"/>
                        <a:pt x="4536503" y="2831480"/>
                        <a:pt x="4537649" y="2826408"/>
                      </a:cubicBezTo>
                      <a:cubicBezTo>
                        <a:pt x="4539189" y="2820303"/>
                        <a:pt x="4535651" y="2814067"/>
                        <a:pt x="4529621" y="2812256"/>
                      </a:cubicBezTo>
                      <a:close/>
                      <a:moveTo>
                        <a:pt x="4576055" y="2546679"/>
                      </a:moveTo>
                      <a:lnTo>
                        <a:pt x="4572653" y="2546203"/>
                      </a:lnTo>
                      <a:cubicBezTo>
                        <a:pt x="4577239" y="2551445"/>
                        <a:pt x="4581274" y="2557145"/>
                        <a:pt x="4584695" y="2563212"/>
                      </a:cubicBezTo>
                      <a:cubicBezTo>
                        <a:pt x="4585200" y="2562136"/>
                        <a:pt x="4585533" y="2560988"/>
                        <a:pt x="4585682" y="2559810"/>
                      </a:cubicBezTo>
                      <a:cubicBezTo>
                        <a:pt x="4586525" y="2553556"/>
                        <a:pt x="4582272" y="2547756"/>
                        <a:pt x="4576055" y="2546679"/>
                      </a:cubicBezTo>
                      <a:close/>
                      <a:moveTo>
                        <a:pt x="4341332" y="3025004"/>
                      </a:moveTo>
                      <a:cubicBezTo>
                        <a:pt x="4336093" y="3031808"/>
                        <a:pt x="4331126" y="3038611"/>
                        <a:pt x="4325751" y="3045075"/>
                      </a:cubicBezTo>
                      <a:lnTo>
                        <a:pt x="4368580" y="3062084"/>
                      </a:lnTo>
                      <a:cubicBezTo>
                        <a:pt x="4364685" y="3052677"/>
                        <a:pt x="4361955" y="3042829"/>
                        <a:pt x="4360450" y="3032760"/>
                      </a:cubicBezTo>
                      <a:close/>
                      <a:moveTo>
                        <a:pt x="4425526" y="2808923"/>
                      </a:moveTo>
                      <a:lnTo>
                        <a:pt x="4444032" y="2813821"/>
                      </a:lnTo>
                      <a:cubicBezTo>
                        <a:pt x="4438583" y="2809398"/>
                        <a:pt x="4431856" y="2806846"/>
                        <a:pt x="4424846" y="2806541"/>
                      </a:cubicBezTo>
                      <a:cubicBezTo>
                        <a:pt x="4425220" y="2807324"/>
                        <a:pt x="4425390" y="2808140"/>
                        <a:pt x="4425730" y="2808923"/>
                      </a:cubicBezTo>
                      <a:close/>
                      <a:moveTo>
                        <a:pt x="4384704" y="2798173"/>
                      </a:moveTo>
                      <a:lnTo>
                        <a:pt x="4394195" y="2800690"/>
                      </a:lnTo>
                      <a:cubicBezTo>
                        <a:pt x="4390356" y="2797593"/>
                        <a:pt x="4386783" y="2794179"/>
                        <a:pt x="4383514" y="2790485"/>
                      </a:cubicBezTo>
                      <a:cubicBezTo>
                        <a:pt x="4384152" y="2793014"/>
                        <a:pt x="4384617" y="2795582"/>
                        <a:pt x="4384909" y="2798173"/>
                      </a:cubicBezTo>
                      <a:close/>
                      <a:moveTo>
                        <a:pt x="1384091" y="459309"/>
                      </a:moveTo>
                      <a:cubicBezTo>
                        <a:pt x="1376335" y="468596"/>
                        <a:pt x="1385112" y="478699"/>
                        <a:pt x="1395521" y="486523"/>
                      </a:cubicBezTo>
                      <a:cubicBezTo>
                        <a:pt x="1400730" y="487142"/>
                        <a:pt x="1405362" y="490130"/>
                        <a:pt x="1408074" y="494620"/>
                      </a:cubicBezTo>
                      <a:cubicBezTo>
                        <a:pt x="1409231" y="495266"/>
                        <a:pt x="1410285" y="495878"/>
                        <a:pt x="1411272" y="496389"/>
                      </a:cubicBezTo>
                      <a:cubicBezTo>
                        <a:pt x="1411048" y="496693"/>
                        <a:pt x="1410843" y="497011"/>
                        <a:pt x="1410659" y="497341"/>
                      </a:cubicBezTo>
                      <a:cubicBezTo>
                        <a:pt x="1411892" y="498442"/>
                        <a:pt x="1413308" y="499317"/>
                        <a:pt x="1414844" y="499926"/>
                      </a:cubicBezTo>
                      <a:cubicBezTo>
                        <a:pt x="1415184" y="498872"/>
                        <a:pt x="1415626" y="497783"/>
                        <a:pt x="1416068" y="496729"/>
                      </a:cubicBezTo>
                      <a:lnTo>
                        <a:pt x="1403209" y="474413"/>
                      </a:lnTo>
                      <a:cubicBezTo>
                        <a:pt x="1395238" y="471822"/>
                        <a:pt x="1388457" y="466465"/>
                        <a:pt x="1384091" y="459309"/>
                      </a:cubicBezTo>
                      <a:close/>
                      <a:moveTo>
                        <a:pt x="1769956" y="68"/>
                      </a:moveTo>
                      <a:cubicBezTo>
                        <a:pt x="1768816" y="-2"/>
                        <a:pt x="1767673" y="78"/>
                        <a:pt x="1766554" y="306"/>
                      </a:cubicBezTo>
                      <a:cubicBezTo>
                        <a:pt x="1760299" y="1689"/>
                        <a:pt x="1756349" y="7881"/>
                        <a:pt x="1757731" y="14137"/>
                      </a:cubicBezTo>
                      <a:cubicBezTo>
                        <a:pt x="1757793" y="14416"/>
                        <a:pt x="1757865" y="14694"/>
                        <a:pt x="1757948" y="14968"/>
                      </a:cubicBezTo>
                      <a:lnTo>
                        <a:pt x="1768153" y="52081"/>
                      </a:lnTo>
                      <a:cubicBezTo>
                        <a:pt x="1776896" y="52081"/>
                        <a:pt x="1785162" y="49088"/>
                        <a:pt x="1789448" y="41162"/>
                      </a:cubicBezTo>
                      <a:lnTo>
                        <a:pt x="1791761" y="44325"/>
                      </a:lnTo>
                      <a:lnTo>
                        <a:pt x="1781862" y="9661"/>
                      </a:lnTo>
                      <a:cubicBezTo>
                        <a:pt x="1780327" y="4253"/>
                        <a:pt x="1775564" y="389"/>
                        <a:pt x="1769956" y="0"/>
                      </a:cubicBezTo>
                      <a:close/>
                      <a:moveTo>
                        <a:pt x="1578435" y="308882"/>
                      </a:moveTo>
                      <a:cubicBezTo>
                        <a:pt x="1579867" y="304648"/>
                        <a:pt x="1581895" y="300639"/>
                        <a:pt x="1584457" y="296976"/>
                      </a:cubicBezTo>
                      <a:cubicBezTo>
                        <a:pt x="1578756" y="294913"/>
                        <a:pt x="1572726" y="293910"/>
                        <a:pt x="1566665" y="294016"/>
                      </a:cubicBezTo>
                      <a:lnTo>
                        <a:pt x="1593879" y="359637"/>
                      </a:lnTo>
                      <a:cubicBezTo>
                        <a:pt x="1594832" y="356235"/>
                        <a:pt x="1595580" y="352833"/>
                        <a:pt x="1596499" y="349806"/>
                      </a:cubicBezTo>
                      <a:cubicBezTo>
                        <a:pt x="1610378" y="347390"/>
                        <a:pt x="1605173" y="347152"/>
                        <a:pt x="1619019" y="350962"/>
                      </a:cubicBezTo>
                      <a:cubicBezTo>
                        <a:pt x="1619019" y="350588"/>
                        <a:pt x="1619019" y="350316"/>
                        <a:pt x="1619019" y="349976"/>
                      </a:cubicBezTo>
                      <a:lnTo>
                        <a:pt x="1608065" y="324088"/>
                      </a:lnTo>
                      <a:cubicBezTo>
                        <a:pt x="1589423" y="327354"/>
                        <a:pt x="1587892" y="314631"/>
                        <a:pt x="1578435" y="308882"/>
                      </a:cubicBezTo>
                      <a:close/>
                      <a:moveTo>
                        <a:pt x="2342204" y="328510"/>
                      </a:moveTo>
                      <a:cubicBezTo>
                        <a:pt x="2349654" y="317353"/>
                        <a:pt x="2346184" y="324258"/>
                        <a:pt x="2331795" y="323986"/>
                      </a:cubicBezTo>
                      <a:cubicBezTo>
                        <a:pt x="2330162" y="314733"/>
                        <a:pt x="2346865" y="320380"/>
                        <a:pt x="2347409" y="312862"/>
                      </a:cubicBezTo>
                      <a:cubicBezTo>
                        <a:pt x="2346408" y="310008"/>
                        <a:pt x="2343282" y="308506"/>
                        <a:pt x="2340428" y="309507"/>
                      </a:cubicBezTo>
                      <a:cubicBezTo>
                        <a:pt x="2337660" y="310478"/>
                        <a:pt x="2336149" y="313457"/>
                        <a:pt x="2337000" y="316264"/>
                      </a:cubicBezTo>
                      <a:cubicBezTo>
                        <a:pt x="2323733" y="311433"/>
                        <a:pt x="2336659" y="305242"/>
                        <a:pt x="2337850" y="297180"/>
                      </a:cubicBezTo>
                      <a:cubicBezTo>
                        <a:pt x="2336694" y="298303"/>
                        <a:pt x="2335639" y="299493"/>
                        <a:pt x="2334448" y="300582"/>
                      </a:cubicBezTo>
                      <a:lnTo>
                        <a:pt x="2329176" y="298439"/>
                      </a:lnTo>
                      <a:lnTo>
                        <a:pt x="2330502" y="351609"/>
                      </a:lnTo>
                      <a:cubicBezTo>
                        <a:pt x="2334142" y="355861"/>
                        <a:pt x="2335299" y="362460"/>
                        <a:pt x="2336591" y="368958"/>
                      </a:cubicBezTo>
                      <a:cubicBezTo>
                        <a:pt x="2339483" y="355351"/>
                        <a:pt x="2346150" y="344465"/>
                        <a:pt x="2357955" y="341573"/>
                      </a:cubicBezTo>
                      <a:lnTo>
                        <a:pt x="2357512" y="328442"/>
                      </a:lnTo>
                      <a:cubicBezTo>
                        <a:pt x="2352458" y="327889"/>
                        <a:pt x="2347356" y="327912"/>
                        <a:pt x="2342307" y="328510"/>
                      </a:cubicBezTo>
                      <a:close/>
                      <a:moveTo>
                        <a:pt x="2356220" y="291975"/>
                      </a:moveTo>
                      <a:lnTo>
                        <a:pt x="2355675" y="276497"/>
                      </a:lnTo>
                      <a:cubicBezTo>
                        <a:pt x="2354604" y="275446"/>
                        <a:pt x="2353911" y="274071"/>
                        <a:pt x="2353702" y="272585"/>
                      </a:cubicBezTo>
                      <a:cubicBezTo>
                        <a:pt x="2350944" y="279159"/>
                        <a:pt x="2347416" y="285383"/>
                        <a:pt x="2343191" y="291125"/>
                      </a:cubicBezTo>
                      <a:cubicBezTo>
                        <a:pt x="2347582" y="290585"/>
                        <a:pt x="2352036" y="290873"/>
                        <a:pt x="2356321" y="291975"/>
                      </a:cubicBezTo>
                      <a:close/>
                      <a:moveTo>
                        <a:pt x="48925" y="1761275"/>
                      </a:moveTo>
                      <a:cubicBezTo>
                        <a:pt x="44602" y="1762048"/>
                        <a:pt x="41000" y="1765030"/>
                        <a:pt x="39434" y="1769133"/>
                      </a:cubicBezTo>
                      <a:cubicBezTo>
                        <a:pt x="42042" y="1765907"/>
                        <a:pt x="45269" y="1763235"/>
                        <a:pt x="48925" y="1761275"/>
                      </a:cubicBezTo>
                      <a:close/>
                      <a:moveTo>
                        <a:pt x="232383" y="1230596"/>
                      </a:moveTo>
                      <a:lnTo>
                        <a:pt x="268544" y="1248047"/>
                      </a:lnTo>
                      <a:cubicBezTo>
                        <a:pt x="270971" y="1241216"/>
                        <a:pt x="273952" y="1234595"/>
                        <a:pt x="277457" y="1228249"/>
                      </a:cubicBezTo>
                      <a:lnTo>
                        <a:pt x="287084" y="1228589"/>
                      </a:lnTo>
                      <a:lnTo>
                        <a:pt x="243439" y="1207940"/>
                      </a:lnTo>
                      <a:cubicBezTo>
                        <a:pt x="241726" y="1207121"/>
                        <a:pt x="239860" y="1206669"/>
                        <a:pt x="237962" y="1206613"/>
                      </a:cubicBezTo>
                      <a:cubicBezTo>
                        <a:pt x="232976" y="1206312"/>
                        <a:pt x="228281" y="1208979"/>
                        <a:pt x="225987" y="1213417"/>
                      </a:cubicBezTo>
                      <a:cubicBezTo>
                        <a:pt x="222901" y="1219771"/>
                        <a:pt x="225549" y="1227424"/>
                        <a:pt x="231903" y="1230511"/>
                      </a:cubicBezTo>
                      <a:cubicBezTo>
                        <a:pt x="232062" y="1230588"/>
                        <a:pt x="232221" y="1230661"/>
                        <a:pt x="232383" y="1230732"/>
                      </a:cubicBezTo>
                      <a:close/>
                      <a:moveTo>
                        <a:pt x="783880" y="903480"/>
                      </a:moveTo>
                      <a:cubicBezTo>
                        <a:pt x="783290" y="903745"/>
                        <a:pt x="782675" y="903950"/>
                        <a:pt x="782043" y="904092"/>
                      </a:cubicBezTo>
                      <a:cubicBezTo>
                        <a:pt x="779672" y="902551"/>
                        <a:pt x="777832" y="900318"/>
                        <a:pt x="776771" y="897697"/>
                      </a:cubicBezTo>
                      <a:lnTo>
                        <a:pt x="565860" y="725397"/>
                      </a:lnTo>
                      <a:cubicBezTo>
                        <a:pt x="563552" y="723496"/>
                        <a:pt x="560683" y="722408"/>
                        <a:pt x="557696" y="722301"/>
                      </a:cubicBezTo>
                      <a:cubicBezTo>
                        <a:pt x="550970" y="721793"/>
                        <a:pt x="545106" y="726833"/>
                        <a:pt x="544598" y="733559"/>
                      </a:cubicBezTo>
                      <a:cubicBezTo>
                        <a:pt x="544281" y="737753"/>
                        <a:pt x="546145" y="741816"/>
                        <a:pt x="549531" y="744311"/>
                      </a:cubicBezTo>
                      <a:lnTo>
                        <a:pt x="634576" y="814830"/>
                      </a:lnTo>
                      <a:cubicBezTo>
                        <a:pt x="635426" y="814830"/>
                        <a:pt x="636175" y="814830"/>
                        <a:pt x="637093" y="814626"/>
                      </a:cubicBezTo>
                      <a:lnTo>
                        <a:pt x="636039" y="816054"/>
                      </a:lnTo>
                      <a:lnTo>
                        <a:pt x="641448" y="820511"/>
                      </a:lnTo>
                      <a:cubicBezTo>
                        <a:pt x="643949" y="820717"/>
                        <a:pt x="646325" y="821692"/>
                        <a:pt x="648251" y="823300"/>
                      </a:cubicBezTo>
                      <a:lnTo>
                        <a:pt x="647537" y="825477"/>
                      </a:lnTo>
                      <a:lnTo>
                        <a:pt x="753536" y="913481"/>
                      </a:lnTo>
                      <a:cubicBezTo>
                        <a:pt x="755136" y="912963"/>
                        <a:pt x="756633" y="912169"/>
                        <a:pt x="757959" y="911134"/>
                      </a:cubicBezTo>
                      <a:cubicBezTo>
                        <a:pt x="762483" y="917938"/>
                        <a:pt x="768164" y="907358"/>
                        <a:pt x="770341" y="915693"/>
                      </a:cubicBezTo>
                      <a:cubicBezTo>
                        <a:pt x="771192" y="913958"/>
                        <a:pt x="776873" y="916033"/>
                        <a:pt x="777145" y="913958"/>
                      </a:cubicBezTo>
                      <a:cubicBezTo>
                        <a:pt x="779675" y="915080"/>
                        <a:pt x="782025" y="916570"/>
                        <a:pt x="784118" y="918380"/>
                      </a:cubicBezTo>
                      <a:cubicBezTo>
                        <a:pt x="787214" y="911576"/>
                        <a:pt x="795106" y="917325"/>
                        <a:pt x="800855" y="917189"/>
                      </a:cubicBezTo>
                      <a:close/>
                      <a:moveTo>
                        <a:pt x="122947" y="1501854"/>
                      </a:moveTo>
                      <a:lnTo>
                        <a:pt x="125397" y="1502671"/>
                      </a:lnTo>
                      <a:cubicBezTo>
                        <a:pt x="133089" y="1493620"/>
                        <a:pt x="143816" y="1487682"/>
                        <a:pt x="155571" y="1485968"/>
                      </a:cubicBezTo>
                      <a:lnTo>
                        <a:pt x="131010" y="1478042"/>
                      </a:lnTo>
                      <a:cubicBezTo>
                        <a:pt x="129726" y="1477607"/>
                        <a:pt x="128384" y="1477366"/>
                        <a:pt x="127030" y="1477327"/>
                      </a:cubicBezTo>
                      <a:cubicBezTo>
                        <a:pt x="121410" y="1477079"/>
                        <a:pt x="116288" y="1480531"/>
                        <a:pt x="114409" y="1485832"/>
                      </a:cubicBezTo>
                      <a:cubicBezTo>
                        <a:pt x="112434" y="1492605"/>
                        <a:pt x="116224" y="1499717"/>
                        <a:pt x="122947" y="1501854"/>
                      </a:cubicBezTo>
                      <a:close/>
                      <a:moveTo>
                        <a:pt x="49265" y="1785869"/>
                      </a:moveTo>
                      <a:lnTo>
                        <a:pt x="94781" y="1795361"/>
                      </a:lnTo>
                      <a:cubicBezTo>
                        <a:pt x="91127" y="1793174"/>
                        <a:pt x="87189" y="1791503"/>
                        <a:pt x="83079" y="1790394"/>
                      </a:cubicBezTo>
                      <a:cubicBezTo>
                        <a:pt x="87682" y="1785895"/>
                        <a:pt x="89502" y="1779264"/>
                        <a:pt x="87841" y="1773045"/>
                      </a:cubicBezTo>
                      <a:cubicBezTo>
                        <a:pt x="91422" y="1771465"/>
                        <a:pt x="95216" y="1770421"/>
                        <a:pt x="99101" y="1769949"/>
                      </a:cubicBezTo>
                      <a:lnTo>
                        <a:pt x="55694" y="1761275"/>
                      </a:lnTo>
                      <a:cubicBezTo>
                        <a:pt x="57327" y="1764200"/>
                        <a:pt x="57055" y="1768588"/>
                        <a:pt x="61715" y="1769133"/>
                      </a:cubicBezTo>
                      <a:cubicBezTo>
                        <a:pt x="62192" y="1779746"/>
                        <a:pt x="47496" y="1772535"/>
                        <a:pt x="46169" y="1781175"/>
                      </a:cubicBezTo>
                      <a:cubicBezTo>
                        <a:pt x="43588" y="1780301"/>
                        <a:pt x="41255" y="1778819"/>
                        <a:pt x="39366" y="1776855"/>
                      </a:cubicBezTo>
                      <a:cubicBezTo>
                        <a:pt x="40761" y="1781475"/>
                        <a:pt x="44549" y="1784977"/>
                        <a:pt x="49265" y="1786005"/>
                      </a:cubicBezTo>
                      <a:close/>
                      <a:moveTo>
                        <a:pt x="977544" y="739378"/>
                      </a:moveTo>
                      <a:cubicBezTo>
                        <a:pt x="977740" y="738893"/>
                        <a:pt x="977980" y="738426"/>
                        <a:pt x="978258" y="737983"/>
                      </a:cubicBezTo>
                      <a:lnTo>
                        <a:pt x="961249" y="720090"/>
                      </a:lnTo>
                      <a:cubicBezTo>
                        <a:pt x="938968" y="725635"/>
                        <a:pt x="912332" y="706653"/>
                        <a:pt x="907059" y="690018"/>
                      </a:cubicBezTo>
                      <a:cubicBezTo>
                        <a:pt x="916783" y="690119"/>
                        <a:pt x="926462" y="691340"/>
                        <a:pt x="935906" y="693658"/>
                      </a:cubicBezTo>
                      <a:lnTo>
                        <a:pt x="920156" y="677262"/>
                      </a:lnTo>
                      <a:cubicBezTo>
                        <a:pt x="918752" y="677260"/>
                        <a:pt x="917356" y="677066"/>
                        <a:pt x="916006" y="676683"/>
                      </a:cubicBezTo>
                      <a:cubicBezTo>
                        <a:pt x="915871" y="675540"/>
                        <a:pt x="915975" y="674382"/>
                        <a:pt x="916312" y="673281"/>
                      </a:cubicBezTo>
                      <a:lnTo>
                        <a:pt x="844228" y="598102"/>
                      </a:lnTo>
                      <a:cubicBezTo>
                        <a:pt x="840384" y="598476"/>
                        <a:pt x="839091" y="597762"/>
                        <a:pt x="837901" y="598816"/>
                      </a:cubicBezTo>
                      <a:cubicBezTo>
                        <a:pt x="829873" y="595823"/>
                        <a:pt x="839125" y="587148"/>
                        <a:pt x="829668" y="585209"/>
                      </a:cubicBezTo>
                      <a:cubicBezTo>
                        <a:pt x="829934" y="584724"/>
                        <a:pt x="830173" y="584224"/>
                        <a:pt x="830383" y="583712"/>
                      </a:cubicBezTo>
                      <a:lnTo>
                        <a:pt x="804325" y="556498"/>
                      </a:lnTo>
                      <a:cubicBezTo>
                        <a:pt x="795205" y="559877"/>
                        <a:pt x="785715" y="562161"/>
                        <a:pt x="776056" y="563302"/>
                      </a:cubicBezTo>
                      <a:lnTo>
                        <a:pt x="947983" y="745433"/>
                      </a:lnTo>
                      <a:cubicBezTo>
                        <a:pt x="948791" y="744348"/>
                        <a:pt x="949369" y="743110"/>
                        <a:pt x="949683" y="741793"/>
                      </a:cubicBezTo>
                      <a:cubicBezTo>
                        <a:pt x="951486" y="742882"/>
                        <a:pt x="954752" y="742984"/>
                        <a:pt x="955126" y="745195"/>
                      </a:cubicBezTo>
                      <a:cubicBezTo>
                        <a:pt x="956997" y="744957"/>
                        <a:pt x="956283" y="742678"/>
                        <a:pt x="956521" y="741181"/>
                      </a:cubicBezTo>
                      <a:cubicBezTo>
                        <a:pt x="957923" y="742070"/>
                        <a:pt x="959712" y="742070"/>
                        <a:pt x="961113" y="741181"/>
                      </a:cubicBezTo>
                      <a:cubicBezTo>
                        <a:pt x="960364" y="740164"/>
                        <a:pt x="959509" y="739229"/>
                        <a:pt x="958562" y="738392"/>
                      </a:cubicBezTo>
                      <a:cubicBezTo>
                        <a:pt x="962418" y="734704"/>
                        <a:pt x="968533" y="734840"/>
                        <a:pt x="972221" y="738696"/>
                      </a:cubicBezTo>
                      <a:cubicBezTo>
                        <a:pt x="973542" y="740076"/>
                        <a:pt x="974423" y="741817"/>
                        <a:pt x="974755" y="743698"/>
                      </a:cubicBezTo>
                      <a:cubicBezTo>
                        <a:pt x="977306" y="743937"/>
                        <a:pt x="979619" y="744889"/>
                        <a:pt x="983837" y="745297"/>
                      </a:cubicBezTo>
                      <a:cubicBezTo>
                        <a:pt x="983786" y="745874"/>
                        <a:pt x="983786" y="746455"/>
                        <a:pt x="983837" y="747032"/>
                      </a:cubicBezTo>
                      <a:cubicBezTo>
                        <a:pt x="984075" y="747032"/>
                        <a:pt x="984245" y="746760"/>
                        <a:pt x="984518" y="746658"/>
                      </a:cubicBezTo>
                      <a:cubicBezTo>
                        <a:pt x="982851" y="743800"/>
                        <a:pt x="981830" y="740433"/>
                        <a:pt x="977544" y="739378"/>
                      </a:cubicBezTo>
                      <a:close/>
                      <a:moveTo>
                        <a:pt x="958290" y="732575"/>
                      </a:moveTo>
                      <a:cubicBezTo>
                        <a:pt x="955875" y="731554"/>
                        <a:pt x="953527" y="730499"/>
                        <a:pt x="954174" y="727336"/>
                      </a:cubicBezTo>
                      <a:cubicBezTo>
                        <a:pt x="955296" y="728050"/>
                        <a:pt x="957916" y="729071"/>
                        <a:pt x="958290" y="727506"/>
                      </a:cubicBezTo>
                      <a:cubicBezTo>
                        <a:pt x="962304" y="728390"/>
                        <a:pt x="957473" y="730602"/>
                        <a:pt x="958290" y="732439"/>
                      </a:cubicBezTo>
                      <a:close/>
                      <a:moveTo>
                        <a:pt x="1342692" y="422774"/>
                      </a:moveTo>
                      <a:lnTo>
                        <a:pt x="1360721" y="454717"/>
                      </a:lnTo>
                      <a:cubicBezTo>
                        <a:pt x="1361863" y="451238"/>
                        <a:pt x="1363652" y="448006"/>
                        <a:pt x="1365994" y="445192"/>
                      </a:cubicBezTo>
                      <a:cubicBezTo>
                        <a:pt x="1363853" y="435592"/>
                        <a:pt x="1359779" y="426529"/>
                        <a:pt x="1354020" y="418556"/>
                      </a:cubicBezTo>
                      <a:cubicBezTo>
                        <a:pt x="1350000" y="419196"/>
                        <a:pt x="1346135" y="420580"/>
                        <a:pt x="1342624" y="422638"/>
                      </a:cubicBezTo>
                      <a:close/>
                      <a:moveTo>
                        <a:pt x="1035238" y="403520"/>
                      </a:moveTo>
                      <a:lnTo>
                        <a:pt x="1035238" y="403078"/>
                      </a:lnTo>
                      <a:cubicBezTo>
                        <a:pt x="1028435" y="400696"/>
                        <a:pt x="1026836" y="394879"/>
                        <a:pt x="1027992" y="387089"/>
                      </a:cubicBezTo>
                      <a:cubicBezTo>
                        <a:pt x="1028502" y="387056"/>
                        <a:pt x="1029014" y="387056"/>
                        <a:pt x="1029523" y="387089"/>
                      </a:cubicBezTo>
                      <a:lnTo>
                        <a:pt x="997615" y="344533"/>
                      </a:lnTo>
                      <a:cubicBezTo>
                        <a:pt x="995198" y="341278"/>
                        <a:pt x="991457" y="339270"/>
                        <a:pt x="987409" y="339056"/>
                      </a:cubicBezTo>
                      <a:cubicBezTo>
                        <a:pt x="984671" y="338917"/>
                        <a:pt x="981962" y="339669"/>
                        <a:pt x="979687" y="341199"/>
                      </a:cubicBezTo>
                      <a:cubicBezTo>
                        <a:pt x="974225" y="345059"/>
                        <a:pt x="972926" y="352616"/>
                        <a:pt x="976786" y="358078"/>
                      </a:cubicBezTo>
                      <a:cubicBezTo>
                        <a:pt x="976899" y="358238"/>
                        <a:pt x="977016" y="358394"/>
                        <a:pt x="977136" y="358548"/>
                      </a:cubicBezTo>
                      <a:lnTo>
                        <a:pt x="1025475" y="424169"/>
                      </a:lnTo>
                      <a:cubicBezTo>
                        <a:pt x="1036099" y="421640"/>
                        <a:pt x="1047186" y="421816"/>
                        <a:pt x="1057724" y="424679"/>
                      </a:cubicBezTo>
                      <a:lnTo>
                        <a:pt x="1042892" y="404881"/>
                      </a:lnTo>
                      <a:cubicBezTo>
                        <a:pt x="1040229" y="405108"/>
                        <a:pt x="1037555" y="404590"/>
                        <a:pt x="1035170" y="403384"/>
                      </a:cubicBezTo>
                      <a:close/>
                    </a:path>
                  </a:pathLst>
                </a:custGeom>
                <a:solidFill>
                  <a:srgbClr val="CC8500"/>
                </a:solidFill>
                <a:ln w="34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401820B-93C6-4136-98ED-7F888DF85E7A}"/>
                    </a:ext>
                  </a:extLst>
                </p:cNvPr>
                <p:cNvSpPr/>
                <p:nvPr/>
              </p:nvSpPr>
              <p:spPr>
                <a:xfrm>
                  <a:off x="3883920" y="695563"/>
                  <a:ext cx="4262136" cy="5635501"/>
                </a:xfrm>
                <a:custGeom>
                  <a:avLst/>
                  <a:gdLst>
                    <a:gd name="connsiteX0" fmla="*/ 2565083 w 4262136"/>
                    <a:gd name="connsiteY0" fmla="*/ 389164 h 5635501"/>
                    <a:gd name="connsiteX1" fmla="*/ 2518021 w 4262136"/>
                    <a:gd name="connsiteY1" fmla="*/ 427292 h 5635501"/>
                    <a:gd name="connsiteX2" fmla="*/ 2517798 w 4262136"/>
                    <a:gd name="connsiteY2" fmla="*/ 430802 h 5635501"/>
                    <a:gd name="connsiteX3" fmla="*/ 2561749 w 4262136"/>
                    <a:gd name="connsiteY3" fmla="*/ 480910 h 5635501"/>
                    <a:gd name="connsiteX4" fmla="*/ 2608723 w 4262136"/>
                    <a:gd name="connsiteY4" fmla="*/ 442599 h 5635501"/>
                    <a:gd name="connsiteX5" fmla="*/ 2608931 w 4262136"/>
                    <a:gd name="connsiteY5" fmla="*/ 439239 h 5635501"/>
                    <a:gd name="connsiteX6" fmla="*/ 2607605 w 4262136"/>
                    <a:gd name="connsiteY6" fmla="*/ 427128 h 5635501"/>
                    <a:gd name="connsiteX7" fmla="*/ 2602060 w 4262136"/>
                    <a:gd name="connsiteY7" fmla="*/ 419746 h 5635501"/>
                    <a:gd name="connsiteX8" fmla="*/ 2602060 w 4262136"/>
                    <a:gd name="connsiteY8" fmla="*/ 419746 h 5635501"/>
                    <a:gd name="connsiteX9" fmla="*/ 2604985 w 4262136"/>
                    <a:gd name="connsiteY9" fmla="*/ 418964 h 5635501"/>
                    <a:gd name="connsiteX10" fmla="*/ 2565083 w 4262136"/>
                    <a:gd name="connsiteY10" fmla="*/ 389164 h 5635501"/>
                    <a:gd name="connsiteX11" fmla="*/ 2569777 w 4262136"/>
                    <a:gd name="connsiteY11" fmla="*/ 469446 h 5635501"/>
                    <a:gd name="connsiteX12" fmla="*/ 2556884 w 4262136"/>
                    <a:gd name="connsiteY12" fmla="*/ 455839 h 5635501"/>
                    <a:gd name="connsiteX13" fmla="*/ 2569777 w 4262136"/>
                    <a:gd name="connsiteY13" fmla="*/ 469446 h 5635501"/>
                    <a:gd name="connsiteX14" fmla="*/ 1171813 w 4262136"/>
                    <a:gd name="connsiteY14" fmla="*/ 3511085 h 5635501"/>
                    <a:gd name="connsiteX15" fmla="*/ 1136911 w 4262136"/>
                    <a:gd name="connsiteY15" fmla="*/ 3543096 h 5635501"/>
                    <a:gd name="connsiteX16" fmla="*/ 1169072 w 4262136"/>
                    <a:gd name="connsiteY16" fmla="*/ 3577108 h 5635501"/>
                    <a:gd name="connsiteX17" fmla="*/ 1169330 w 4262136"/>
                    <a:gd name="connsiteY17" fmla="*/ 3577114 h 5635501"/>
                    <a:gd name="connsiteX18" fmla="*/ 1204198 w 4262136"/>
                    <a:gd name="connsiteY18" fmla="*/ 3545137 h 5635501"/>
                    <a:gd name="connsiteX19" fmla="*/ 1172004 w 4262136"/>
                    <a:gd name="connsiteY19" fmla="*/ 3511090 h 5635501"/>
                    <a:gd name="connsiteX20" fmla="*/ 1171813 w 4262136"/>
                    <a:gd name="connsiteY20" fmla="*/ 3511085 h 5635501"/>
                    <a:gd name="connsiteX21" fmla="*/ 1620849 w 4262136"/>
                    <a:gd name="connsiteY21" fmla="*/ 1415041 h 5635501"/>
                    <a:gd name="connsiteX22" fmla="*/ 1656329 w 4262136"/>
                    <a:gd name="connsiteY22" fmla="*/ 1397624 h 5635501"/>
                    <a:gd name="connsiteX23" fmla="*/ 1646124 w 4262136"/>
                    <a:gd name="connsiteY23" fmla="*/ 1395208 h 5635501"/>
                    <a:gd name="connsiteX24" fmla="*/ 1662214 w 4262136"/>
                    <a:gd name="connsiteY24" fmla="*/ 1372110 h 5635501"/>
                    <a:gd name="connsiteX25" fmla="*/ 1623706 w 4262136"/>
                    <a:gd name="connsiteY25" fmla="*/ 1335099 h 5635501"/>
                    <a:gd name="connsiteX26" fmla="*/ 1581890 w 4262136"/>
                    <a:gd name="connsiteY26" fmla="*/ 1370062 h 5635501"/>
                    <a:gd name="connsiteX27" fmla="*/ 1581762 w 4262136"/>
                    <a:gd name="connsiteY27" fmla="*/ 1372110 h 5635501"/>
                    <a:gd name="connsiteX28" fmla="*/ 1620883 w 4262136"/>
                    <a:gd name="connsiteY28" fmla="*/ 1415041 h 5635501"/>
                    <a:gd name="connsiteX29" fmla="*/ 129574 w 4262136"/>
                    <a:gd name="connsiteY29" fmla="*/ 2768952 h 5635501"/>
                    <a:gd name="connsiteX30" fmla="*/ 502920 w 4262136"/>
                    <a:gd name="connsiteY30" fmla="*/ 2568757 h 5635501"/>
                    <a:gd name="connsiteX31" fmla="*/ 502342 w 4262136"/>
                    <a:gd name="connsiteY31" fmla="*/ 2561000 h 5635501"/>
                    <a:gd name="connsiteX32" fmla="*/ 284151 w 4262136"/>
                    <a:gd name="connsiteY32" fmla="*/ 2598148 h 5635501"/>
                    <a:gd name="connsiteX33" fmla="*/ 27657 w 4262136"/>
                    <a:gd name="connsiteY33" fmla="*/ 2722483 h 5635501"/>
                    <a:gd name="connsiteX34" fmla="*/ 129608 w 4262136"/>
                    <a:gd name="connsiteY34" fmla="*/ 2768918 h 5635501"/>
                    <a:gd name="connsiteX35" fmla="*/ 2639411 w 4262136"/>
                    <a:gd name="connsiteY35" fmla="*/ 248773 h 5635501"/>
                    <a:gd name="connsiteX36" fmla="*/ 2695303 w 4262136"/>
                    <a:gd name="connsiteY36" fmla="*/ 248773 h 5635501"/>
                    <a:gd name="connsiteX37" fmla="*/ 2596889 w 4262136"/>
                    <a:gd name="connsiteY37" fmla="*/ 154985 h 5635501"/>
                    <a:gd name="connsiteX38" fmla="*/ 2415608 w 4262136"/>
                    <a:gd name="connsiteY38" fmla="*/ 463289 h 5635501"/>
                    <a:gd name="connsiteX39" fmla="*/ 2606890 w 4262136"/>
                    <a:gd name="connsiteY39" fmla="*/ 254351 h 5635501"/>
                    <a:gd name="connsiteX40" fmla="*/ 2639445 w 4262136"/>
                    <a:gd name="connsiteY40" fmla="*/ 248739 h 5635501"/>
                    <a:gd name="connsiteX41" fmla="*/ 172845 w 4262136"/>
                    <a:gd name="connsiteY41" fmla="*/ 3062560 h 5635501"/>
                    <a:gd name="connsiteX42" fmla="*/ 167164 w 4262136"/>
                    <a:gd name="connsiteY42" fmla="*/ 3066506 h 5635501"/>
                    <a:gd name="connsiteX43" fmla="*/ 109674 w 4262136"/>
                    <a:gd name="connsiteY43" fmla="*/ 3084569 h 5635501"/>
                    <a:gd name="connsiteX44" fmla="*/ 235846 w 4262136"/>
                    <a:gd name="connsiteY44" fmla="*/ 3239350 h 5635501"/>
                    <a:gd name="connsiteX45" fmla="*/ 227171 w 4262136"/>
                    <a:gd name="connsiteY45" fmla="*/ 3182915 h 5635501"/>
                    <a:gd name="connsiteX46" fmla="*/ 172845 w 4262136"/>
                    <a:gd name="connsiteY46" fmla="*/ 3062560 h 5635501"/>
                    <a:gd name="connsiteX47" fmla="*/ 4062242 w 4262136"/>
                    <a:gd name="connsiteY47" fmla="*/ 2171088 h 5635501"/>
                    <a:gd name="connsiteX48" fmla="*/ 4078605 w 4262136"/>
                    <a:gd name="connsiteY48" fmla="*/ 2175510 h 5635501"/>
                    <a:gd name="connsiteX49" fmla="*/ 4076224 w 4262136"/>
                    <a:gd name="connsiteY49" fmla="*/ 2143159 h 5635501"/>
                    <a:gd name="connsiteX50" fmla="*/ 4059589 w 4262136"/>
                    <a:gd name="connsiteY50" fmla="*/ 2158943 h 5635501"/>
                    <a:gd name="connsiteX51" fmla="*/ 4062242 w 4262136"/>
                    <a:gd name="connsiteY51" fmla="*/ 2171088 h 5635501"/>
                    <a:gd name="connsiteX52" fmla="*/ 341811 w 4262136"/>
                    <a:gd name="connsiteY52" fmla="*/ 1951026 h 5635501"/>
                    <a:gd name="connsiteX53" fmla="*/ 452335 w 4262136"/>
                    <a:gd name="connsiteY53" fmla="*/ 1826793 h 5635501"/>
                    <a:gd name="connsiteX54" fmla="*/ 390491 w 4262136"/>
                    <a:gd name="connsiteY54" fmla="*/ 1626836 h 5635501"/>
                    <a:gd name="connsiteX55" fmla="*/ 460908 w 4262136"/>
                    <a:gd name="connsiteY55" fmla="*/ 1535226 h 5635501"/>
                    <a:gd name="connsiteX56" fmla="*/ 573847 w 4262136"/>
                    <a:gd name="connsiteY56" fmla="*/ 1555330 h 5635501"/>
                    <a:gd name="connsiteX57" fmla="*/ 546905 w 4262136"/>
                    <a:gd name="connsiteY57" fmla="*/ 1488043 h 5635501"/>
                    <a:gd name="connsiteX58" fmla="*/ 538741 w 4262136"/>
                    <a:gd name="connsiteY58" fmla="*/ 1486172 h 5635501"/>
                    <a:gd name="connsiteX59" fmla="*/ 535985 w 4262136"/>
                    <a:gd name="connsiteY59" fmla="*/ 1508862 h 5635501"/>
                    <a:gd name="connsiteX60" fmla="*/ 518976 w 4262136"/>
                    <a:gd name="connsiteY60" fmla="*/ 1484233 h 5635501"/>
                    <a:gd name="connsiteX61" fmla="*/ 342424 w 4262136"/>
                    <a:gd name="connsiteY61" fmla="*/ 1726032 h 5635501"/>
                    <a:gd name="connsiteX62" fmla="*/ 341811 w 4262136"/>
                    <a:gd name="connsiteY62" fmla="*/ 1951026 h 5635501"/>
                    <a:gd name="connsiteX63" fmla="*/ 389232 w 4262136"/>
                    <a:gd name="connsiteY63" fmla="*/ 2929448 h 5635501"/>
                    <a:gd name="connsiteX64" fmla="*/ 334430 w 4262136"/>
                    <a:gd name="connsiteY64" fmla="*/ 2995306 h 5635501"/>
                    <a:gd name="connsiteX65" fmla="*/ 410085 w 4262136"/>
                    <a:gd name="connsiteY65" fmla="*/ 3020786 h 5635501"/>
                    <a:gd name="connsiteX66" fmla="*/ 332082 w 4262136"/>
                    <a:gd name="connsiteY66" fmla="*/ 3003777 h 5635501"/>
                    <a:gd name="connsiteX67" fmla="*/ 329055 w 4262136"/>
                    <a:gd name="connsiteY67" fmla="*/ 3031944 h 5635501"/>
                    <a:gd name="connsiteX68" fmla="*/ 339940 w 4262136"/>
                    <a:gd name="connsiteY68" fmla="*/ 3067492 h 5635501"/>
                    <a:gd name="connsiteX69" fmla="*/ 333137 w 4262136"/>
                    <a:gd name="connsiteY69" fmla="*/ 3061437 h 5635501"/>
                    <a:gd name="connsiteX70" fmla="*/ 481455 w 4262136"/>
                    <a:gd name="connsiteY70" fmla="*/ 3150394 h 5635501"/>
                    <a:gd name="connsiteX71" fmla="*/ 548266 w 4262136"/>
                    <a:gd name="connsiteY71" fmla="*/ 3029766 h 5635501"/>
                    <a:gd name="connsiteX72" fmla="*/ 535883 w 4262136"/>
                    <a:gd name="connsiteY72" fmla="*/ 3028202 h 5635501"/>
                    <a:gd name="connsiteX73" fmla="*/ 539285 w 4262136"/>
                    <a:gd name="connsiteY73" fmla="*/ 3010989 h 5635501"/>
                    <a:gd name="connsiteX74" fmla="*/ 438898 w 4262136"/>
                    <a:gd name="connsiteY74" fmla="*/ 2965133 h 5635501"/>
                    <a:gd name="connsiteX75" fmla="*/ 538435 w 4262136"/>
                    <a:gd name="connsiteY75" fmla="*/ 2934516 h 5635501"/>
                    <a:gd name="connsiteX76" fmla="*/ 539319 w 4262136"/>
                    <a:gd name="connsiteY76" fmla="*/ 2927713 h 5635501"/>
                    <a:gd name="connsiteX77" fmla="*/ 539319 w 4262136"/>
                    <a:gd name="connsiteY77" fmla="*/ 2927713 h 5635501"/>
                    <a:gd name="connsiteX78" fmla="*/ 549763 w 4262136"/>
                    <a:gd name="connsiteY78" fmla="*/ 2934516 h 5635501"/>
                    <a:gd name="connsiteX79" fmla="*/ 549763 w 4262136"/>
                    <a:gd name="connsiteY79" fmla="*/ 2936013 h 5635501"/>
                    <a:gd name="connsiteX80" fmla="*/ 597388 w 4262136"/>
                    <a:gd name="connsiteY80" fmla="*/ 2954144 h 5635501"/>
                    <a:gd name="connsiteX81" fmla="*/ 529760 w 4262136"/>
                    <a:gd name="connsiteY81" fmla="*/ 3180874 h 5635501"/>
                    <a:gd name="connsiteX82" fmla="*/ 360521 w 4262136"/>
                    <a:gd name="connsiteY82" fmla="*/ 3296024 h 5635501"/>
                    <a:gd name="connsiteX83" fmla="*/ 78921 w 4262136"/>
                    <a:gd name="connsiteY83" fmla="*/ 3048102 h 5635501"/>
                    <a:gd name="connsiteX84" fmla="*/ 335518 w 4262136"/>
                    <a:gd name="connsiteY84" fmla="*/ 3323136 h 5635501"/>
                    <a:gd name="connsiteX85" fmla="*/ 656409 w 4262136"/>
                    <a:gd name="connsiteY85" fmla="*/ 2996565 h 5635501"/>
                    <a:gd name="connsiteX86" fmla="*/ 389232 w 4262136"/>
                    <a:gd name="connsiteY86" fmla="*/ 2929278 h 5635501"/>
                    <a:gd name="connsiteX87" fmla="*/ 378517 w 4262136"/>
                    <a:gd name="connsiteY87" fmla="*/ 2953498 h 5635501"/>
                    <a:gd name="connsiteX88" fmla="*/ 378517 w 4262136"/>
                    <a:gd name="connsiteY88" fmla="*/ 2953498 h 5635501"/>
                    <a:gd name="connsiteX89" fmla="*/ 392566 w 4262136"/>
                    <a:gd name="connsiteY89" fmla="*/ 2960302 h 5635501"/>
                    <a:gd name="connsiteX90" fmla="*/ 392566 w 4262136"/>
                    <a:gd name="connsiteY90" fmla="*/ 2960302 h 5635501"/>
                    <a:gd name="connsiteX91" fmla="*/ 392566 w 4262136"/>
                    <a:gd name="connsiteY91" fmla="*/ 2960132 h 5635501"/>
                    <a:gd name="connsiteX92" fmla="*/ 480128 w 4262136"/>
                    <a:gd name="connsiteY92" fmla="*/ 3021160 h 5635501"/>
                    <a:gd name="connsiteX93" fmla="*/ 473120 w 4262136"/>
                    <a:gd name="connsiteY93" fmla="*/ 3027963 h 5635501"/>
                    <a:gd name="connsiteX94" fmla="*/ 480128 w 4262136"/>
                    <a:gd name="connsiteY94" fmla="*/ 3020990 h 5635501"/>
                    <a:gd name="connsiteX95" fmla="*/ 417127 w 4262136"/>
                    <a:gd name="connsiteY95" fmla="*/ 2933632 h 5635501"/>
                    <a:gd name="connsiteX96" fmla="*/ 431142 w 4262136"/>
                    <a:gd name="connsiteY96" fmla="*/ 2927033 h 5635501"/>
                    <a:gd name="connsiteX97" fmla="*/ 417127 w 4262136"/>
                    <a:gd name="connsiteY97" fmla="*/ 2933462 h 5635501"/>
                    <a:gd name="connsiteX98" fmla="*/ 375115 w 4262136"/>
                    <a:gd name="connsiteY98" fmla="*/ 3060723 h 5635501"/>
                    <a:gd name="connsiteX99" fmla="*/ 375115 w 4262136"/>
                    <a:gd name="connsiteY99" fmla="*/ 3060723 h 5635501"/>
                    <a:gd name="connsiteX100" fmla="*/ 424203 w 4262136"/>
                    <a:gd name="connsiteY100" fmla="*/ 3074330 h 5635501"/>
                    <a:gd name="connsiteX101" fmla="*/ 375115 w 4262136"/>
                    <a:gd name="connsiteY101" fmla="*/ 3060723 h 5635501"/>
                    <a:gd name="connsiteX102" fmla="*/ 445192 w 4262136"/>
                    <a:gd name="connsiteY102" fmla="*/ 3014118 h 5635501"/>
                    <a:gd name="connsiteX103" fmla="*/ 445192 w 4262136"/>
                    <a:gd name="connsiteY103" fmla="*/ 3014118 h 5635501"/>
                    <a:gd name="connsiteX104" fmla="*/ 778805 w 4262136"/>
                    <a:gd name="connsiteY104" fmla="*/ 2606210 h 5635501"/>
                    <a:gd name="connsiteX105" fmla="*/ 590448 w 4262136"/>
                    <a:gd name="connsiteY105" fmla="*/ 2582023 h 5635501"/>
                    <a:gd name="connsiteX106" fmla="*/ 616097 w 4262136"/>
                    <a:gd name="connsiteY106" fmla="*/ 2600699 h 5635501"/>
                    <a:gd name="connsiteX107" fmla="*/ 609294 w 4262136"/>
                    <a:gd name="connsiteY107" fmla="*/ 2593896 h 5635501"/>
                    <a:gd name="connsiteX108" fmla="*/ 619703 w 4262136"/>
                    <a:gd name="connsiteY108" fmla="*/ 2600699 h 5635501"/>
                    <a:gd name="connsiteX109" fmla="*/ 616301 w 4262136"/>
                    <a:gd name="connsiteY109" fmla="*/ 2600699 h 5635501"/>
                    <a:gd name="connsiteX110" fmla="*/ 628004 w 4262136"/>
                    <a:gd name="connsiteY110" fmla="*/ 2635704 h 5635501"/>
                    <a:gd name="connsiteX111" fmla="*/ 757918 w 4262136"/>
                    <a:gd name="connsiteY111" fmla="*/ 2646453 h 5635501"/>
                    <a:gd name="connsiteX112" fmla="*/ 1049621 w 4262136"/>
                    <a:gd name="connsiteY112" fmla="*/ 2645671 h 5635501"/>
                    <a:gd name="connsiteX113" fmla="*/ 1033871 w 4262136"/>
                    <a:gd name="connsiteY113" fmla="*/ 2639378 h 5635501"/>
                    <a:gd name="connsiteX114" fmla="*/ 1045981 w 4262136"/>
                    <a:gd name="connsiteY114" fmla="*/ 2616042 h 5635501"/>
                    <a:gd name="connsiteX115" fmla="*/ 1028972 w 4262136"/>
                    <a:gd name="connsiteY115" fmla="*/ 2601040 h 5635501"/>
                    <a:gd name="connsiteX116" fmla="*/ 778805 w 4262136"/>
                    <a:gd name="connsiteY116" fmla="*/ 2606210 h 5635501"/>
                    <a:gd name="connsiteX117" fmla="*/ 1893094 w 4262136"/>
                    <a:gd name="connsiteY117" fmla="*/ 1433138 h 5635501"/>
                    <a:gd name="connsiteX118" fmla="*/ 1887753 w 4262136"/>
                    <a:gd name="connsiteY118" fmla="*/ 1409326 h 5635501"/>
                    <a:gd name="connsiteX119" fmla="*/ 1886800 w 4262136"/>
                    <a:gd name="connsiteY119" fmla="*/ 1409054 h 5635501"/>
                    <a:gd name="connsiteX120" fmla="*/ 1887447 w 4262136"/>
                    <a:gd name="connsiteY120" fmla="*/ 1407693 h 5635501"/>
                    <a:gd name="connsiteX121" fmla="*/ 2034472 w 4262136"/>
                    <a:gd name="connsiteY121" fmla="*/ 1177460 h 5635501"/>
                    <a:gd name="connsiteX122" fmla="*/ 2232660 w 4262136"/>
                    <a:gd name="connsiteY122" fmla="*/ 1193040 h 5635501"/>
                    <a:gd name="connsiteX123" fmla="*/ 2339918 w 4262136"/>
                    <a:gd name="connsiteY123" fmla="*/ 1123542 h 5635501"/>
                    <a:gd name="connsiteX124" fmla="*/ 2397374 w 4262136"/>
                    <a:gd name="connsiteY124" fmla="*/ 1148069 h 5635501"/>
                    <a:gd name="connsiteX125" fmla="*/ 2246539 w 4262136"/>
                    <a:gd name="connsiteY125" fmla="*/ 1278221 h 5635501"/>
                    <a:gd name="connsiteX126" fmla="*/ 2309506 w 4262136"/>
                    <a:gd name="connsiteY126" fmla="*/ 1241346 h 5635501"/>
                    <a:gd name="connsiteX127" fmla="*/ 2364785 w 4262136"/>
                    <a:gd name="connsiteY127" fmla="*/ 1284106 h 5635501"/>
                    <a:gd name="connsiteX128" fmla="*/ 2400470 w 4262136"/>
                    <a:gd name="connsiteY128" fmla="*/ 1293631 h 5635501"/>
                    <a:gd name="connsiteX129" fmla="*/ 2410097 w 4262136"/>
                    <a:gd name="connsiteY129" fmla="*/ 1286555 h 5635501"/>
                    <a:gd name="connsiteX130" fmla="*/ 2440441 w 4262136"/>
                    <a:gd name="connsiteY130" fmla="*/ 1262743 h 5635501"/>
                    <a:gd name="connsiteX131" fmla="*/ 2441155 w 4262136"/>
                    <a:gd name="connsiteY131" fmla="*/ 1262301 h 5635501"/>
                    <a:gd name="connsiteX132" fmla="*/ 2451361 w 4262136"/>
                    <a:gd name="connsiteY132" fmla="*/ 1257572 h 5635501"/>
                    <a:gd name="connsiteX133" fmla="*/ 2459763 w 4262136"/>
                    <a:gd name="connsiteY133" fmla="*/ 1250769 h 5635501"/>
                    <a:gd name="connsiteX134" fmla="*/ 2464185 w 4262136"/>
                    <a:gd name="connsiteY134" fmla="*/ 1253796 h 5635501"/>
                    <a:gd name="connsiteX135" fmla="*/ 2524873 w 4262136"/>
                    <a:gd name="connsiteY135" fmla="*/ 1257878 h 5635501"/>
                    <a:gd name="connsiteX136" fmla="*/ 2664925 w 4262136"/>
                    <a:gd name="connsiteY136" fmla="*/ 1381873 h 5635501"/>
                    <a:gd name="connsiteX137" fmla="*/ 2585357 w 4262136"/>
                    <a:gd name="connsiteY137" fmla="*/ 1313089 h 5635501"/>
                    <a:gd name="connsiteX138" fmla="*/ 2667952 w 4262136"/>
                    <a:gd name="connsiteY138" fmla="*/ 1466170 h 5635501"/>
                    <a:gd name="connsiteX139" fmla="*/ 2755072 w 4262136"/>
                    <a:gd name="connsiteY139" fmla="*/ 1652826 h 5635501"/>
                    <a:gd name="connsiteX140" fmla="*/ 2660843 w 4262136"/>
                    <a:gd name="connsiteY140" fmla="*/ 1285025 h 5635501"/>
                    <a:gd name="connsiteX141" fmla="*/ 2056924 w 4262136"/>
                    <a:gd name="connsiteY141" fmla="*/ 1129053 h 5635501"/>
                    <a:gd name="connsiteX142" fmla="*/ 1827609 w 4262136"/>
                    <a:gd name="connsiteY142" fmla="*/ 1390990 h 5635501"/>
                    <a:gd name="connsiteX143" fmla="*/ 1856150 w 4262136"/>
                    <a:gd name="connsiteY143" fmla="*/ 1389868 h 5635501"/>
                    <a:gd name="connsiteX144" fmla="*/ 1884895 w 4262136"/>
                    <a:gd name="connsiteY144" fmla="*/ 1433819 h 5635501"/>
                    <a:gd name="connsiteX145" fmla="*/ 2618184 w 4262136"/>
                    <a:gd name="connsiteY145" fmla="*/ 1353435 h 5635501"/>
                    <a:gd name="connsiteX146" fmla="*/ 2618184 w 4262136"/>
                    <a:gd name="connsiteY146" fmla="*/ 1353435 h 5635501"/>
                    <a:gd name="connsiteX147" fmla="*/ 2420881 w 4262136"/>
                    <a:gd name="connsiteY147" fmla="*/ 1203756 h 5635501"/>
                    <a:gd name="connsiteX148" fmla="*/ 2420881 w 4262136"/>
                    <a:gd name="connsiteY148" fmla="*/ 1203756 h 5635501"/>
                    <a:gd name="connsiteX149" fmla="*/ 3755741 w 4262136"/>
                    <a:gd name="connsiteY149" fmla="*/ 1692899 h 5635501"/>
                    <a:gd name="connsiteX150" fmla="*/ 3803690 w 4262136"/>
                    <a:gd name="connsiteY150" fmla="*/ 1650604 h 5635501"/>
                    <a:gd name="connsiteX151" fmla="*/ 3803775 w 4262136"/>
                    <a:gd name="connsiteY151" fmla="*/ 1648335 h 5635501"/>
                    <a:gd name="connsiteX152" fmla="*/ 3759109 w 4262136"/>
                    <a:gd name="connsiteY152" fmla="*/ 1597309 h 5635501"/>
                    <a:gd name="connsiteX153" fmla="*/ 3711095 w 4262136"/>
                    <a:gd name="connsiteY153" fmla="*/ 1639600 h 5635501"/>
                    <a:gd name="connsiteX154" fmla="*/ 3711008 w 4262136"/>
                    <a:gd name="connsiteY154" fmla="*/ 1641872 h 5635501"/>
                    <a:gd name="connsiteX155" fmla="*/ 3755707 w 4262136"/>
                    <a:gd name="connsiteY155" fmla="*/ 1693035 h 5635501"/>
                    <a:gd name="connsiteX156" fmla="*/ 250644 w 4262136"/>
                    <a:gd name="connsiteY156" fmla="*/ 2474697 h 5635501"/>
                    <a:gd name="connsiteX157" fmla="*/ 311297 w 4262136"/>
                    <a:gd name="connsiteY157" fmla="*/ 2538617 h 5635501"/>
                    <a:gd name="connsiteX158" fmla="*/ 376408 w 4262136"/>
                    <a:gd name="connsiteY158" fmla="*/ 2481093 h 5635501"/>
                    <a:gd name="connsiteX159" fmla="*/ 315890 w 4262136"/>
                    <a:gd name="connsiteY159" fmla="*/ 2417173 h 5635501"/>
                    <a:gd name="connsiteX160" fmla="*/ 250644 w 4262136"/>
                    <a:gd name="connsiteY160" fmla="*/ 2474697 h 5635501"/>
                    <a:gd name="connsiteX161" fmla="*/ 256257 w 4262136"/>
                    <a:gd name="connsiteY161" fmla="*/ 2305152 h 5635501"/>
                    <a:gd name="connsiteX162" fmla="*/ 287988 w 4262136"/>
                    <a:gd name="connsiteY162" fmla="*/ 2277860 h 5635501"/>
                    <a:gd name="connsiteX163" fmla="*/ 288029 w 4262136"/>
                    <a:gd name="connsiteY163" fmla="*/ 2277224 h 5635501"/>
                    <a:gd name="connsiteX164" fmla="*/ 258502 w 4262136"/>
                    <a:gd name="connsiteY164" fmla="*/ 2245995 h 5635501"/>
                    <a:gd name="connsiteX165" fmla="*/ 226710 w 4262136"/>
                    <a:gd name="connsiteY165" fmla="*/ 2273144 h 5635501"/>
                    <a:gd name="connsiteX166" fmla="*/ 226661 w 4262136"/>
                    <a:gd name="connsiteY166" fmla="*/ 2273890 h 5635501"/>
                    <a:gd name="connsiteX167" fmla="*/ 256257 w 4262136"/>
                    <a:gd name="connsiteY167" fmla="*/ 2305152 h 5635501"/>
                    <a:gd name="connsiteX168" fmla="*/ 3872150 w 4262136"/>
                    <a:gd name="connsiteY168" fmla="*/ 1737020 h 5635501"/>
                    <a:gd name="connsiteX169" fmla="*/ 3897996 w 4262136"/>
                    <a:gd name="connsiteY169" fmla="*/ 1714103 h 5635501"/>
                    <a:gd name="connsiteX170" fmla="*/ 3898038 w 4262136"/>
                    <a:gd name="connsiteY170" fmla="*/ 1712901 h 5635501"/>
                    <a:gd name="connsiteX171" fmla="*/ 3873954 w 4262136"/>
                    <a:gd name="connsiteY171" fmla="*/ 1685347 h 5635501"/>
                    <a:gd name="connsiteX172" fmla="*/ 3848076 w 4262136"/>
                    <a:gd name="connsiteY172" fmla="*/ 1708227 h 5635501"/>
                    <a:gd name="connsiteX173" fmla="*/ 3848032 w 4262136"/>
                    <a:gd name="connsiteY173" fmla="*/ 1709432 h 5635501"/>
                    <a:gd name="connsiteX174" fmla="*/ 3872150 w 4262136"/>
                    <a:gd name="connsiteY174" fmla="*/ 1737020 h 5635501"/>
                    <a:gd name="connsiteX175" fmla="*/ 3626167 w 4262136"/>
                    <a:gd name="connsiteY175" fmla="*/ 3021364 h 5635501"/>
                    <a:gd name="connsiteX176" fmla="*/ 3595211 w 4262136"/>
                    <a:gd name="connsiteY176" fmla="*/ 3051164 h 5635501"/>
                    <a:gd name="connsiteX177" fmla="*/ 3570582 w 4262136"/>
                    <a:gd name="connsiteY177" fmla="*/ 3067799 h 5635501"/>
                    <a:gd name="connsiteX178" fmla="*/ 3420189 w 4262136"/>
                    <a:gd name="connsiteY178" fmla="*/ 3181928 h 5635501"/>
                    <a:gd name="connsiteX179" fmla="*/ 3509282 w 4262136"/>
                    <a:gd name="connsiteY179" fmla="*/ 3247753 h 5635501"/>
                    <a:gd name="connsiteX180" fmla="*/ 3436586 w 4262136"/>
                    <a:gd name="connsiteY180" fmla="*/ 3272042 h 5635501"/>
                    <a:gd name="connsiteX181" fmla="*/ 3405970 w 4262136"/>
                    <a:gd name="connsiteY181" fmla="*/ 3358345 h 5635501"/>
                    <a:gd name="connsiteX182" fmla="*/ 3418148 w 4262136"/>
                    <a:gd name="connsiteY182" fmla="*/ 3403044 h 5635501"/>
                    <a:gd name="connsiteX183" fmla="*/ 3574630 w 4262136"/>
                    <a:gd name="connsiteY183" fmla="*/ 3226152 h 5635501"/>
                    <a:gd name="connsiteX184" fmla="*/ 3579563 w 4262136"/>
                    <a:gd name="connsiteY184" fmla="*/ 3170192 h 5635501"/>
                    <a:gd name="connsiteX185" fmla="*/ 3589768 w 4262136"/>
                    <a:gd name="connsiteY185" fmla="*/ 3188290 h 5635501"/>
                    <a:gd name="connsiteX186" fmla="*/ 3629637 w 4262136"/>
                    <a:gd name="connsiteY186" fmla="*/ 3026705 h 5635501"/>
                    <a:gd name="connsiteX187" fmla="*/ 3629263 w 4262136"/>
                    <a:gd name="connsiteY187" fmla="*/ 3025310 h 5635501"/>
                    <a:gd name="connsiteX188" fmla="*/ 3626099 w 4262136"/>
                    <a:gd name="connsiteY188" fmla="*/ 3021364 h 5635501"/>
                    <a:gd name="connsiteX189" fmla="*/ 3601402 w 4262136"/>
                    <a:gd name="connsiteY189" fmla="*/ 3126105 h 5635501"/>
                    <a:gd name="connsiteX190" fmla="*/ 3579699 w 4262136"/>
                    <a:gd name="connsiteY190" fmla="*/ 3100762 h 5635501"/>
                    <a:gd name="connsiteX191" fmla="*/ 3601334 w 4262136"/>
                    <a:gd name="connsiteY191" fmla="*/ 3126105 h 5635501"/>
                    <a:gd name="connsiteX192" fmla="*/ 3629297 w 4262136"/>
                    <a:gd name="connsiteY192" fmla="*/ 3025310 h 5635501"/>
                    <a:gd name="connsiteX193" fmla="*/ 3629875 w 4262136"/>
                    <a:gd name="connsiteY193" fmla="*/ 3025310 h 5635501"/>
                    <a:gd name="connsiteX194" fmla="*/ 3631270 w 4262136"/>
                    <a:gd name="connsiteY194" fmla="*/ 3014050 h 5635501"/>
                    <a:gd name="connsiteX195" fmla="*/ 3627596 w 4262136"/>
                    <a:gd name="connsiteY195" fmla="*/ 3019323 h 5635501"/>
                    <a:gd name="connsiteX196" fmla="*/ 3629229 w 4262136"/>
                    <a:gd name="connsiteY196" fmla="*/ 3025310 h 5635501"/>
                    <a:gd name="connsiteX197" fmla="*/ 3584802 w 4262136"/>
                    <a:gd name="connsiteY197" fmla="*/ 1435043 h 5635501"/>
                    <a:gd name="connsiteX198" fmla="*/ 3494995 w 4262136"/>
                    <a:gd name="connsiteY198" fmla="*/ 1692661 h 5635501"/>
                    <a:gd name="connsiteX199" fmla="*/ 3631950 w 4262136"/>
                    <a:gd name="connsiteY199" fmla="*/ 1630068 h 5635501"/>
                    <a:gd name="connsiteX200" fmla="*/ 3603103 w 4262136"/>
                    <a:gd name="connsiteY200" fmla="*/ 1619012 h 5635501"/>
                    <a:gd name="connsiteX201" fmla="*/ 3646850 w 4262136"/>
                    <a:gd name="connsiteY201" fmla="*/ 1539546 h 5635501"/>
                    <a:gd name="connsiteX202" fmla="*/ 3602967 w 4262136"/>
                    <a:gd name="connsiteY202" fmla="*/ 1500290 h 5635501"/>
                    <a:gd name="connsiteX203" fmla="*/ 3633583 w 4262136"/>
                    <a:gd name="connsiteY203" fmla="*/ 1398236 h 5635501"/>
                    <a:gd name="connsiteX204" fmla="*/ 3488123 w 4262136"/>
                    <a:gd name="connsiteY204" fmla="*/ 1266009 h 5635501"/>
                    <a:gd name="connsiteX205" fmla="*/ 3584734 w 4262136"/>
                    <a:gd name="connsiteY205" fmla="*/ 1435043 h 5635501"/>
                    <a:gd name="connsiteX206" fmla="*/ 3597048 w 4262136"/>
                    <a:gd name="connsiteY206" fmla="*/ 1971437 h 5635501"/>
                    <a:gd name="connsiteX207" fmla="*/ 3617459 w 4262136"/>
                    <a:gd name="connsiteY207" fmla="*/ 1945889 h 5635501"/>
                    <a:gd name="connsiteX208" fmla="*/ 3540170 w 4262136"/>
                    <a:gd name="connsiteY208" fmla="*/ 2035186 h 5635501"/>
                    <a:gd name="connsiteX209" fmla="*/ 3606811 w 4262136"/>
                    <a:gd name="connsiteY209" fmla="*/ 2166495 h 5635501"/>
                    <a:gd name="connsiteX210" fmla="*/ 3575243 w 4262136"/>
                    <a:gd name="connsiteY210" fmla="*/ 2033826 h 5635501"/>
                    <a:gd name="connsiteX211" fmla="*/ 3548607 w 4262136"/>
                    <a:gd name="connsiteY211" fmla="*/ 2027022 h 5635501"/>
                    <a:gd name="connsiteX212" fmla="*/ 3576161 w 4262136"/>
                    <a:gd name="connsiteY212" fmla="*/ 2027736 h 5635501"/>
                    <a:gd name="connsiteX213" fmla="*/ 3593170 w 4262136"/>
                    <a:gd name="connsiteY213" fmla="*/ 1978138 h 5635501"/>
                    <a:gd name="connsiteX214" fmla="*/ 3597048 w 4262136"/>
                    <a:gd name="connsiteY214" fmla="*/ 1971437 h 5635501"/>
                    <a:gd name="connsiteX215" fmla="*/ 3455058 w 4262136"/>
                    <a:gd name="connsiteY215" fmla="*/ 1760526 h 5635501"/>
                    <a:gd name="connsiteX216" fmla="*/ 3608138 w 4262136"/>
                    <a:gd name="connsiteY216" fmla="*/ 1800974 h 5635501"/>
                    <a:gd name="connsiteX217" fmla="*/ 3721281 w 4262136"/>
                    <a:gd name="connsiteY217" fmla="*/ 1790768 h 5635501"/>
                    <a:gd name="connsiteX218" fmla="*/ 3768906 w 4262136"/>
                    <a:gd name="connsiteY218" fmla="*/ 1871867 h 5635501"/>
                    <a:gd name="connsiteX219" fmla="*/ 3840854 w 4262136"/>
                    <a:gd name="connsiteY219" fmla="*/ 1970518 h 5635501"/>
                    <a:gd name="connsiteX220" fmla="*/ 3854461 w 4262136"/>
                    <a:gd name="connsiteY220" fmla="*/ 2021273 h 5635501"/>
                    <a:gd name="connsiteX221" fmla="*/ 3800033 w 4262136"/>
                    <a:gd name="connsiteY221" fmla="*/ 2088799 h 5635501"/>
                    <a:gd name="connsiteX222" fmla="*/ 3808503 w 4262136"/>
                    <a:gd name="connsiteY222" fmla="*/ 2090261 h 5635501"/>
                    <a:gd name="connsiteX223" fmla="*/ 3808503 w 4262136"/>
                    <a:gd name="connsiteY223" fmla="*/ 2090261 h 5635501"/>
                    <a:gd name="connsiteX224" fmla="*/ 3790065 w 4262136"/>
                    <a:gd name="connsiteY224" fmla="*/ 2114958 h 5635501"/>
                    <a:gd name="connsiteX225" fmla="*/ 3762341 w 4262136"/>
                    <a:gd name="connsiteY225" fmla="*/ 2114312 h 5635501"/>
                    <a:gd name="connsiteX226" fmla="*/ 3776390 w 4262136"/>
                    <a:gd name="connsiteY226" fmla="*/ 2114618 h 5635501"/>
                    <a:gd name="connsiteX227" fmla="*/ 3760334 w 4262136"/>
                    <a:gd name="connsiteY227" fmla="*/ 2092302 h 5635501"/>
                    <a:gd name="connsiteX228" fmla="*/ 3749652 w 4262136"/>
                    <a:gd name="connsiteY228" fmla="*/ 2090533 h 5635501"/>
                    <a:gd name="connsiteX229" fmla="*/ 3703592 w 4262136"/>
                    <a:gd name="connsiteY229" fmla="*/ 2063319 h 5635501"/>
                    <a:gd name="connsiteX230" fmla="*/ 3691380 w 4262136"/>
                    <a:gd name="connsiteY230" fmla="*/ 2062128 h 5635501"/>
                    <a:gd name="connsiteX231" fmla="*/ 3697265 w 4262136"/>
                    <a:gd name="connsiteY231" fmla="*/ 2055869 h 5635501"/>
                    <a:gd name="connsiteX232" fmla="*/ 3704783 w 4262136"/>
                    <a:gd name="connsiteY232" fmla="*/ 1933677 h 5635501"/>
                    <a:gd name="connsiteX233" fmla="*/ 3594292 w 4262136"/>
                    <a:gd name="connsiteY233" fmla="*/ 2086758 h 5635501"/>
                    <a:gd name="connsiteX234" fmla="*/ 3870620 w 4262136"/>
                    <a:gd name="connsiteY234" fmla="*/ 2113802 h 5635501"/>
                    <a:gd name="connsiteX235" fmla="*/ 3880383 w 4262136"/>
                    <a:gd name="connsiteY235" fmla="*/ 2093391 h 5635501"/>
                    <a:gd name="connsiteX236" fmla="*/ 3848474 w 4262136"/>
                    <a:gd name="connsiteY236" fmla="*/ 2072266 h 5635501"/>
                    <a:gd name="connsiteX237" fmla="*/ 3889296 w 4262136"/>
                    <a:gd name="connsiteY237" fmla="*/ 2067776 h 5635501"/>
                    <a:gd name="connsiteX238" fmla="*/ 3765573 w 4262136"/>
                    <a:gd name="connsiteY238" fmla="*/ 1751852 h 5635501"/>
                    <a:gd name="connsiteX239" fmla="*/ 3455058 w 4262136"/>
                    <a:gd name="connsiteY239" fmla="*/ 1760526 h 5635501"/>
                    <a:gd name="connsiteX240" fmla="*/ 3610621 w 4262136"/>
                    <a:gd name="connsiteY240" fmla="*/ 2066211 h 5635501"/>
                    <a:gd name="connsiteX241" fmla="*/ 3635420 w 4262136"/>
                    <a:gd name="connsiteY241" fmla="*/ 2073014 h 5635501"/>
                    <a:gd name="connsiteX242" fmla="*/ 3610621 w 4262136"/>
                    <a:gd name="connsiteY242" fmla="*/ 2066177 h 5635501"/>
                    <a:gd name="connsiteX243" fmla="*/ 3647803 w 4262136"/>
                    <a:gd name="connsiteY243" fmla="*/ 2023008 h 5635501"/>
                    <a:gd name="connsiteX244" fmla="*/ 3644707 w 4262136"/>
                    <a:gd name="connsiteY244" fmla="*/ 2023008 h 5635501"/>
                    <a:gd name="connsiteX245" fmla="*/ 3629229 w 4262136"/>
                    <a:gd name="connsiteY245" fmla="*/ 2003686 h 5635501"/>
                    <a:gd name="connsiteX246" fmla="*/ 3647803 w 4262136"/>
                    <a:gd name="connsiteY246" fmla="*/ 2016749 h 5635501"/>
                    <a:gd name="connsiteX247" fmla="*/ 3647803 w 4262136"/>
                    <a:gd name="connsiteY247" fmla="*/ 2022974 h 5635501"/>
                    <a:gd name="connsiteX248" fmla="*/ 4138476 w 4262136"/>
                    <a:gd name="connsiteY248" fmla="*/ 2252391 h 5635501"/>
                    <a:gd name="connsiteX249" fmla="*/ 4198994 w 4262136"/>
                    <a:gd name="connsiteY249" fmla="*/ 2300696 h 5635501"/>
                    <a:gd name="connsiteX250" fmla="*/ 4170658 w 4262136"/>
                    <a:gd name="connsiteY250" fmla="*/ 2248308 h 5635501"/>
                    <a:gd name="connsiteX251" fmla="*/ 4138476 w 4262136"/>
                    <a:gd name="connsiteY251" fmla="*/ 2252357 h 5635501"/>
                    <a:gd name="connsiteX252" fmla="*/ 4101737 w 4262136"/>
                    <a:gd name="connsiteY252" fmla="*/ 2189117 h 5635501"/>
                    <a:gd name="connsiteX253" fmla="*/ 4103676 w 4262136"/>
                    <a:gd name="connsiteY253" fmla="*/ 2195309 h 5635501"/>
                    <a:gd name="connsiteX254" fmla="*/ 4104833 w 4262136"/>
                    <a:gd name="connsiteY254" fmla="*/ 2197078 h 5635501"/>
                    <a:gd name="connsiteX255" fmla="*/ 4144293 w 4262136"/>
                    <a:gd name="connsiteY255" fmla="*/ 2197962 h 5635501"/>
                    <a:gd name="connsiteX256" fmla="*/ 4158206 w 4262136"/>
                    <a:gd name="connsiteY256" fmla="*/ 2213746 h 5635501"/>
                    <a:gd name="connsiteX257" fmla="*/ 4181509 w 4262136"/>
                    <a:gd name="connsiteY257" fmla="*/ 2088492 h 5635501"/>
                    <a:gd name="connsiteX258" fmla="*/ 4171780 w 4262136"/>
                    <a:gd name="connsiteY258" fmla="*/ 2079341 h 5635501"/>
                    <a:gd name="connsiteX259" fmla="*/ 4160554 w 4262136"/>
                    <a:gd name="connsiteY259" fmla="*/ 2080736 h 5635501"/>
                    <a:gd name="connsiteX260" fmla="*/ 4165350 w 4262136"/>
                    <a:gd name="connsiteY260" fmla="*/ 2093153 h 5635501"/>
                    <a:gd name="connsiteX261" fmla="*/ 4113269 w 4262136"/>
                    <a:gd name="connsiteY261" fmla="*/ 2112169 h 5635501"/>
                    <a:gd name="connsiteX262" fmla="*/ 4101805 w 4262136"/>
                    <a:gd name="connsiteY262" fmla="*/ 2135811 h 5635501"/>
                    <a:gd name="connsiteX263" fmla="*/ 4099288 w 4262136"/>
                    <a:gd name="connsiteY263" fmla="*/ 2178606 h 5635501"/>
                    <a:gd name="connsiteX264" fmla="*/ 4101737 w 4262136"/>
                    <a:gd name="connsiteY264" fmla="*/ 2189151 h 5635501"/>
                    <a:gd name="connsiteX265" fmla="*/ 2835184 w 4262136"/>
                    <a:gd name="connsiteY265" fmla="*/ 1316593 h 5635501"/>
                    <a:gd name="connsiteX266" fmla="*/ 2877119 w 4262136"/>
                    <a:gd name="connsiteY266" fmla="*/ 1280801 h 5635501"/>
                    <a:gd name="connsiteX267" fmla="*/ 2877230 w 4262136"/>
                    <a:gd name="connsiteY267" fmla="*/ 1278595 h 5635501"/>
                    <a:gd name="connsiteX268" fmla="*/ 2838144 w 4262136"/>
                    <a:gd name="connsiteY268" fmla="*/ 1234372 h 5635501"/>
                    <a:gd name="connsiteX269" fmla="*/ 2796184 w 4262136"/>
                    <a:gd name="connsiteY269" fmla="*/ 1269987 h 5635501"/>
                    <a:gd name="connsiteX270" fmla="*/ 2796064 w 4262136"/>
                    <a:gd name="connsiteY270" fmla="*/ 1272336 h 5635501"/>
                    <a:gd name="connsiteX271" fmla="*/ 2835184 w 4262136"/>
                    <a:gd name="connsiteY271" fmla="*/ 1316593 h 5635501"/>
                    <a:gd name="connsiteX272" fmla="*/ 3540068 w 4262136"/>
                    <a:gd name="connsiteY272" fmla="*/ 1351972 h 5635501"/>
                    <a:gd name="connsiteX273" fmla="*/ 3388655 w 4262136"/>
                    <a:gd name="connsiteY273" fmla="*/ 1268016 h 5635501"/>
                    <a:gd name="connsiteX274" fmla="*/ 3431211 w 4262136"/>
                    <a:gd name="connsiteY274" fmla="*/ 1479403 h 5635501"/>
                    <a:gd name="connsiteX275" fmla="*/ 3491150 w 4262136"/>
                    <a:gd name="connsiteY275" fmla="*/ 1568155 h 5635501"/>
                    <a:gd name="connsiteX276" fmla="*/ 3413658 w 4262136"/>
                    <a:gd name="connsiteY276" fmla="*/ 1678747 h 5635501"/>
                    <a:gd name="connsiteX277" fmla="*/ 3356236 w 4262136"/>
                    <a:gd name="connsiteY277" fmla="*/ 1759302 h 5635501"/>
                    <a:gd name="connsiteX278" fmla="*/ 3540068 w 4262136"/>
                    <a:gd name="connsiteY278" fmla="*/ 1351972 h 5635501"/>
                    <a:gd name="connsiteX279" fmla="*/ 2848825 w 4262136"/>
                    <a:gd name="connsiteY279" fmla="*/ 1439636 h 5635501"/>
                    <a:gd name="connsiteX280" fmla="*/ 2846274 w 4262136"/>
                    <a:gd name="connsiteY280" fmla="*/ 1566556 h 5635501"/>
                    <a:gd name="connsiteX281" fmla="*/ 2820557 w 4262136"/>
                    <a:gd name="connsiteY281" fmla="*/ 1499609 h 5635501"/>
                    <a:gd name="connsiteX282" fmla="*/ 2834572 w 4262136"/>
                    <a:gd name="connsiteY282" fmla="*/ 1639967 h 5635501"/>
                    <a:gd name="connsiteX283" fmla="*/ 2881278 w 4262136"/>
                    <a:gd name="connsiteY283" fmla="*/ 1486887 h 5635501"/>
                    <a:gd name="connsiteX284" fmla="*/ 2975236 w 4262136"/>
                    <a:gd name="connsiteY284" fmla="*/ 1380104 h 5635501"/>
                    <a:gd name="connsiteX285" fmla="*/ 2848825 w 4262136"/>
                    <a:gd name="connsiteY285" fmla="*/ 1439636 h 5635501"/>
                    <a:gd name="connsiteX286" fmla="*/ 3452336 w 4262136"/>
                    <a:gd name="connsiteY286" fmla="*/ 2222557 h 5635501"/>
                    <a:gd name="connsiteX287" fmla="*/ 3574494 w 4262136"/>
                    <a:gd name="connsiteY287" fmla="*/ 2362030 h 5635501"/>
                    <a:gd name="connsiteX288" fmla="*/ 3312557 w 4262136"/>
                    <a:gd name="connsiteY288" fmla="*/ 2067163 h 5635501"/>
                    <a:gd name="connsiteX289" fmla="*/ 3452336 w 4262136"/>
                    <a:gd name="connsiteY289" fmla="*/ 2222557 h 5635501"/>
                    <a:gd name="connsiteX290" fmla="*/ 2875427 w 4262136"/>
                    <a:gd name="connsiteY290" fmla="*/ 1578769 h 5635501"/>
                    <a:gd name="connsiteX291" fmla="*/ 2823482 w 4262136"/>
                    <a:gd name="connsiteY291" fmla="*/ 1724671 h 5635501"/>
                    <a:gd name="connsiteX292" fmla="*/ 2918324 w 4262136"/>
                    <a:gd name="connsiteY292" fmla="*/ 1723481 h 5635501"/>
                    <a:gd name="connsiteX293" fmla="*/ 2986700 w 4262136"/>
                    <a:gd name="connsiteY293" fmla="*/ 1615576 h 5635501"/>
                    <a:gd name="connsiteX294" fmla="*/ 3000885 w 4262136"/>
                    <a:gd name="connsiteY294" fmla="*/ 1554344 h 5635501"/>
                    <a:gd name="connsiteX295" fmla="*/ 2929210 w 4262136"/>
                    <a:gd name="connsiteY295" fmla="*/ 1546180 h 5635501"/>
                    <a:gd name="connsiteX296" fmla="*/ 2992755 w 4262136"/>
                    <a:gd name="connsiteY296" fmla="*/ 1530940 h 5635501"/>
                    <a:gd name="connsiteX297" fmla="*/ 3068649 w 4262136"/>
                    <a:gd name="connsiteY297" fmla="*/ 1458958 h 5635501"/>
                    <a:gd name="connsiteX298" fmla="*/ 3018948 w 4262136"/>
                    <a:gd name="connsiteY298" fmla="*/ 1385377 h 5635501"/>
                    <a:gd name="connsiteX299" fmla="*/ 2875427 w 4262136"/>
                    <a:gd name="connsiteY299" fmla="*/ 1578769 h 5635501"/>
                    <a:gd name="connsiteX300" fmla="*/ 3360930 w 4262136"/>
                    <a:gd name="connsiteY300" fmla="*/ 1921192 h 5635501"/>
                    <a:gd name="connsiteX301" fmla="*/ 3371135 w 4262136"/>
                    <a:gd name="connsiteY301" fmla="*/ 1962014 h 5635501"/>
                    <a:gd name="connsiteX302" fmla="*/ 3398078 w 4262136"/>
                    <a:gd name="connsiteY302" fmla="*/ 1989705 h 5635501"/>
                    <a:gd name="connsiteX303" fmla="*/ 3430939 w 4262136"/>
                    <a:gd name="connsiteY303" fmla="*/ 1999910 h 5635501"/>
                    <a:gd name="connsiteX304" fmla="*/ 3505682 w 4262136"/>
                    <a:gd name="connsiteY304" fmla="*/ 1933015 h 5635501"/>
                    <a:gd name="connsiteX305" fmla="*/ 3505778 w 4262136"/>
                    <a:gd name="connsiteY305" fmla="*/ 1930377 h 5635501"/>
                    <a:gd name="connsiteX306" fmla="*/ 3436076 w 4262136"/>
                    <a:gd name="connsiteY306" fmla="*/ 1851490 h 5635501"/>
                    <a:gd name="connsiteX307" fmla="*/ 3361050 w 4262136"/>
                    <a:gd name="connsiteY307" fmla="*/ 1917995 h 5635501"/>
                    <a:gd name="connsiteX308" fmla="*/ 3360930 w 4262136"/>
                    <a:gd name="connsiteY308" fmla="*/ 1921192 h 5635501"/>
                    <a:gd name="connsiteX309" fmla="*/ 3442573 w 4262136"/>
                    <a:gd name="connsiteY309" fmla="*/ 1872173 h 5635501"/>
                    <a:gd name="connsiteX310" fmla="*/ 3430089 w 4262136"/>
                    <a:gd name="connsiteY310" fmla="*/ 1878126 h 5635501"/>
                    <a:gd name="connsiteX311" fmla="*/ 3442675 w 4262136"/>
                    <a:gd name="connsiteY311" fmla="*/ 1872173 h 5635501"/>
                    <a:gd name="connsiteX312" fmla="*/ 3296704 w 4262136"/>
                    <a:gd name="connsiteY312" fmla="*/ 3223294 h 5635501"/>
                    <a:gd name="connsiteX313" fmla="*/ 3232388 w 4262136"/>
                    <a:gd name="connsiteY313" fmla="*/ 3284045 h 5635501"/>
                    <a:gd name="connsiteX314" fmla="*/ 3232376 w 4262136"/>
                    <a:gd name="connsiteY314" fmla="*/ 3284526 h 5635501"/>
                    <a:gd name="connsiteX315" fmla="*/ 3253638 w 4262136"/>
                    <a:gd name="connsiteY315" fmla="*/ 3334363 h 5635501"/>
                    <a:gd name="connsiteX316" fmla="*/ 3251631 w 4262136"/>
                    <a:gd name="connsiteY316" fmla="*/ 3309189 h 5635501"/>
                    <a:gd name="connsiteX317" fmla="*/ 3280138 w 4262136"/>
                    <a:gd name="connsiteY317" fmla="*/ 3348616 h 5635501"/>
                    <a:gd name="connsiteX318" fmla="*/ 3292180 w 4262136"/>
                    <a:gd name="connsiteY318" fmla="*/ 3350283 h 5635501"/>
                    <a:gd name="connsiteX319" fmla="*/ 3356045 w 4262136"/>
                    <a:gd name="connsiteY319" fmla="*/ 3287195 h 5635501"/>
                    <a:gd name="connsiteX320" fmla="*/ 3296704 w 4262136"/>
                    <a:gd name="connsiteY320" fmla="*/ 3223464 h 5635501"/>
                    <a:gd name="connsiteX321" fmla="*/ 62865 w 4262136"/>
                    <a:gd name="connsiteY321" fmla="*/ 3052865 h 5635501"/>
                    <a:gd name="connsiteX322" fmla="*/ 51877 w 4262136"/>
                    <a:gd name="connsiteY322" fmla="*/ 3038373 h 5635501"/>
                    <a:gd name="connsiteX323" fmla="*/ 33270 w 4262136"/>
                    <a:gd name="connsiteY323" fmla="*/ 3038747 h 5635501"/>
                    <a:gd name="connsiteX324" fmla="*/ 33712 w 4262136"/>
                    <a:gd name="connsiteY324" fmla="*/ 3048476 h 5635501"/>
                    <a:gd name="connsiteX325" fmla="*/ 0 w 4262136"/>
                    <a:gd name="connsiteY325" fmla="*/ 3120390 h 5635501"/>
                    <a:gd name="connsiteX326" fmla="*/ 76200 w 4262136"/>
                    <a:gd name="connsiteY326" fmla="*/ 3141822 h 5635501"/>
                    <a:gd name="connsiteX327" fmla="*/ 62865 w 4262136"/>
                    <a:gd name="connsiteY327" fmla="*/ 3052933 h 5635501"/>
                    <a:gd name="connsiteX328" fmla="*/ 2286340 w 4262136"/>
                    <a:gd name="connsiteY328" fmla="*/ 133996 h 5635501"/>
                    <a:gd name="connsiteX329" fmla="*/ 2264909 w 4262136"/>
                    <a:gd name="connsiteY329" fmla="*/ 126648 h 5635501"/>
                    <a:gd name="connsiteX330" fmla="*/ 2219835 w 4262136"/>
                    <a:gd name="connsiteY330" fmla="*/ 150053 h 5635501"/>
                    <a:gd name="connsiteX331" fmla="*/ 2257969 w 4262136"/>
                    <a:gd name="connsiteY331" fmla="*/ 180193 h 5635501"/>
                    <a:gd name="connsiteX332" fmla="*/ 2231844 w 4262136"/>
                    <a:gd name="connsiteY332" fmla="*/ 211829 h 5635501"/>
                    <a:gd name="connsiteX333" fmla="*/ 2261303 w 4262136"/>
                    <a:gd name="connsiteY333" fmla="*/ 225028 h 5635501"/>
                    <a:gd name="connsiteX334" fmla="*/ 2312055 w 4262136"/>
                    <a:gd name="connsiteY334" fmla="*/ 184580 h 5635501"/>
                    <a:gd name="connsiteX335" fmla="*/ 2312330 w 4262136"/>
                    <a:gd name="connsiteY335" fmla="*/ 180601 h 5635501"/>
                    <a:gd name="connsiteX336" fmla="*/ 2293926 w 4262136"/>
                    <a:gd name="connsiteY336" fmla="*/ 139439 h 5635501"/>
                    <a:gd name="connsiteX337" fmla="*/ 2284163 w 4262136"/>
                    <a:gd name="connsiteY337" fmla="*/ 136446 h 5635501"/>
                    <a:gd name="connsiteX338" fmla="*/ 2286340 w 4262136"/>
                    <a:gd name="connsiteY338" fmla="*/ 133996 h 5635501"/>
                    <a:gd name="connsiteX339" fmla="*/ 2264501 w 4262136"/>
                    <a:gd name="connsiteY339" fmla="*/ 161211 h 5635501"/>
                    <a:gd name="connsiteX340" fmla="*/ 2280829 w 4262136"/>
                    <a:gd name="connsiteY340" fmla="*/ 142739 h 5635501"/>
                    <a:gd name="connsiteX341" fmla="*/ 2264501 w 4262136"/>
                    <a:gd name="connsiteY341" fmla="*/ 161177 h 5635501"/>
                    <a:gd name="connsiteX342" fmla="*/ 107326 w 4262136"/>
                    <a:gd name="connsiteY342" fmla="*/ 3062390 h 5635501"/>
                    <a:gd name="connsiteX343" fmla="*/ 104231 w 4262136"/>
                    <a:gd name="connsiteY343" fmla="*/ 3063410 h 5635501"/>
                    <a:gd name="connsiteX344" fmla="*/ 105421 w 4262136"/>
                    <a:gd name="connsiteY344" fmla="*/ 3069159 h 5635501"/>
                    <a:gd name="connsiteX345" fmla="*/ 107326 w 4262136"/>
                    <a:gd name="connsiteY345" fmla="*/ 3062390 h 5635501"/>
                    <a:gd name="connsiteX346" fmla="*/ 783737 w 4262136"/>
                    <a:gd name="connsiteY346" fmla="*/ 2734968 h 5635501"/>
                    <a:gd name="connsiteX347" fmla="*/ 802073 w 4262136"/>
                    <a:gd name="connsiteY347" fmla="*/ 2732518 h 5635501"/>
                    <a:gd name="connsiteX348" fmla="*/ 803264 w 4262136"/>
                    <a:gd name="connsiteY348" fmla="*/ 2729695 h 5635501"/>
                    <a:gd name="connsiteX349" fmla="*/ 817075 w 4262136"/>
                    <a:gd name="connsiteY349" fmla="*/ 2729865 h 5635501"/>
                    <a:gd name="connsiteX350" fmla="*/ 817075 w 4262136"/>
                    <a:gd name="connsiteY350" fmla="*/ 2730273 h 5635501"/>
                    <a:gd name="connsiteX351" fmla="*/ 985497 w 4262136"/>
                    <a:gd name="connsiteY351" fmla="*/ 2676355 h 5635501"/>
                    <a:gd name="connsiteX352" fmla="*/ 692195 w 4262136"/>
                    <a:gd name="connsiteY352" fmla="*/ 2652849 h 5635501"/>
                    <a:gd name="connsiteX353" fmla="*/ 565275 w 4262136"/>
                    <a:gd name="connsiteY353" fmla="*/ 2691119 h 5635501"/>
                    <a:gd name="connsiteX354" fmla="*/ 565275 w 4262136"/>
                    <a:gd name="connsiteY354" fmla="*/ 2691901 h 5635501"/>
                    <a:gd name="connsiteX355" fmla="*/ 783737 w 4262136"/>
                    <a:gd name="connsiteY355" fmla="*/ 2734968 h 5635501"/>
                    <a:gd name="connsiteX356" fmla="*/ 767239 w 4262136"/>
                    <a:gd name="connsiteY356" fmla="*/ 2669007 h 5635501"/>
                    <a:gd name="connsiteX357" fmla="*/ 772171 w 4262136"/>
                    <a:gd name="connsiteY357" fmla="*/ 2696221 h 5635501"/>
                    <a:gd name="connsiteX358" fmla="*/ 767239 w 4262136"/>
                    <a:gd name="connsiteY358" fmla="*/ 2669007 h 5635501"/>
                    <a:gd name="connsiteX359" fmla="*/ 2119312 w 4262136"/>
                    <a:gd name="connsiteY359" fmla="*/ 400628 h 5635501"/>
                    <a:gd name="connsiteX360" fmla="*/ 2083253 w 4262136"/>
                    <a:gd name="connsiteY360" fmla="*/ 326095 h 5635501"/>
                    <a:gd name="connsiteX361" fmla="*/ 2143295 w 4262136"/>
                    <a:gd name="connsiteY361" fmla="*/ 337933 h 5635501"/>
                    <a:gd name="connsiteX362" fmla="*/ 2225891 w 4262136"/>
                    <a:gd name="connsiteY362" fmla="*/ 364161 h 5635501"/>
                    <a:gd name="connsiteX363" fmla="*/ 2204017 w 4262136"/>
                    <a:gd name="connsiteY363" fmla="*/ 328170 h 5635501"/>
                    <a:gd name="connsiteX364" fmla="*/ 2294708 w 4262136"/>
                    <a:gd name="connsiteY364" fmla="*/ 378789 h 5635501"/>
                    <a:gd name="connsiteX365" fmla="*/ 2303655 w 4262136"/>
                    <a:gd name="connsiteY365" fmla="*/ 383619 h 5635501"/>
                    <a:gd name="connsiteX366" fmla="*/ 2305934 w 4262136"/>
                    <a:gd name="connsiteY366" fmla="*/ 389947 h 5635501"/>
                    <a:gd name="connsiteX367" fmla="*/ 2346143 w 4262136"/>
                    <a:gd name="connsiteY367" fmla="*/ 446246 h 5635501"/>
                    <a:gd name="connsiteX368" fmla="*/ 2285218 w 4262136"/>
                    <a:gd name="connsiteY368" fmla="*/ 343206 h 5635501"/>
                    <a:gd name="connsiteX369" fmla="*/ 2274298 w 4262136"/>
                    <a:gd name="connsiteY369" fmla="*/ 336607 h 5635501"/>
                    <a:gd name="connsiteX370" fmla="*/ 2274468 w 4262136"/>
                    <a:gd name="connsiteY370" fmla="*/ 334328 h 5635501"/>
                    <a:gd name="connsiteX371" fmla="*/ 2176156 w 4262136"/>
                    <a:gd name="connsiteY371" fmla="*/ 286907 h 5635501"/>
                    <a:gd name="connsiteX372" fmla="*/ 1908334 w 4262136"/>
                    <a:gd name="connsiteY372" fmla="*/ 379605 h 5635501"/>
                    <a:gd name="connsiteX373" fmla="*/ 2119312 w 4262136"/>
                    <a:gd name="connsiteY373" fmla="*/ 400628 h 5635501"/>
                    <a:gd name="connsiteX374" fmla="*/ 1566726 w 4262136"/>
                    <a:gd name="connsiteY374" fmla="*/ 3420598 h 5635501"/>
                    <a:gd name="connsiteX375" fmla="*/ 1441983 w 4262136"/>
                    <a:gd name="connsiteY375" fmla="*/ 3432776 h 5635501"/>
                    <a:gd name="connsiteX376" fmla="*/ 1358809 w 4262136"/>
                    <a:gd name="connsiteY376" fmla="*/ 3471353 h 5635501"/>
                    <a:gd name="connsiteX377" fmla="*/ 1302510 w 4262136"/>
                    <a:gd name="connsiteY377" fmla="*/ 3424884 h 5635501"/>
                    <a:gd name="connsiteX378" fmla="*/ 1222942 w 4262136"/>
                    <a:gd name="connsiteY378" fmla="*/ 3372122 h 5635501"/>
                    <a:gd name="connsiteX379" fmla="*/ 1199776 w 4262136"/>
                    <a:gd name="connsiteY379" fmla="*/ 3338410 h 5635501"/>
                    <a:gd name="connsiteX380" fmla="*/ 1263185 w 4262136"/>
                    <a:gd name="connsiteY380" fmla="*/ 3259047 h 5635501"/>
                    <a:gd name="connsiteX381" fmla="*/ 1336221 w 4262136"/>
                    <a:gd name="connsiteY381" fmla="*/ 3362053 h 5635501"/>
                    <a:gd name="connsiteX382" fmla="*/ 1382384 w 4262136"/>
                    <a:gd name="connsiteY382" fmla="*/ 3220130 h 5635501"/>
                    <a:gd name="connsiteX383" fmla="*/ 1226888 w 4262136"/>
                    <a:gd name="connsiteY383" fmla="*/ 3188086 h 5635501"/>
                    <a:gd name="connsiteX384" fmla="*/ 1214642 w 4262136"/>
                    <a:gd name="connsiteY384" fmla="*/ 3196964 h 5635501"/>
                    <a:gd name="connsiteX385" fmla="*/ 1164329 w 4262136"/>
                    <a:gd name="connsiteY385" fmla="*/ 3274321 h 5635501"/>
                    <a:gd name="connsiteX386" fmla="*/ 1334895 w 4262136"/>
                    <a:gd name="connsiteY386" fmla="*/ 3512072 h 5635501"/>
                    <a:gd name="connsiteX387" fmla="*/ 1566726 w 4262136"/>
                    <a:gd name="connsiteY387" fmla="*/ 3420598 h 5635501"/>
                    <a:gd name="connsiteX388" fmla="*/ 1306184 w 4262136"/>
                    <a:gd name="connsiteY388" fmla="*/ 3177234 h 5635501"/>
                    <a:gd name="connsiteX389" fmla="*/ 1306184 w 4262136"/>
                    <a:gd name="connsiteY389" fmla="*/ 3177234 h 5635501"/>
                    <a:gd name="connsiteX390" fmla="*/ 1399222 w 4262136"/>
                    <a:gd name="connsiteY390" fmla="*/ 3329464 h 5635501"/>
                    <a:gd name="connsiteX391" fmla="*/ 1435724 w 4262136"/>
                    <a:gd name="connsiteY391" fmla="*/ 3243467 h 5635501"/>
                    <a:gd name="connsiteX392" fmla="*/ 1353060 w 4262136"/>
                    <a:gd name="connsiteY392" fmla="*/ 3164987 h 5635501"/>
                    <a:gd name="connsiteX393" fmla="*/ 1399222 w 4262136"/>
                    <a:gd name="connsiteY393" fmla="*/ 3329396 h 5635501"/>
                    <a:gd name="connsiteX394" fmla="*/ 1157083 w 4262136"/>
                    <a:gd name="connsiteY394" fmla="*/ 2741295 h 5635501"/>
                    <a:gd name="connsiteX395" fmla="*/ 1080713 w 4262136"/>
                    <a:gd name="connsiteY395" fmla="*/ 2676219 h 5635501"/>
                    <a:gd name="connsiteX396" fmla="*/ 679507 w 4262136"/>
                    <a:gd name="connsiteY396" fmla="*/ 2776538 h 5635501"/>
                    <a:gd name="connsiteX397" fmla="*/ 682092 w 4262136"/>
                    <a:gd name="connsiteY397" fmla="*/ 2781844 h 5635501"/>
                    <a:gd name="connsiteX398" fmla="*/ 675288 w 4262136"/>
                    <a:gd name="connsiteY398" fmla="*/ 2802902 h 5635501"/>
                    <a:gd name="connsiteX399" fmla="*/ 955834 w 4262136"/>
                    <a:gd name="connsiteY399" fmla="*/ 2820489 h 5635501"/>
                    <a:gd name="connsiteX400" fmla="*/ 1065507 w 4262136"/>
                    <a:gd name="connsiteY400" fmla="*/ 2737043 h 5635501"/>
                    <a:gd name="connsiteX401" fmla="*/ 982572 w 4262136"/>
                    <a:gd name="connsiteY401" fmla="*/ 2840695 h 5635501"/>
                    <a:gd name="connsiteX402" fmla="*/ 1157083 w 4262136"/>
                    <a:gd name="connsiteY402" fmla="*/ 2741227 h 5635501"/>
                    <a:gd name="connsiteX403" fmla="*/ 1850775 w 4262136"/>
                    <a:gd name="connsiteY403" fmla="*/ 1149770 h 5635501"/>
                    <a:gd name="connsiteX404" fmla="*/ 1942249 w 4262136"/>
                    <a:gd name="connsiteY404" fmla="*/ 1067208 h 5635501"/>
                    <a:gd name="connsiteX405" fmla="*/ 1718242 w 4262136"/>
                    <a:gd name="connsiteY405" fmla="*/ 1051560 h 5635501"/>
                    <a:gd name="connsiteX406" fmla="*/ 1706336 w 4262136"/>
                    <a:gd name="connsiteY406" fmla="*/ 1044450 h 5635501"/>
                    <a:gd name="connsiteX407" fmla="*/ 1699736 w 4262136"/>
                    <a:gd name="connsiteY407" fmla="*/ 1056697 h 5635501"/>
                    <a:gd name="connsiteX408" fmla="*/ 1724909 w 4262136"/>
                    <a:gd name="connsiteY408" fmla="*/ 1093538 h 5635501"/>
                    <a:gd name="connsiteX409" fmla="*/ 1761819 w 4262136"/>
                    <a:gd name="connsiteY409" fmla="*/ 1086258 h 5635501"/>
                    <a:gd name="connsiteX410" fmla="*/ 1777263 w 4262136"/>
                    <a:gd name="connsiteY410" fmla="*/ 1131876 h 5635501"/>
                    <a:gd name="connsiteX411" fmla="*/ 1851762 w 4262136"/>
                    <a:gd name="connsiteY411" fmla="*/ 1124562 h 5635501"/>
                    <a:gd name="connsiteX412" fmla="*/ 2225244 w 4262136"/>
                    <a:gd name="connsiteY412" fmla="*/ 5175919 h 5635501"/>
                    <a:gd name="connsiteX413" fmla="*/ 2243920 w 4262136"/>
                    <a:gd name="connsiteY413" fmla="*/ 5183199 h 5635501"/>
                    <a:gd name="connsiteX414" fmla="*/ 2261541 w 4262136"/>
                    <a:gd name="connsiteY414" fmla="*/ 5151495 h 5635501"/>
                    <a:gd name="connsiteX415" fmla="*/ 2225244 w 4262136"/>
                    <a:gd name="connsiteY415" fmla="*/ 5175919 h 5635501"/>
                    <a:gd name="connsiteX416" fmla="*/ 2739356 w 4262136"/>
                    <a:gd name="connsiteY416" fmla="*/ 4311287 h 5635501"/>
                    <a:gd name="connsiteX417" fmla="*/ 2689894 w 4262136"/>
                    <a:gd name="connsiteY417" fmla="*/ 4425179 h 5635501"/>
                    <a:gd name="connsiteX418" fmla="*/ 2739492 w 4262136"/>
                    <a:gd name="connsiteY418" fmla="*/ 4474845 h 5635501"/>
                    <a:gd name="connsiteX419" fmla="*/ 2766706 w 4262136"/>
                    <a:gd name="connsiteY419" fmla="*/ 4602038 h 5635501"/>
                    <a:gd name="connsiteX420" fmla="*/ 2808140 w 4262136"/>
                    <a:gd name="connsiteY420" fmla="*/ 4413239 h 5635501"/>
                    <a:gd name="connsiteX421" fmla="*/ 2717687 w 4262136"/>
                    <a:gd name="connsiteY421" fmla="*/ 4161065 h 5635501"/>
                    <a:gd name="connsiteX422" fmla="*/ 2739356 w 4262136"/>
                    <a:gd name="connsiteY422" fmla="*/ 4311288 h 5635501"/>
                    <a:gd name="connsiteX423" fmla="*/ 2168876 w 4262136"/>
                    <a:gd name="connsiteY423" fmla="*/ 5223715 h 5635501"/>
                    <a:gd name="connsiteX424" fmla="*/ 2194084 w 4262136"/>
                    <a:gd name="connsiteY424" fmla="*/ 5213747 h 5635501"/>
                    <a:gd name="connsiteX425" fmla="*/ 2168774 w 4262136"/>
                    <a:gd name="connsiteY425" fmla="*/ 5223715 h 5635501"/>
                    <a:gd name="connsiteX426" fmla="*/ 1549173 w 4262136"/>
                    <a:gd name="connsiteY426" fmla="*/ 3692741 h 5635501"/>
                    <a:gd name="connsiteX427" fmla="*/ 1553459 w 4262136"/>
                    <a:gd name="connsiteY427" fmla="*/ 3480503 h 5635501"/>
                    <a:gd name="connsiteX428" fmla="*/ 1465965 w 4262136"/>
                    <a:gd name="connsiteY428" fmla="*/ 3563847 h 5635501"/>
                    <a:gd name="connsiteX429" fmla="*/ 1490390 w 4262136"/>
                    <a:gd name="connsiteY429" fmla="*/ 3563847 h 5635501"/>
                    <a:gd name="connsiteX430" fmla="*/ 1476783 w 4262136"/>
                    <a:gd name="connsiteY430" fmla="*/ 3633958 h 5635501"/>
                    <a:gd name="connsiteX431" fmla="*/ 1519408 w 4262136"/>
                    <a:gd name="connsiteY431" fmla="*/ 3650320 h 5635501"/>
                    <a:gd name="connsiteX432" fmla="*/ 1521414 w 4262136"/>
                    <a:gd name="connsiteY432" fmla="*/ 3733290 h 5635501"/>
                    <a:gd name="connsiteX433" fmla="*/ 1662283 w 4262136"/>
                    <a:gd name="connsiteY433" fmla="*/ 3788127 h 5635501"/>
                    <a:gd name="connsiteX434" fmla="*/ 1549173 w 4262136"/>
                    <a:gd name="connsiteY434" fmla="*/ 3692741 h 5635501"/>
                    <a:gd name="connsiteX435" fmla="*/ 2010625 w 4262136"/>
                    <a:gd name="connsiteY435" fmla="*/ 5295662 h 5635501"/>
                    <a:gd name="connsiteX436" fmla="*/ 2011680 w 4262136"/>
                    <a:gd name="connsiteY436" fmla="*/ 5294131 h 5635501"/>
                    <a:gd name="connsiteX437" fmla="*/ 2009401 w 4262136"/>
                    <a:gd name="connsiteY437" fmla="*/ 5332504 h 5635501"/>
                    <a:gd name="connsiteX438" fmla="*/ 2009741 w 4262136"/>
                    <a:gd name="connsiteY438" fmla="*/ 5365909 h 5635501"/>
                    <a:gd name="connsiteX439" fmla="*/ 2018279 w 4262136"/>
                    <a:gd name="connsiteY439" fmla="*/ 5339443 h 5635501"/>
                    <a:gd name="connsiteX440" fmla="*/ 2018279 w 4262136"/>
                    <a:gd name="connsiteY440" fmla="*/ 5339443 h 5635501"/>
                    <a:gd name="connsiteX441" fmla="*/ 2021681 w 4262136"/>
                    <a:gd name="connsiteY441" fmla="*/ 5332810 h 5635501"/>
                    <a:gd name="connsiteX442" fmla="*/ 2023450 w 4262136"/>
                    <a:gd name="connsiteY442" fmla="*/ 5342743 h 5635501"/>
                    <a:gd name="connsiteX443" fmla="*/ 2040459 w 4262136"/>
                    <a:gd name="connsiteY443" fmla="*/ 5259671 h 5635501"/>
                    <a:gd name="connsiteX444" fmla="*/ 2025015 w 4262136"/>
                    <a:gd name="connsiteY444" fmla="*/ 5195650 h 5635501"/>
                    <a:gd name="connsiteX445" fmla="*/ 2010625 w 4262136"/>
                    <a:gd name="connsiteY445" fmla="*/ 5295798 h 5635501"/>
                    <a:gd name="connsiteX446" fmla="*/ 2088084 w 4262136"/>
                    <a:gd name="connsiteY446" fmla="*/ 5105911 h 5635501"/>
                    <a:gd name="connsiteX447" fmla="*/ 2067673 w 4262136"/>
                    <a:gd name="connsiteY447" fmla="*/ 5103461 h 5635501"/>
                    <a:gd name="connsiteX448" fmla="*/ 2067673 w 4262136"/>
                    <a:gd name="connsiteY448" fmla="*/ 5077472 h 5635501"/>
                    <a:gd name="connsiteX449" fmla="*/ 2054508 w 4262136"/>
                    <a:gd name="connsiteY449" fmla="*/ 5058387 h 5635501"/>
                    <a:gd name="connsiteX450" fmla="*/ 2094003 w 4262136"/>
                    <a:gd name="connsiteY450" fmla="*/ 5018076 h 5635501"/>
                    <a:gd name="connsiteX451" fmla="*/ 2091724 w 4262136"/>
                    <a:gd name="connsiteY451" fmla="*/ 5096317 h 5635501"/>
                    <a:gd name="connsiteX452" fmla="*/ 2361996 w 4262136"/>
                    <a:gd name="connsiteY452" fmla="*/ 4649119 h 5635501"/>
                    <a:gd name="connsiteX453" fmla="*/ 2169489 w 4262136"/>
                    <a:gd name="connsiteY453" fmla="*/ 4807608 h 5635501"/>
                    <a:gd name="connsiteX454" fmla="*/ 2096316 w 4262136"/>
                    <a:gd name="connsiteY454" fmla="*/ 4865438 h 5635501"/>
                    <a:gd name="connsiteX455" fmla="*/ 2146425 w 4262136"/>
                    <a:gd name="connsiteY455" fmla="*/ 4911805 h 5635501"/>
                    <a:gd name="connsiteX456" fmla="*/ 2001849 w 4262136"/>
                    <a:gd name="connsiteY456" fmla="*/ 5021751 h 5635501"/>
                    <a:gd name="connsiteX457" fmla="*/ 1945175 w 4262136"/>
                    <a:gd name="connsiteY457" fmla="*/ 5046651 h 5635501"/>
                    <a:gd name="connsiteX458" fmla="*/ 2003005 w 4262136"/>
                    <a:gd name="connsiteY458" fmla="*/ 5060701 h 5635501"/>
                    <a:gd name="connsiteX459" fmla="*/ 2054304 w 4262136"/>
                    <a:gd name="connsiteY459" fmla="*/ 5091113 h 5635501"/>
                    <a:gd name="connsiteX460" fmla="*/ 2054304 w 4262136"/>
                    <a:gd name="connsiteY460" fmla="*/ 5091113 h 5635501"/>
                    <a:gd name="connsiteX461" fmla="*/ 2051651 w 4262136"/>
                    <a:gd name="connsiteY461" fmla="*/ 5105876 h 5635501"/>
                    <a:gd name="connsiteX462" fmla="*/ 2036683 w 4262136"/>
                    <a:gd name="connsiteY462" fmla="*/ 5155950 h 5635501"/>
                    <a:gd name="connsiteX463" fmla="*/ 2030934 w 4262136"/>
                    <a:gd name="connsiteY463" fmla="*/ 5173368 h 5635501"/>
                    <a:gd name="connsiteX464" fmla="*/ 2041139 w 4262136"/>
                    <a:gd name="connsiteY464" fmla="*/ 5255963 h 5635501"/>
                    <a:gd name="connsiteX465" fmla="*/ 2085158 w 4262136"/>
                    <a:gd name="connsiteY465" fmla="*/ 5113293 h 5635501"/>
                    <a:gd name="connsiteX466" fmla="*/ 2088084 w 4262136"/>
                    <a:gd name="connsiteY466" fmla="*/ 5106046 h 5635501"/>
                    <a:gd name="connsiteX467" fmla="*/ 2054542 w 4262136"/>
                    <a:gd name="connsiteY467" fmla="*/ 5188472 h 5635501"/>
                    <a:gd name="connsiteX468" fmla="*/ 2054542 w 4262136"/>
                    <a:gd name="connsiteY468" fmla="*/ 5188472 h 5635501"/>
                    <a:gd name="connsiteX469" fmla="*/ 2248852 w 4262136"/>
                    <a:gd name="connsiteY469" fmla="*/ 59259 h 5635501"/>
                    <a:gd name="connsiteX470" fmla="*/ 2273583 w 4262136"/>
                    <a:gd name="connsiteY470" fmla="*/ 49564 h 5635501"/>
                    <a:gd name="connsiteX471" fmla="*/ 2280013 w 4262136"/>
                    <a:gd name="connsiteY471" fmla="*/ 36705 h 5635501"/>
                    <a:gd name="connsiteX472" fmla="*/ 2280727 w 4262136"/>
                    <a:gd name="connsiteY472" fmla="*/ 31569 h 5635501"/>
                    <a:gd name="connsiteX473" fmla="*/ 2280387 w 4262136"/>
                    <a:gd name="connsiteY473" fmla="*/ 26738 h 5635501"/>
                    <a:gd name="connsiteX474" fmla="*/ 2248138 w 4262136"/>
                    <a:gd name="connsiteY474" fmla="*/ 50040 h 5635501"/>
                    <a:gd name="connsiteX475" fmla="*/ 2236640 w 4262136"/>
                    <a:gd name="connsiteY475" fmla="*/ 0 h 5635501"/>
                    <a:gd name="connsiteX476" fmla="*/ 2219189 w 4262136"/>
                    <a:gd name="connsiteY476" fmla="*/ 25411 h 5635501"/>
                    <a:gd name="connsiteX477" fmla="*/ 2248852 w 4262136"/>
                    <a:gd name="connsiteY477" fmla="*/ 59259 h 5635501"/>
                    <a:gd name="connsiteX478" fmla="*/ 540816 w 4262136"/>
                    <a:gd name="connsiteY478" fmla="*/ 2562974 h 5635501"/>
                    <a:gd name="connsiteX479" fmla="*/ 516051 w 4262136"/>
                    <a:gd name="connsiteY479" fmla="*/ 2561511 h 5635501"/>
                    <a:gd name="connsiteX480" fmla="*/ 518466 w 4262136"/>
                    <a:gd name="connsiteY480" fmla="*/ 2567770 h 5635501"/>
                    <a:gd name="connsiteX481" fmla="*/ 542279 w 4262136"/>
                    <a:gd name="connsiteY481" fmla="*/ 2566409 h 5635501"/>
                    <a:gd name="connsiteX482" fmla="*/ 540816 w 4262136"/>
                    <a:gd name="connsiteY482" fmla="*/ 2562804 h 5635501"/>
                    <a:gd name="connsiteX483" fmla="*/ 503566 w 4262136"/>
                    <a:gd name="connsiteY483" fmla="*/ 2696664 h 5635501"/>
                    <a:gd name="connsiteX484" fmla="*/ 550409 w 4262136"/>
                    <a:gd name="connsiteY484" fmla="*/ 2680505 h 5635501"/>
                    <a:gd name="connsiteX485" fmla="*/ 563438 w 4262136"/>
                    <a:gd name="connsiteY485" fmla="*/ 2676253 h 5635501"/>
                    <a:gd name="connsiteX486" fmla="*/ 613342 w 4262136"/>
                    <a:gd name="connsiteY486" fmla="*/ 2660401 h 5635501"/>
                    <a:gd name="connsiteX487" fmla="*/ 579324 w 4262136"/>
                    <a:gd name="connsiteY487" fmla="*/ 2657339 h 5635501"/>
                    <a:gd name="connsiteX488" fmla="*/ 574494 w 4262136"/>
                    <a:gd name="connsiteY488" fmla="*/ 2660503 h 5635501"/>
                    <a:gd name="connsiteX489" fmla="*/ 566057 w 4262136"/>
                    <a:gd name="connsiteY489" fmla="*/ 2657781 h 5635501"/>
                    <a:gd name="connsiteX490" fmla="*/ 374401 w 4262136"/>
                    <a:gd name="connsiteY490" fmla="*/ 2712992 h 5635501"/>
                    <a:gd name="connsiteX491" fmla="*/ 503566 w 4262136"/>
                    <a:gd name="connsiteY491" fmla="*/ 2696494 h 5635501"/>
                    <a:gd name="connsiteX492" fmla="*/ 564016 w 4262136"/>
                    <a:gd name="connsiteY492" fmla="*/ 2565627 h 5635501"/>
                    <a:gd name="connsiteX493" fmla="*/ 564016 w 4262136"/>
                    <a:gd name="connsiteY493" fmla="*/ 2565627 h 5635501"/>
                    <a:gd name="connsiteX494" fmla="*/ 564016 w 4262136"/>
                    <a:gd name="connsiteY494" fmla="*/ 2565627 h 5635501"/>
                    <a:gd name="connsiteX495" fmla="*/ 146073 w 4262136"/>
                    <a:gd name="connsiteY495" fmla="*/ 2935741 h 5635501"/>
                    <a:gd name="connsiteX496" fmla="*/ 60212 w 4262136"/>
                    <a:gd name="connsiteY496" fmla="*/ 3018473 h 5635501"/>
                    <a:gd name="connsiteX497" fmla="*/ 70417 w 4262136"/>
                    <a:gd name="connsiteY497" fmla="*/ 3028134 h 5635501"/>
                    <a:gd name="connsiteX498" fmla="*/ 83378 w 4262136"/>
                    <a:gd name="connsiteY498" fmla="*/ 3030549 h 5635501"/>
                    <a:gd name="connsiteX499" fmla="*/ 88889 w 4262136"/>
                    <a:gd name="connsiteY499" fmla="*/ 3030821 h 5635501"/>
                    <a:gd name="connsiteX500" fmla="*/ 133588 w 4262136"/>
                    <a:gd name="connsiteY500" fmla="*/ 3021704 h 5635501"/>
                    <a:gd name="connsiteX501" fmla="*/ 142467 w 4262136"/>
                    <a:gd name="connsiteY501" fmla="*/ 3012621 h 5635501"/>
                    <a:gd name="connsiteX502" fmla="*/ 153080 w 4262136"/>
                    <a:gd name="connsiteY502" fmla="*/ 2978978 h 5635501"/>
                    <a:gd name="connsiteX503" fmla="*/ 170770 w 4262136"/>
                    <a:gd name="connsiteY503" fmla="*/ 2985782 h 5635501"/>
                    <a:gd name="connsiteX504" fmla="*/ 181383 w 4262136"/>
                    <a:gd name="connsiteY504" fmla="*/ 2965643 h 5635501"/>
                    <a:gd name="connsiteX505" fmla="*/ 206114 w 4262136"/>
                    <a:gd name="connsiteY505" fmla="*/ 2938837 h 5635501"/>
                    <a:gd name="connsiteX506" fmla="*/ 206114 w 4262136"/>
                    <a:gd name="connsiteY506" fmla="*/ 2938837 h 5635501"/>
                    <a:gd name="connsiteX507" fmla="*/ 231083 w 4262136"/>
                    <a:gd name="connsiteY507" fmla="*/ 2934414 h 5635501"/>
                    <a:gd name="connsiteX508" fmla="*/ 293812 w 4262136"/>
                    <a:gd name="connsiteY508" fmla="*/ 2783920 h 5635501"/>
                    <a:gd name="connsiteX509" fmla="*/ 146073 w 4262136"/>
                    <a:gd name="connsiteY509" fmla="*/ 2935571 h 5635501"/>
                    <a:gd name="connsiteX510" fmla="*/ 598714 w 4262136"/>
                    <a:gd name="connsiteY510" fmla="*/ 2620702 h 5635501"/>
                    <a:gd name="connsiteX511" fmla="*/ 589189 w 4262136"/>
                    <a:gd name="connsiteY511" fmla="*/ 2636962 h 5635501"/>
                    <a:gd name="connsiteX512" fmla="*/ 605212 w 4262136"/>
                    <a:gd name="connsiteY512" fmla="*/ 2636248 h 5635501"/>
                    <a:gd name="connsiteX513" fmla="*/ 598714 w 4262136"/>
                    <a:gd name="connsiteY513" fmla="*/ 2620532 h 5635501"/>
                    <a:gd name="connsiteX514" fmla="*/ 582216 w 4262136"/>
                    <a:gd name="connsiteY514" fmla="*/ 1611868 h 5635501"/>
                    <a:gd name="connsiteX515" fmla="*/ 473358 w 4262136"/>
                    <a:gd name="connsiteY515" fmla="*/ 1564243 h 5635501"/>
                    <a:gd name="connsiteX516" fmla="*/ 519249 w 4262136"/>
                    <a:gd name="connsiteY516" fmla="*/ 1597105 h 5635501"/>
                    <a:gd name="connsiteX517" fmla="*/ 536257 w 4262136"/>
                    <a:gd name="connsiteY517" fmla="*/ 1595846 h 5635501"/>
                    <a:gd name="connsiteX518" fmla="*/ 525780 w 4262136"/>
                    <a:gd name="connsiteY518" fmla="*/ 1582239 h 5635501"/>
                    <a:gd name="connsiteX519" fmla="*/ 557178 w 4262136"/>
                    <a:gd name="connsiteY519" fmla="*/ 1609997 h 5635501"/>
                    <a:gd name="connsiteX520" fmla="*/ 526937 w 4262136"/>
                    <a:gd name="connsiteY520" fmla="*/ 1612310 h 5635501"/>
                    <a:gd name="connsiteX521" fmla="*/ 529624 w 4262136"/>
                    <a:gd name="connsiteY521" fmla="*/ 1677659 h 5635501"/>
                    <a:gd name="connsiteX522" fmla="*/ 524011 w 4262136"/>
                    <a:gd name="connsiteY522" fmla="*/ 1701471 h 5635501"/>
                    <a:gd name="connsiteX523" fmla="*/ 539761 w 4262136"/>
                    <a:gd name="connsiteY523" fmla="*/ 1709738 h 5635501"/>
                    <a:gd name="connsiteX524" fmla="*/ 520847 w 4262136"/>
                    <a:gd name="connsiteY524" fmla="*/ 1726440 h 5635501"/>
                    <a:gd name="connsiteX525" fmla="*/ 537856 w 4262136"/>
                    <a:gd name="connsiteY525" fmla="*/ 1839618 h 5635501"/>
                    <a:gd name="connsiteX526" fmla="*/ 517071 w 4262136"/>
                    <a:gd name="connsiteY526" fmla="*/ 1936909 h 5635501"/>
                    <a:gd name="connsiteX527" fmla="*/ 567452 w 4262136"/>
                    <a:gd name="connsiteY527" fmla="*/ 1868023 h 5635501"/>
                    <a:gd name="connsiteX528" fmla="*/ 616540 w 4262136"/>
                    <a:gd name="connsiteY528" fmla="*/ 1703444 h 5635501"/>
                    <a:gd name="connsiteX529" fmla="*/ 602524 w 4262136"/>
                    <a:gd name="connsiteY529" fmla="*/ 1698239 h 5635501"/>
                    <a:gd name="connsiteX530" fmla="*/ 611981 w 4262136"/>
                    <a:gd name="connsiteY530" fmla="*/ 1679087 h 5635501"/>
                    <a:gd name="connsiteX531" fmla="*/ 608954 w 4262136"/>
                    <a:gd name="connsiteY531" fmla="*/ 1666841 h 5635501"/>
                    <a:gd name="connsiteX532" fmla="*/ 606232 w 4262136"/>
                    <a:gd name="connsiteY532" fmla="*/ 1658541 h 5635501"/>
                    <a:gd name="connsiteX533" fmla="*/ 546803 w 4262136"/>
                    <a:gd name="connsiteY533" fmla="*/ 1643029 h 5635501"/>
                    <a:gd name="connsiteX534" fmla="*/ 571194 w 4262136"/>
                    <a:gd name="connsiteY534" fmla="*/ 1623740 h 5635501"/>
                    <a:gd name="connsiteX535" fmla="*/ 582216 w 4262136"/>
                    <a:gd name="connsiteY535" fmla="*/ 1611868 h 5635501"/>
                    <a:gd name="connsiteX536" fmla="*/ 581297 w 4262136"/>
                    <a:gd name="connsiteY536" fmla="*/ 1784339 h 5635501"/>
                    <a:gd name="connsiteX537" fmla="*/ 567350 w 4262136"/>
                    <a:gd name="connsiteY537" fmla="*/ 1790666 h 5635501"/>
                    <a:gd name="connsiteX538" fmla="*/ 581297 w 4262136"/>
                    <a:gd name="connsiteY538" fmla="*/ 1784339 h 5635501"/>
                    <a:gd name="connsiteX539" fmla="*/ 556906 w 4262136"/>
                    <a:gd name="connsiteY539" fmla="*/ 1696675 h 5635501"/>
                    <a:gd name="connsiteX540" fmla="*/ 560308 w 4262136"/>
                    <a:gd name="connsiteY540" fmla="*/ 1730250 h 5635501"/>
                    <a:gd name="connsiteX541" fmla="*/ 560308 w 4262136"/>
                    <a:gd name="connsiteY541" fmla="*/ 1730250 h 5635501"/>
                    <a:gd name="connsiteX542" fmla="*/ 556906 w 4262136"/>
                    <a:gd name="connsiteY542" fmla="*/ 1696709 h 5635501"/>
                    <a:gd name="connsiteX543" fmla="*/ 267346 w 4262136"/>
                    <a:gd name="connsiteY543" fmla="*/ 3328749 h 5635501"/>
                    <a:gd name="connsiteX544" fmla="*/ 96611 w 4262136"/>
                    <a:gd name="connsiteY544" fmla="*/ 3184344 h 5635501"/>
                    <a:gd name="connsiteX545" fmla="*/ 168422 w 4262136"/>
                    <a:gd name="connsiteY545" fmla="*/ 3313271 h 5635501"/>
                    <a:gd name="connsiteX546" fmla="*/ 211591 w 4262136"/>
                    <a:gd name="connsiteY546" fmla="*/ 3521121 h 5635501"/>
                    <a:gd name="connsiteX547" fmla="*/ 332150 w 4262136"/>
                    <a:gd name="connsiteY547" fmla="*/ 3375558 h 5635501"/>
                    <a:gd name="connsiteX548" fmla="*/ 531461 w 4262136"/>
                    <a:gd name="connsiteY548" fmla="*/ 3310074 h 5635501"/>
                    <a:gd name="connsiteX549" fmla="*/ 267346 w 4262136"/>
                    <a:gd name="connsiteY549" fmla="*/ 3328749 h 5635501"/>
                    <a:gd name="connsiteX550" fmla="*/ 516731 w 4262136"/>
                    <a:gd name="connsiteY550" fmla="*/ 1936739 h 5635501"/>
                    <a:gd name="connsiteX551" fmla="*/ 513976 w 4262136"/>
                    <a:gd name="connsiteY551" fmla="*/ 1940140 h 5635501"/>
                    <a:gd name="connsiteX552" fmla="*/ 516731 w 4262136"/>
                    <a:gd name="connsiteY552" fmla="*/ 1936739 h 5635501"/>
                    <a:gd name="connsiteX553" fmla="*/ 486898 w 4262136"/>
                    <a:gd name="connsiteY553" fmla="*/ 2003244 h 5635501"/>
                    <a:gd name="connsiteX554" fmla="*/ 616165 w 4262136"/>
                    <a:gd name="connsiteY554" fmla="*/ 2539399 h 5635501"/>
                    <a:gd name="connsiteX555" fmla="*/ 403758 w 4262136"/>
                    <a:gd name="connsiteY555" fmla="*/ 2149554 h 5635501"/>
                    <a:gd name="connsiteX556" fmla="*/ 346812 w 4262136"/>
                    <a:gd name="connsiteY556" fmla="*/ 2196431 h 5635501"/>
                    <a:gd name="connsiteX557" fmla="*/ 637189 w 4262136"/>
                    <a:gd name="connsiteY557" fmla="*/ 2561647 h 5635501"/>
                    <a:gd name="connsiteX558" fmla="*/ 803706 w 4262136"/>
                    <a:gd name="connsiteY558" fmla="*/ 2591038 h 5635501"/>
                    <a:gd name="connsiteX559" fmla="*/ 1002846 w 4262136"/>
                    <a:gd name="connsiteY559" fmla="*/ 2585017 h 5635501"/>
                    <a:gd name="connsiteX560" fmla="*/ 827280 w 4262136"/>
                    <a:gd name="connsiteY560" fmla="*/ 2573859 h 5635501"/>
                    <a:gd name="connsiteX561" fmla="*/ 827280 w 4262136"/>
                    <a:gd name="connsiteY561" fmla="*/ 2576853 h 5635501"/>
                    <a:gd name="connsiteX562" fmla="*/ 764483 w 4262136"/>
                    <a:gd name="connsiteY562" fmla="*/ 2508817 h 5635501"/>
                    <a:gd name="connsiteX563" fmla="*/ 763157 w 4262136"/>
                    <a:gd name="connsiteY563" fmla="*/ 2506198 h 5635501"/>
                    <a:gd name="connsiteX564" fmla="*/ 707912 w 4262136"/>
                    <a:gd name="connsiteY564" fmla="*/ 2486229 h 5635501"/>
                    <a:gd name="connsiteX565" fmla="*/ 765436 w 4262136"/>
                    <a:gd name="connsiteY565" fmla="*/ 2567430 h 5635501"/>
                    <a:gd name="connsiteX566" fmla="*/ 602354 w 4262136"/>
                    <a:gd name="connsiteY566" fmla="*/ 2338082 h 5635501"/>
                    <a:gd name="connsiteX567" fmla="*/ 654061 w 4262136"/>
                    <a:gd name="connsiteY567" fmla="*/ 2100705 h 5635501"/>
                    <a:gd name="connsiteX568" fmla="*/ 605620 w 4262136"/>
                    <a:gd name="connsiteY568" fmla="*/ 1994433 h 5635501"/>
                    <a:gd name="connsiteX569" fmla="*/ 511118 w 4262136"/>
                    <a:gd name="connsiteY569" fmla="*/ 2103562 h 5635501"/>
                    <a:gd name="connsiteX570" fmla="*/ 550273 w 4262136"/>
                    <a:gd name="connsiteY570" fmla="*/ 2403328 h 5635501"/>
                    <a:gd name="connsiteX571" fmla="*/ 475638 w 4262136"/>
                    <a:gd name="connsiteY571" fmla="*/ 2200445 h 5635501"/>
                    <a:gd name="connsiteX572" fmla="*/ 610178 w 4262136"/>
                    <a:gd name="connsiteY572" fmla="*/ 1974532 h 5635501"/>
                    <a:gd name="connsiteX573" fmla="*/ 643176 w 4262136"/>
                    <a:gd name="connsiteY573" fmla="*/ 2027430 h 5635501"/>
                    <a:gd name="connsiteX574" fmla="*/ 664301 w 4262136"/>
                    <a:gd name="connsiteY574" fmla="*/ 1980588 h 5635501"/>
                    <a:gd name="connsiteX575" fmla="*/ 640488 w 4262136"/>
                    <a:gd name="connsiteY575" fmla="*/ 2006509 h 5635501"/>
                    <a:gd name="connsiteX576" fmla="*/ 616165 w 4262136"/>
                    <a:gd name="connsiteY576" fmla="*/ 1952455 h 5635501"/>
                    <a:gd name="connsiteX577" fmla="*/ 661137 w 4262136"/>
                    <a:gd name="connsiteY577" fmla="*/ 1947624 h 5635501"/>
                    <a:gd name="connsiteX578" fmla="*/ 660865 w 4262136"/>
                    <a:gd name="connsiteY578" fmla="*/ 1946570 h 5635501"/>
                    <a:gd name="connsiteX579" fmla="*/ 659368 w 4262136"/>
                    <a:gd name="connsiteY579" fmla="*/ 1942250 h 5635501"/>
                    <a:gd name="connsiteX580" fmla="*/ 645081 w 4262136"/>
                    <a:gd name="connsiteY580" fmla="*/ 1919356 h 5635501"/>
                    <a:gd name="connsiteX581" fmla="*/ 694543 w 4262136"/>
                    <a:gd name="connsiteY581" fmla="*/ 1909694 h 5635501"/>
                    <a:gd name="connsiteX582" fmla="*/ 783261 w 4262136"/>
                    <a:gd name="connsiteY582" fmla="*/ 1778726 h 5635501"/>
                    <a:gd name="connsiteX583" fmla="*/ 486898 w 4262136"/>
                    <a:gd name="connsiteY583" fmla="*/ 2003244 h 5635501"/>
                    <a:gd name="connsiteX584" fmla="*/ 661307 w 4262136"/>
                    <a:gd name="connsiteY584" fmla="*/ 2120537 h 5635501"/>
                    <a:gd name="connsiteX585" fmla="*/ 636950 w 4262136"/>
                    <a:gd name="connsiteY585" fmla="*/ 2173435 h 5635501"/>
                    <a:gd name="connsiteX586" fmla="*/ 636950 w 4262136"/>
                    <a:gd name="connsiteY586" fmla="*/ 2173435 h 5635501"/>
                    <a:gd name="connsiteX587" fmla="*/ 661307 w 4262136"/>
                    <a:gd name="connsiteY587" fmla="*/ 2120537 h 5635501"/>
                    <a:gd name="connsiteX588" fmla="*/ 612628 w 4262136"/>
                    <a:gd name="connsiteY588" fmla="*/ 2206330 h 5635501"/>
                    <a:gd name="connsiteX589" fmla="*/ 598714 w 4262136"/>
                    <a:gd name="connsiteY589" fmla="*/ 2185920 h 5635501"/>
                    <a:gd name="connsiteX590" fmla="*/ 612628 w 4262136"/>
                    <a:gd name="connsiteY590" fmla="*/ 2206330 h 5635501"/>
                    <a:gd name="connsiteX591" fmla="*/ 602184 w 4262136"/>
                    <a:gd name="connsiteY591" fmla="*/ 1905272 h 5635501"/>
                    <a:gd name="connsiteX592" fmla="*/ 602184 w 4262136"/>
                    <a:gd name="connsiteY592" fmla="*/ 1905272 h 5635501"/>
                    <a:gd name="connsiteX593" fmla="*/ 575140 w 4262136"/>
                    <a:gd name="connsiteY593" fmla="*/ 1556215 h 5635501"/>
                    <a:gd name="connsiteX594" fmla="*/ 601878 w 4262136"/>
                    <a:gd name="connsiteY594" fmla="*/ 1584518 h 5635501"/>
                    <a:gd name="connsiteX595" fmla="*/ 616642 w 4262136"/>
                    <a:gd name="connsiteY595" fmla="*/ 1607106 h 5635501"/>
                    <a:gd name="connsiteX596" fmla="*/ 669437 w 4262136"/>
                    <a:gd name="connsiteY596" fmla="*/ 1652894 h 5635501"/>
                    <a:gd name="connsiteX597" fmla="*/ 611845 w 4262136"/>
                    <a:gd name="connsiteY597" fmla="*/ 1525735 h 5635501"/>
                    <a:gd name="connsiteX598" fmla="*/ 567894 w 4262136"/>
                    <a:gd name="connsiteY598" fmla="*/ 1495119 h 5635501"/>
                    <a:gd name="connsiteX599" fmla="*/ 575140 w 4262136"/>
                    <a:gd name="connsiteY599" fmla="*/ 1556215 h 5635501"/>
                    <a:gd name="connsiteX600" fmla="*/ 564050 w 4262136"/>
                    <a:gd name="connsiteY600" fmla="*/ 2638833 h 5635501"/>
                    <a:gd name="connsiteX601" fmla="*/ 574255 w 4262136"/>
                    <a:gd name="connsiteY601" fmla="*/ 2620226 h 5635501"/>
                    <a:gd name="connsiteX602" fmla="*/ 573915 w 4262136"/>
                    <a:gd name="connsiteY602" fmla="*/ 2582432 h 5635501"/>
                    <a:gd name="connsiteX603" fmla="*/ 565989 w 4262136"/>
                    <a:gd name="connsiteY603" fmla="*/ 2582738 h 5635501"/>
                    <a:gd name="connsiteX604" fmla="*/ 563778 w 4262136"/>
                    <a:gd name="connsiteY604" fmla="*/ 2600019 h 5635501"/>
                    <a:gd name="connsiteX605" fmla="*/ 556804 w 4262136"/>
                    <a:gd name="connsiteY605" fmla="*/ 2586412 h 5635501"/>
                    <a:gd name="connsiteX606" fmla="*/ 556804 w 4262136"/>
                    <a:gd name="connsiteY606" fmla="*/ 2586412 h 5635501"/>
                    <a:gd name="connsiteX607" fmla="*/ 552416 w 4262136"/>
                    <a:gd name="connsiteY607" fmla="*/ 2583316 h 5635501"/>
                    <a:gd name="connsiteX608" fmla="*/ 525202 w 4262136"/>
                    <a:gd name="connsiteY608" fmla="*/ 2585391 h 5635501"/>
                    <a:gd name="connsiteX609" fmla="*/ 539285 w 4262136"/>
                    <a:gd name="connsiteY609" fmla="*/ 2633016 h 5635501"/>
                    <a:gd name="connsiteX610" fmla="*/ 506220 w 4262136"/>
                    <a:gd name="connsiteY610" fmla="*/ 2587432 h 5635501"/>
                    <a:gd name="connsiteX611" fmla="*/ 261291 w 4262136"/>
                    <a:gd name="connsiteY611" fmla="*/ 2667374 h 5635501"/>
                    <a:gd name="connsiteX612" fmla="*/ 91712 w 4262136"/>
                    <a:gd name="connsiteY612" fmla="*/ 2966357 h 5635501"/>
                    <a:gd name="connsiteX613" fmla="*/ 162197 w 4262136"/>
                    <a:gd name="connsiteY613" fmla="*/ 2876312 h 5635501"/>
                    <a:gd name="connsiteX614" fmla="*/ 324428 w 4262136"/>
                    <a:gd name="connsiteY614" fmla="*/ 2731838 h 5635501"/>
                    <a:gd name="connsiteX615" fmla="*/ 564050 w 4262136"/>
                    <a:gd name="connsiteY615" fmla="*/ 2638833 h 5635501"/>
                    <a:gd name="connsiteX616" fmla="*/ 47659 w 4262136"/>
                    <a:gd name="connsiteY616" fmla="*/ 3008369 h 5635501"/>
                    <a:gd name="connsiteX617" fmla="*/ 77459 w 4262136"/>
                    <a:gd name="connsiteY617" fmla="*/ 2954553 h 5635501"/>
                    <a:gd name="connsiteX618" fmla="*/ 118790 w 4262136"/>
                    <a:gd name="connsiteY618" fmla="*/ 2789192 h 5635501"/>
                    <a:gd name="connsiteX619" fmla="*/ 33201 w 4262136"/>
                    <a:gd name="connsiteY619" fmla="*/ 3037761 h 5635501"/>
                    <a:gd name="connsiteX620" fmla="*/ 35991 w 4262136"/>
                    <a:gd name="connsiteY620" fmla="*/ 2991496 h 5635501"/>
                    <a:gd name="connsiteX621" fmla="*/ 47659 w 4262136"/>
                    <a:gd name="connsiteY621" fmla="*/ 3008369 h 5635501"/>
                    <a:gd name="connsiteX622" fmla="*/ 686242 w 4262136"/>
                    <a:gd name="connsiteY622" fmla="*/ 2429181 h 5635501"/>
                    <a:gd name="connsiteX623" fmla="*/ 744685 w 4262136"/>
                    <a:gd name="connsiteY623" fmla="*/ 2431460 h 5635501"/>
                    <a:gd name="connsiteX624" fmla="*/ 856025 w 4262136"/>
                    <a:gd name="connsiteY624" fmla="*/ 2324780 h 5635501"/>
                    <a:gd name="connsiteX625" fmla="*/ 781492 w 4262136"/>
                    <a:gd name="connsiteY625" fmla="*/ 2230279 h 5635501"/>
                    <a:gd name="connsiteX626" fmla="*/ 686242 w 4262136"/>
                    <a:gd name="connsiteY626" fmla="*/ 2429181 h 5635501"/>
                    <a:gd name="connsiteX627" fmla="*/ 668213 w 4262136"/>
                    <a:gd name="connsiteY627" fmla="*/ 1677931 h 5635501"/>
                    <a:gd name="connsiteX628" fmla="*/ 633651 w 4262136"/>
                    <a:gd name="connsiteY628" fmla="*/ 1638878 h 5635501"/>
                    <a:gd name="connsiteX629" fmla="*/ 631712 w 4262136"/>
                    <a:gd name="connsiteY629" fmla="*/ 1639627 h 5635501"/>
                    <a:gd name="connsiteX630" fmla="*/ 642155 w 4262136"/>
                    <a:gd name="connsiteY630" fmla="*/ 1685483 h 5635501"/>
                    <a:gd name="connsiteX631" fmla="*/ 651034 w 4262136"/>
                    <a:gd name="connsiteY631" fmla="*/ 1699532 h 5635501"/>
                    <a:gd name="connsiteX632" fmla="*/ 643108 w 4262136"/>
                    <a:gd name="connsiteY632" fmla="*/ 1699022 h 5635501"/>
                    <a:gd name="connsiteX633" fmla="*/ 632052 w 4262136"/>
                    <a:gd name="connsiteY633" fmla="*/ 1775358 h 5635501"/>
                    <a:gd name="connsiteX634" fmla="*/ 668213 w 4262136"/>
                    <a:gd name="connsiteY634" fmla="*/ 1677931 h 5635501"/>
                    <a:gd name="connsiteX635" fmla="*/ 2144043 w 4262136"/>
                    <a:gd name="connsiteY635" fmla="*/ 4385957 h 5635501"/>
                    <a:gd name="connsiteX636" fmla="*/ 2362812 w 4262136"/>
                    <a:gd name="connsiteY636" fmla="*/ 4503352 h 5635501"/>
                    <a:gd name="connsiteX637" fmla="*/ 2320018 w 4262136"/>
                    <a:gd name="connsiteY637" fmla="*/ 4458108 h 5635501"/>
                    <a:gd name="connsiteX638" fmla="*/ 2211161 w 4262136"/>
                    <a:gd name="connsiteY638" fmla="*/ 4490459 h 5635501"/>
                    <a:gd name="connsiteX639" fmla="*/ 2144043 w 4262136"/>
                    <a:gd name="connsiteY639" fmla="*/ 4385957 h 5635501"/>
                    <a:gd name="connsiteX640" fmla="*/ 2581071 w 4262136"/>
                    <a:gd name="connsiteY640" fmla="*/ 4486377 h 5635501"/>
                    <a:gd name="connsiteX641" fmla="*/ 2462008 w 4262136"/>
                    <a:gd name="connsiteY641" fmla="*/ 4694737 h 5635501"/>
                    <a:gd name="connsiteX642" fmla="*/ 2474629 w 4262136"/>
                    <a:gd name="connsiteY642" fmla="*/ 4739946 h 5635501"/>
                    <a:gd name="connsiteX643" fmla="*/ 2523070 w 4262136"/>
                    <a:gd name="connsiteY643" fmla="*/ 4608365 h 5635501"/>
                    <a:gd name="connsiteX644" fmla="*/ 2581003 w 4262136"/>
                    <a:gd name="connsiteY644" fmla="*/ 4486377 h 5635501"/>
                    <a:gd name="connsiteX645" fmla="*/ 2642303 w 4262136"/>
                    <a:gd name="connsiteY645" fmla="*/ 4390277 h 5635501"/>
                    <a:gd name="connsiteX646" fmla="*/ 2503000 w 4262136"/>
                    <a:gd name="connsiteY646" fmla="*/ 4825161 h 5635501"/>
                    <a:gd name="connsiteX647" fmla="*/ 2511777 w 4262136"/>
                    <a:gd name="connsiteY647" fmla="*/ 4954429 h 5635501"/>
                    <a:gd name="connsiteX648" fmla="*/ 2530248 w 4262136"/>
                    <a:gd name="connsiteY648" fmla="*/ 4939733 h 5635501"/>
                    <a:gd name="connsiteX649" fmla="*/ 2521403 w 4262136"/>
                    <a:gd name="connsiteY649" fmla="*/ 4890646 h 5635501"/>
                    <a:gd name="connsiteX650" fmla="*/ 2594338 w 4262136"/>
                    <a:gd name="connsiteY650" fmla="*/ 4514034 h 5635501"/>
                    <a:gd name="connsiteX651" fmla="*/ 2642133 w 4262136"/>
                    <a:gd name="connsiteY651" fmla="*/ 4390277 h 5635501"/>
                    <a:gd name="connsiteX652" fmla="*/ 2385570 w 4262136"/>
                    <a:gd name="connsiteY652" fmla="*/ 465228 h 5635501"/>
                    <a:gd name="connsiteX653" fmla="*/ 2403089 w 4262136"/>
                    <a:gd name="connsiteY653" fmla="*/ 475434 h 5635501"/>
                    <a:gd name="connsiteX654" fmla="*/ 2616619 w 4262136"/>
                    <a:gd name="connsiteY654" fmla="*/ 120083 h 5635501"/>
                    <a:gd name="connsiteX655" fmla="*/ 2729457 w 4262136"/>
                    <a:gd name="connsiteY655" fmla="*/ 133486 h 5635501"/>
                    <a:gd name="connsiteX656" fmla="*/ 2820591 w 4262136"/>
                    <a:gd name="connsiteY656" fmla="*/ 188357 h 5635501"/>
                    <a:gd name="connsiteX657" fmla="*/ 2794295 w 4262136"/>
                    <a:gd name="connsiteY657" fmla="*/ 198766 h 5635501"/>
                    <a:gd name="connsiteX658" fmla="*/ 2685029 w 4262136"/>
                    <a:gd name="connsiteY658" fmla="*/ 413079 h 5635501"/>
                    <a:gd name="connsiteX659" fmla="*/ 2863657 w 4262136"/>
                    <a:gd name="connsiteY659" fmla="*/ 281838 h 5635501"/>
                    <a:gd name="connsiteX660" fmla="*/ 2924889 w 4262136"/>
                    <a:gd name="connsiteY660" fmla="*/ 293812 h 5635501"/>
                    <a:gd name="connsiteX661" fmla="*/ 2908152 w 4262136"/>
                    <a:gd name="connsiteY661" fmla="*/ 165497 h 5635501"/>
                    <a:gd name="connsiteX662" fmla="*/ 2889817 w 4262136"/>
                    <a:gd name="connsiteY662" fmla="*/ 146583 h 5635501"/>
                    <a:gd name="connsiteX663" fmla="*/ 2780347 w 4262136"/>
                    <a:gd name="connsiteY663" fmla="*/ 108857 h 5635501"/>
                    <a:gd name="connsiteX664" fmla="*/ 2760957 w 4262136"/>
                    <a:gd name="connsiteY664" fmla="*/ 108347 h 5635501"/>
                    <a:gd name="connsiteX665" fmla="*/ 2720136 w 4262136"/>
                    <a:gd name="connsiteY665" fmla="*/ 110524 h 5635501"/>
                    <a:gd name="connsiteX666" fmla="*/ 2696867 w 4262136"/>
                    <a:gd name="connsiteY666" fmla="*/ 75111 h 5635501"/>
                    <a:gd name="connsiteX667" fmla="*/ 2695473 w 4262136"/>
                    <a:gd name="connsiteY667" fmla="*/ 84500 h 5635501"/>
                    <a:gd name="connsiteX668" fmla="*/ 2644038 w 4262136"/>
                    <a:gd name="connsiteY668" fmla="*/ 74839 h 5635501"/>
                    <a:gd name="connsiteX669" fmla="*/ 2663326 w 4262136"/>
                    <a:gd name="connsiteY669" fmla="*/ 56776 h 5635501"/>
                    <a:gd name="connsiteX670" fmla="*/ 2566647 w 4262136"/>
                    <a:gd name="connsiteY670" fmla="*/ 18472 h 5635501"/>
                    <a:gd name="connsiteX671" fmla="*/ 2573451 w 4262136"/>
                    <a:gd name="connsiteY671" fmla="*/ 12553 h 5635501"/>
                    <a:gd name="connsiteX672" fmla="*/ 2561102 w 4262136"/>
                    <a:gd name="connsiteY672" fmla="*/ 11940 h 5635501"/>
                    <a:gd name="connsiteX673" fmla="*/ 2498544 w 4262136"/>
                    <a:gd name="connsiteY673" fmla="*/ 33882 h 5635501"/>
                    <a:gd name="connsiteX674" fmla="*/ 2521438 w 4262136"/>
                    <a:gd name="connsiteY674" fmla="*/ 67151 h 5635501"/>
                    <a:gd name="connsiteX675" fmla="*/ 2547325 w 4262136"/>
                    <a:gd name="connsiteY675" fmla="*/ 88106 h 5635501"/>
                    <a:gd name="connsiteX676" fmla="*/ 2518240 w 4262136"/>
                    <a:gd name="connsiteY676" fmla="*/ 73411 h 5635501"/>
                    <a:gd name="connsiteX677" fmla="*/ 2492488 w 4262136"/>
                    <a:gd name="connsiteY677" fmla="*/ 58068 h 5635501"/>
                    <a:gd name="connsiteX678" fmla="*/ 2447585 w 4262136"/>
                    <a:gd name="connsiteY678" fmla="*/ 108109 h 5635501"/>
                    <a:gd name="connsiteX679" fmla="*/ 2399960 w 4262136"/>
                    <a:gd name="connsiteY679" fmla="*/ 194208 h 5635501"/>
                    <a:gd name="connsiteX680" fmla="*/ 2365636 w 4262136"/>
                    <a:gd name="connsiteY680" fmla="*/ 294016 h 5635501"/>
                    <a:gd name="connsiteX681" fmla="*/ 2385570 w 4262136"/>
                    <a:gd name="connsiteY681" fmla="*/ 465228 h 5635501"/>
                    <a:gd name="connsiteX682" fmla="*/ 2849199 w 4262136"/>
                    <a:gd name="connsiteY682" fmla="*/ 151822 h 5635501"/>
                    <a:gd name="connsiteX683" fmla="*/ 2865154 w 4262136"/>
                    <a:gd name="connsiteY683" fmla="*/ 171994 h 5635501"/>
                    <a:gd name="connsiteX684" fmla="*/ 2919344 w 4262136"/>
                    <a:gd name="connsiteY684" fmla="*/ 194514 h 5635501"/>
                    <a:gd name="connsiteX685" fmla="*/ 2887470 w 4262136"/>
                    <a:gd name="connsiteY685" fmla="*/ 230947 h 5635501"/>
                    <a:gd name="connsiteX686" fmla="*/ 2884306 w 4262136"/>
                    <a:gd name="connsiteY686" fmla="*/ 205196 h 5635501"/>
                    <a:gd name="connsiteX687" fmla="*/ 2847601 w 4262136"/>
                    <a:gd name="connsiteY687" fmla="*/ 178866 h 5635501"/>
                    <a:gd name="connsiteX688" fmla="*/ 2833211 w 4262136"/>
                    <a:gd name="connsiteY688" fmla="*/ 182846 h 5635501"/>
                    <a:gd name="connsiteX689" fmla="*/ 2845936 w 4262136"/>
                    <a:gd name="connsiteY689" fmla="*/ 152865 h 5635501"/>
                    <a:gd name="connsiteX690" fmla="*/ 2849199 w 4262136"/>
                    <a:gd name="connsiteY690" fmla="*/ 151822 h 5635501"/>
                    <a:gd name="connsiteX691" fmla="*/ 2823618 w 4262136"/>
                    <a:gd name="connsiteY691" fmla="*/ 137432 h 5635501"/>
                    <a:gd name="connsiteX692" fmla="*/ 2788410 w 4262136"/>
                    <a:gd name="connsiteY692" fmla="*/ 141684 h 5635501"/>
                    <a:gd name="connsiteX693" fmla="*/ 2823618 w 4262136"/>
                    <a:gd name="connsiteY693" fmla="*/ 137432 h 5635501"/>
                    <a:gd name="connsiteX694" fmla="*/ 1659629 w 4262136"/>
                    <a:gd name="connsiteY694" fmla="*/ 902596 h 5635501"/>
                    <a:gd name="connsiteX695" fmla="*/ 1655887 w 4262136"/>
                    <a:gd name="connsiteY695" fmla="*/ 851025 h 5635501"/>
                    <a:gd name="connsiteX696" fmla="*/ 1640273 w 4262136"/>
                    <a:gd name="connsiteY696" fmla="*/ 941138 h 5635501"/>
                    <a:gd name="connsiteX697" fmla="*/ 1659629 w 4262136"/>
                    <a:gd name="connsiteY697" fmla="*/ 902596 h 5635501"/>
                    <a:gd name="connsiteX698" fmla="*/ 1929901 w 4262136"/>
                    <a:gd name="connsiteY698" fmla="*/ 1174739 h 5635501"/>
                    <a:gd name="connsiteX699" fmla="*/ 2568552 w 4262136"/>
                    <a:gd name="connsiteY699" fmla="*/ 1168309 h 5635501"/>
                    <a:gd name="connsiteX700" fmla="*/ 2757113 w 4262136"/>
                    <a:gd name="connsiteY700" fmla="*/ 1409224 h 5635501"/>
                    <a:gd name="connsiteX701" fmla="*/ 2553006 w 4262136"/>
                    <a:gd name="connsiteY701" fmla="*/ 1090408 h 5635501"/>
                    <a:gd name="connsiteX702" fmla="*/ 2545590 w 4262136"/>
                    <a:gd name="connsiteY702" fmla="*/ 1126637 h 5635501"/>
                    <a:gd name="connsiteX703" fmla="*/ 2318861 w 4262136"/>
                    <a:gd name="connsiteY703" fmla="*/ 1005330 h 5635501"/>
                    <a:gd name="connsiteX704" fmla="*/ 2414111 w 4262136"/>
                    <a:gd name="connsiteY704" fmla="*/ 1074590 h 5635501"/>
                    <a:gd name="connsiteX705" fmla="*/ 1929901 w 4262136"/>
                    <a:gd name="connsiteY705" fmla="*/ 1174705 h 5635501"/>
                    <a:gd name="connsiteX706" fmla="*/ 2847601 w 4262136"/>
                    <a:gd name="connsiteY706" fmla="*/ 178866 h 5635501"/>
                    <a:gd name="connsiteX707" fmla="*/ 2849199 w 4262136"/>
                    <a:gd name="connsiteY707" fmla="*/ 177403 h 5635501"/>
                    <a:gd name="connsiteX708" fmla="*/ 2847601 w 4262136"/>
                    <a:gd name="connsiteY708" fmla="*/ 178866 h 5635501"/>
                    <a:gd name="connsiteX709" fmla="*/ 3770777 w 4262136"/>
                    <a:gd name="connsiteY709" fmla="*/ 3053817 h 5635501"/>
                    <a:gd name="connsiteX710" fmla="*/ 3786698 w 4262136"/>
                    <a:gd name="connsiteY710" fmla="*/ 3013608 h 5635501"/>
                    <a:gd name="connsiteX711" fmla="*/ 3811327 w 4262136"/>
                    <a:gd name="connsiteY711" fmla="*/ 3070282 h 5635501"/>
                    <a:gd name="connsiteX712" fmla="*/ 3814388 w 4262136"/>
                    <a:gd name="connsiteY712" fmla="*/ 3076609 h 5635501"/>
                    <a:gd name="connsiteX713" fmla="*/ 3841602 w 4262136"/>
                    <a:gd name="connsiteY713" fmla="*/ 3061607 h 5635501"/>
                    <a:gd name="connsiteX714" fmla="*/ 3827995 w 4262136"/>
                    <a:gd name="connsiteY714" fmla="*/ 3026160 h 5635501"/>
                    <a:gd name="connsiteX715" fmla="*/ 3711960 w 4262136"/>
                    <a:gd name="connsiteY715" fmla="*/ 2804670 h 5635501"/>
                    <a:gd name="connsiteX716" fmla="*/ 3770777 w 4262136"/>
                    <a:gd name="connsiteY716" fmla="*/ 3053817 h 5635501"/>
                    <a:gd name="connsiteX717" fmla="*/ 3811327 w 4262136"/>
                    <a:gd name="connsiteY717" fmla="*/ 3070282 h 5635501"/>
                    <a:gd name="connsiteX718" fmla="*/ 3802108 w 4262136"/>
                    <a:gd name="connsiteY718" fmla="*/ 3070282 h 5635501"/>
                    <a:gd name="connsiteX719" fmla="*/ 3795746 w 4262136"/>
                    <a:gd name="connsiteY719" fmla="*/ 3105490 h 5635501"/>
                    <a:gd name="connsiteX720" fmla="*/ 3811224 w 4262136"/>
                    <a:gd name="connsiteY720" fmla="*/ 3131616 h 5635501"/>
                    <a:gd name="connsiteX721" fmla="*/ 3826703 w 4262136"/>
                    <a:gd name="connsiteY721" fmla="*/ 3101817 h 5635501"/>
                    <a:gd name="connsiteX722" fmla="*/ 3814388 w 4262136"/>
                    <a:gd name="connsiteY722" fmla="*/ 3076643 h 5635501"/>
                    <a:gd name="connsiteX723" fmla="*/ 3811327 w 4262136"/>
                    <a:gd name="connsiteY723" fmla="*/ 3070214 h 5635501"/>
                    <a:gd name="connsiteX724" fmla="*/ 2492965 w 4262136"/>
                    <a:gd name="connsiteY724" fmla="*/ 4978139 h 5635501"/>
                    <a:gd name="connsiteX725" fmla="*/ 2493917 w 4262136"/>
                    <a:gd name="connsiteY725" fmla="*/ 4720148 h 5635501"/>
                    <a:gd name="connsiteX726" fmla="*/ 2477487 w 4262136"/>
                    <a:gd name="connsiteY726" fmla="*/ 5066246 h 5635501"/>
                    <a:gd name="connsiteX727" fmla="*/ 2516811 w 4262136"/>
                    <a:gd name="connsiteY727" fmla="*/ 5048454 h 5635501"/>
                    <a:gd name="connsiteX728" fmla="*/ 2492965 w 4262136"/>
                    <a:gd name="connsiteY728" fmla="*/ 4978139 h 5635501"/>
                    <a:gd name="connsiteX729" fmla="*/ 4261315 w 4262136"/>
                    <a:gd name="connsiteY729" fmla="*/ 2481229 h 5635501"/>
                    <a:gd name="connsiteX730" fmla="*/ 4261961 w 4262136"/>
                    <a:gd name="connsiteY730" fmla="*/ 2470581 h 5635501"/>
                    <a:gd name="connsiteX731" fmla="*/ 4114902 w 4262136"/>
                    <a:gd name="connsiteY731" fmla="*/ 2261201 h 5635501"/>
                    <a:gd name="connsiteX732" fmla="*/ 4053091 w 4262136"/>
                    <a:gd name="connsiteY732" fmla="*/ 2239804 h 5635501"/>
                    <a:gd name="connsiteX733" fmla="*/ 4062242 w 4262136"/>
                    <a:gd name="connsiteY733" fmla="*/ 2202384 h 5635501"/>
                    <a:gd name="connsiteX734" fmla="*/ 4039791 w 4262136"/>
                    <a:gd name="connsiteY734" fmla="*/ 2184389 h 5635501"/>
                    <a:gd name="connsiteX735" fmla="*/ 4009446 w 4262136"/>
                    <a:gd name="connsiteY735" fmla="*/ 2301240 h 5635501"/>
                    <a:gd name="connsiteX736" fmla="*/ 4022611 w 4262136"/>
                    <a:gd name="connsiteY736" fmla="*/ 2301648 h 5635501"/>
                    <a:gd name="connsiteX737" fmla="*/ 4013562 w 4262136"/>
                    <a:gd name="connsiteY737" fmla="*/ 2329543 h 5635501"/>
                    <a:gd name="connsiteX738" fmla="*/ 4026557 w 4262136"/>
                    <a:gd name="connsiteY738" fmla="*/ 2371147 h 5635501"/>
                    <a:gd name="connsiteX739" fmla="*/ 4192429 w 4262136"/>
                    <a:gd name="connsiteY739" fmla="*/ 2542427 h 5635501"/>
                    <a:gd name="connsiteX740" fmla="*/ 4111602 w 4262136"/>
                    <a:gd name="connsiteY740" fmla="*/ 2523241 h 5635501"/>
                    <a:gd name="connsiteX741" fmla="*/ 4039144 w 4262136"/>
                    <a:gd name="connsiteY741" fmla="*/ 2584915 h 5635501"/>
                    <a:gd name="connsiteX742" fmla="*/ 3980123 w 4262136"/>
                    <a:gd name="connsiteY742" fmla="*/ 2750378 h 5635501"/>
                    <a:gd name="connsiteX743" fmla="*/ 3912972 w 4262136"/>
                    <a:gd name="connsiteY743" fmla="*/ 2670062 h 5635501"/>
                    <a:gd name="connsiteX744" fmla="*/ 3906474 w 4262136"/>
                    <a:gd name="connsiteY744" fmla="*/ 2644276 h 5635501"/>
                    <a:gd name="connsiteX745" fmla="*/ 3923279 w 4262136"/>
                    <a:gd name="connsiteY745" fmla="*/ 2638017 h 5635501"/>
                    <a:gd name="connsiteX746" fmla="*/ 3943180 w 4262136"/>
                    <a:gd name="connsiteY746" fmla="*/ 2614204 h 5635501"/>
                    <a:gd name="connsiteX747" fmla="*/ 3959100 w 4262136"/>
                    <a:gd name="connsiteY747" fmla="*/ 2529976 h 5635501"/>
                    <a:gd name="connsiteX748" fmla="*/ 3929164 w 4262136"/>
                    <a:gd name="connsiteY748" fmla="*/ 2561239 h 5635501"/>
                    <a:gd name="connsiteX749" fmla="*/ 3860449 w 4262136"/>
                    <a:gd name="connsiteY749" fmla="*/ 2461906 h 5635501"/>
                    <a:gd name="connsiteX750" fmla="*/ 3744788 w 4262136"/>
                    <a:gd name="connsiteY750" fmla="*/ 2488577 h 5635501"/>
                    <a:gd name="connsiteX751" fmla="*/ 3746148 w 4262136"/>
                    <a:gd name="connsiteY751" fmla="*/ 2409213 h 5635501"/>
                    <a:gd name="connsiteX752" fmla="*/ 3689373 w 4262136"/>
                    <a:gd name="connsiteY752" fmla="*/ 2328046 h 5635501"/>
                    <a:gd name="connsiteX753" fmla="*/ 3577454 w 4262136"/>
                    <a:gd name="connsiteY753" fmla="*/ 2273618 h 5635501"/>
                    <a:gd name="connsiteX754" fmla="*/ 3686311 w 4262136"/>
                    <a:gd name="connsiteY754" fmla="*/ 2495992 h 5635501"/>
                    <a:gd name="connsiteX755" fmla="*/ 4032409 w 4262136"/>
                    <a:gd name="connsiteY755" fmla="*/ 2770891 h 5635501"/>
                    <a:gd name="connsiteX756" fmla="*/ 4260328 w 4262136"/>
                    <a:gd name="connsiteY756" fmla="*/ 2492659 h 5635501"/>
                    <a:gd name="connsiteX757" fmla="*/ 4256246 w 4262136"/>
                    <a:gd name="connsiteY757" fmla="*/ 2487046 h 5635501"/>
                    <a:gd name="connsiteX758" fmla="*/ 4261315 w 4262136"/>
                    <a:gd name="connsiteY758" fmla="*/ 2481093 h 5635501"/>
                    <a:gd name="connsiteX759" fmla="*/ 4059249 w 4262136"/>
                    <a:gd name="connsiteY759" fmla="*/ 2333625 h 5635501"/>
                    <a:gd name="connsiteX760" fmla="*/ 4059249 w 4262136"/>
                    <a:gd name="connsiteY760" fmla="*/ 2339850 h 5635501"/>
                    <a:gd name="connsiteX761" fmla="*/ 4062310 w 4262136"/>
                    <a:gd name="connsiteY761" fmla="*/ 2358696 h 5635501"/>
                    <a:gd name="connsiteX762" fmla="*/ 4028769 w 4262136"/>
                    <a:gd name="connsiteY762" fmla="*/ 2345531 h 5635501"/>
                    <a:gd name="connsiteX763" fmla="*/ 4089694 w 4262136"/>
                    <a:gd name="connsiteY763" fmla="*/ 2315426 h 5635501"/>
                    <a:gd name="connsiteX764" fmla="*/ 4059249 w 4262136"/>
                    <a:gd name="connsiteY764" fmla="*/ 2333625 h 5635501"/>
                    <a:gd name="connsiteX765" fmla="*/ 3891234 w 4262136"/>
                    <a:gd name="connsiteY765" fmla="*/ 2568723 h 5635501"/>
                    <a:gd name="connsiteX766" fmla="*/ 3903481 w 4262136"/>
                    <a:gd name="connsiteY766" fmla="*/ 2568927 h 5635501"/>
                    <a:gd name="connsiteX767" fmla="*/ 3891166 w 4262136"/>
                    <a:gd name="connsiteY767" fmla="*/ 2568723 h 5635501"/>
                    <a:gd name="connsiteX768" fmla="*/ 2543787 w 4262136"/>
                    <a:gd name="connsiteY768" fmla="*/ 5095297 h 5635501"/>
                    <a:gd name="connsiteX769" fmla="*/ 2543787 w 4262136"/>
                    <a:gd name="connsiteY769" fmla="*/ 5100059 h 5635501"/>
                    <a:gd name="connsiteX770" fmla="*/ 2517934 w 4262136"/>
                    <a:gd name="connsiteY770" fmla="*/ 5062300 h 5635501"/>
                    <a:gd name="connsiteX771" fmla="*/ 2491638 w 4262136"/>
                    <a:gd name="connsiteY771" fmla="*/ 5084411 h 5635501"/>
                    <a:gd name="connsiteX772" fmla="*/ 2592467 w 4262136"/>
                    <a:gd name="connsiteY772" fmla="*/ 5144147 h 5635501"/>
                    <a:gd name="connsiteX773" fmla="*/ 2543787 w 4262136"/>
                    <a:gd name="connsiteY773" fmla="*/ 5095297 h 5635501"/>
                    <a:gd name="connsiteX774" fmla="*/ 2121150 w 4262136"/>
                    <a:gd name="connsiteY774" fmla="*/ 4630545 h 5635501"/>
                    <a:gd name="connsiteX775" fmla="*/ 2060836 w 4262136"/>
                    <a:gd name="connsiteY775" fmla="*/ 4643268 h 5635501"/>
                    <a:gd name="connsiteX776" fmla="*/ 2383495 w 4262136"/>
                    <a:gd name="connsiteY776" fmla="*/ 4606766 h 5635501"/>
                    <a:gd name="connsiteX777" fmla="*/ 2604611 w 4262136"/>
                    <a:gd name="connsiteY777" fmla="*/ 4200049 h 5635501"/>
                    <a:gd name="connsiteX778" fmla="*/ 2598794 w 4262136"/>
                    <a:gd name="connsiteY778" fmla="*/ 4203655 h 5635501"/>
                    <a:gd name="connsiteX779" fmla="*/ 2591276 w 4262136"/>
                    <a:gd name="connsiteY779" fmla="*/ 4210458 h 5635501"/>
                    <a:gd name="connsiteX780" fmla="*/ 2520893 w 4262136"/>
                    <a:gd name="connsiteY780" fmla="*/ 4366736 h 5635501"/>
                    <a:gd name="connsiteX781" fmla="*/ 2531099 w 4262136"/>
                    <a:gd name="connsiteY781" fmla="*/ 4385174 h 5635501"/>
                    <a:gd name="connsiteX782" fmla="*/ 2507286 w 4262136"/>
                    <a:gd name="connsiteY782" fmla="*/ 4388202 h 5635501"/>
                    <a:gd name="connsiteX783" fmla="*/ 2345361 w 4262136"/>
                    <a:gd name="connsiteY783" fmla="*/ 4530260 h 5635501"/>
                    <a:gd name="connsiteX784" fmla="*/ 2125095 w 4262136"/>
                    <a:gd name="connsiteY784" fmla="*/ 4378881 h 5635501"/>
                    <a:gd name="connsiteX785" fmla="*/ 2070157 w 4262136"/>
                    <a:gd name="connsiteY785" fmla="*/ 4442018 h 5635501"/>
                    <a:gd name="connsiteX786" fmla="*/ 2105603 w 4262136"/>
                    <a:gd name="connsiteY786" fmla="*/ 4517844 h 5635501"/>
                    <a:gd name="connsiteX787" fmla="*/ 2036683 w 4262136"/>
                    <a:gd name="connsiteY787" fmla="*/ 4481819 h 5635501"/>
                    <a:gd name="connsiteX788" fmla="*/ 2232218 w 4262136"/>
                    <a:gd name="connsiteY788" fmla="*/ 4600881 h 5635501"/>
                    <a:gd name="connsiteX789" fmla="*/ 2121150 w 4262136"/>
                    <a:gd name="connsiteY789" fmla="*/ 4630545 h 5635501"/>
                    <a:gd name="connsiteX790" fmla="*/ 2563382 w 4262136"/>
                    <a:gd name="connsiteY790" fmla="*/ 4333059 h 5635501"/>
                    <a:gd name="connsiteX791" fmla="*/ 2563382 w 4262136"/>
                    <a:gd name="connsiteY791" fmla="*/ 4333059 h 5635501"/>
                    <a:gd name="connsiteX792" fmla="*/ 2235109 w 4262136"/>
                    <a:gd name="connsiteY792" fmla="*/ 4618163 h 5635501"/>
                    <a:gd name="connsiteX793" fmla="*/ 2235109 w 4262136"/>
                    <a:gd name="connsiteY793" fmla="*/ 4618163 h 5635501"/>
                    <a:gd name="connsiteX794" fmla="*/ 2525588 w 4262136"/>
                    <a:gd name="connsiteY794" fmla="*/ 5001442 h 5635501"/>
                    <a:gd name="connsiteX795" fmla="*/ 2534058 w 4262136"/>
                    <a:gd name="connsiteY795" fmla="*/ 5022125 h 5635501"/>
                    <a:gd name="connsiteX796" fmla="*/ 2540862 w 4262136"/>
                    <a:gd name="connsiteY796" fmla="*/ 5022771 h 5635501"/>
                    <a:gd name="connsiteX797" fmla="*/ 2525554 w 4262136"/>
                    <a:gd name="connsiteY797" fmla="*/ 5001544 h 5635501"/>
                    <a:gd name="connsiteX798" fmla="*/ 2841954 w 4262136"/>
                    <a:gd name="connsiteY798" fmla="*/ 4280875 h 5635501"/>
                    <a:gd name="connsiteX799" fmla="*/ 2726803 w 4262136"/>
                    <a:gd name="connsiteY799" fmla="*/ 4170623 h 5635501"/>
                    <a:gd name="connsiteX800" fmla="*/ 2836783 w 4262136"/>
                    <a:gd name="connsiteY800" fmla="*/ 4454026 h 5635501"/>
                    <a:gd name="connsiteX801" fmla="*/ 2818856 w 4262136"/>
                    <a:gd name="connsiteY801" fmla="*/ 4564142 h 5635501"/>
                    <a:gd name="connsiteX802" fmla="*/ 2705712 w 4262136"/>
                    <a:gd name="connsiteY802" fmla="*/ 4618809 h 5635501"/>
                    <a:gd name="connsiteX803" fmla="*/ 2645365 w 4262136"/>
                    <a:gd name="connsiteY803" fmla="*/ 4592853 h 5635501"/>
                    <a:gd name="connsiteX804" fmla="*/ 2659346 w 4262136"/>
                    <a:gd name="connsiteY804" fmla="*/ 4520293 h 5635501"/>
                    <a:gd name="connsiteX805" fmla="*/ 2693364 w 4262136"/>
                    <a:gd name="connsiteY805" fmla="*/ 4641873 h 5635501"/>
                    <a:gd name="connsiteX806" fmla="*/ 2862603 w 4262136"/>
                    <a:gd name="connsiteY806" fmla="*/ 4559856 h 5635501"/>
                    <a:gd name="connsiteX807" fmla="*/ 2854642 w 4262136"/>
                    <a:gd name="connsiteY807" fmla="*/ 4400210 h 5635501"/>
                    <a:gd name="connsiteX808" fmla="*/ 2841750 w 4262136"/>
                    <a:gd name="connsiteY808" fmla="*/ 4280978 h 5635501"/>
                    <a:gd name="connsiteX809" fmla="*/ 2669007 w 4262136"/>
                    <a:gd name="connsiteY809" fmla="*/ 4770188 h 5635501"/>
                    <a:gd name="connsiteX810" fmla="*/ 2732722 w 4262136"/>
                    <a:gd name="connsiteY810" fmla="*/ 4819616 h 5635501"/>
                    <a:gd name="connsiteX811" fmla="*/ 2730035 w 4262136"/>
                    <a:gd name="connsiteY811" fmla="*/ 4903436 h 5635501"/>
                    <a:gd name="connsiteX812" fmla="*/ 2756365 w 4262136"/>
                    <a:gd name="connsiteY812" fmla="*/ 4972357 h 5635501"/>
                    <a:gd name="connsiteX813" fmla="*/ 2877877 w 4262136"/>
                    <a:gd name="connsiteY813" fmla="*/ 4885747 h 5635501"/>
                    <a:gd name="connsiteX814" fmla="*/ 2783273 w 4262136"/>
                    <a:gd name="connsiteY814" fmla="*/ 5007361 h 5635501"/>
                    <a:gd name="connsiteX815" fmla="*/ 2754460 w 4262136"/>
                    <a:gd name="connsiteY815" fmla="*/ 5096182 h 5635501"/>
                    <a:gd name="connsiteX816" fmla="*/ 2726633 w 4262136"/>
                    <a:gd name="connsiteY816" fmla="*/ 5071519 h 5635501"/>
                    <a:gd name="connsiteX817" fmla="*/ 2685812 w 4262136"/>
                    <a:gd name="connsiteY817" fmla="*/ 5075771 h 5635501"/>
                    <a:gd name="connsiteX818" fmla="*/ 2686424 w 4262136"/>
                    <a:gd name="connsiteY818" fmla="*/ 5073661 h 5635501"/>
                    <a:gd name="connsiteX819" fmla="*/ 2676899 w 4262136"/>
                    <a:gd name="connsiteY819" fmla="*/ 5076825 h 5635501"/>
                    <a:gd name="connsiteX820" fmla="*/ 2676491 w 4262136"/>
                    <a:gd name="connsiteY820" fmla="*/ 5076825 h 5635501"/>
                    <a:gd name="connsiteX821" fmla="*/ 2676151 w 4262136"/>
                    <a:gd name="connsiteY821" fmla="*/ 5082404 h 5635501"/>
                    <a:gd name="connsiteX822" fmla="*/ 2671286 w 4262136"/>
                    <a:gd name="connsiteY822" fmla="*/ 5078662 h 5635501"/>
                    <a:gd name="connsiteX823" fmla="*/ 2591752 w 4262136"/>
                    <a:gd name="connsiteY823" fmla="*/ 5067436 h 5635501"/>
                    <a:gd name="connsiteX824" fmla="*/ 2568722 w 4262136"/>
                    <a:gd name="connsiteY824" fmla="*/ 5081758 h 5635501"/>
                    <a:gd name="connsiteX825" fmla="*/ 2593861 w 4262136"/>
                    <a:gd name="connsiteY825" fmla="*/ 5110707 h 5635501"/>
                    <a:gd name="connsiteX826" fmla="*/ 2915705 w 4262136"/>
                    <a:gd name="connsiteY826" fmla="*/ 4829005 h 5635501"/>
                    <a:gd name="connsiteX827" fmla="*/ 2668803 w 4262136"/>
                    <a:gd name="connsiteY827" fmla="*/ 4770290 h 5635501"/>
                    <a:gd name="connsiteX828" fmla="*/ 2769428 w 4262136"/>
                    <a:gd name="connsiteY828" fmla="*/ 4880474 h 5635501"/>
                    <a:gd name="connsiteX829" fmla="*/ 2775823 w 4262136"/>
                    <a:gd name="connsiteY829" fmla="*/ 4873671 h 5635501"/>
                    <a:gd name="connsiteX830" fmla="*/ 2769224 w 4262136"/>
                    <a:gd name="connsiteY830" fmla="*/ 4880576 h 5635501"/>
                    <a:gd name="connsiteX831" fmla="*/ 2616347 w 4262136"/>
                    <a:gd name="connsiteY831" fmla="*/ 4120583 h 5635501"/>
                    <a:gd name="connsiteX832" fmla="*/ 2606788 w 4262136"/>
                    <a:gd name="connsiteY832" fmla="*/ 4160384 h 5635501"/>
                    <a:gd name="connsiteX833" fmla="*/ 2612231 w 4262136"/>
                    <a:gd name="connsiteY833" fmla="*/ 4156234 h 5635501"/>
                    <a:gd name="connsiteX834" fmla="*/ 2615973 w 4262136"/>
                    <a:gd name="connsiteY834" fmla="*/ 4120685 h 5635501"/>
                    <a:gd name="connsiteX835" fmla="*/ 3828710 w 4262136"/>
                    <a:gd name="connsiteY835" fmla="*/ 2756263 h 5635501"/>
                    <a:gd name="connsiteX836" fmla="*/ 3765674 w 4262136"/>
                    <a:gd name="connsiteY836" fmla="*/ 2816101 h 5635501"/>
                    <a:gd name="connsiteX837" fmla="*/ 3824253 w 4262136"/>
                    <a:gd name="connsiteY837" fmla="*/ 2881721 h 5635501"/>
                    <a:gd name="connsiteX838" fmla="*/ 3887093 w 4262136"/>
                    <a:gd name="connsiteY838" fmla="*/ 2822911 h 5635501"/>
                    <a:gd name="connsiteX839" fmla="*/ 3887118 w 4262136"/>
                    <a:gd name="connsiteY839" fmla="*/ 2821849 h 5635501"/>
                    <a:gd name="connsiteX840" fmla="*/ 3828335 w 4262136"/>
                    <a:gd name="connsiteY840" fmla="*/ 2756365 h 5635501"/>
                    <a:gd name="connsiteX841" fmla="*/ 1973444 w 4262136"/>
                    <a:gd name="connsiteY841" fmla="*/ 5363664 h 5635501"/>
                    <a:gd name="connsiteX842" fmla="*/ 1932325 w 4262136"/>
                    <a:gd name="connsiteY842" fmla="*/ 5318798 h 5635501"/>
                    <a:gd name="connsiteX843" fmla="*/ 1930003 w 4262136"/>
                    <a:gd name="connsiteY843" fmla="*/ 5318760 h 5635501"/>
                    <a:gd name="connsiteX844" fmla="*/ 1883160 w 4262136"/>
                    <a:gd name="connsiteY844" fmla="*/ 5363936 h 5635501"/>
                    <a:gd name="connsiteX845" fmla="*/ 1924207 w 4262136"/>
                    <a:gd name="connsiteY845" fmla="*/ 5408801 h 5635501"/>
                    <a:gd name="connsiteX846" fmla="*/ 1926703 w 4262136"/>
                    <a:gd name="connsiteY846" fmla="*/ 5408839 h 5635501"/>
                    <a:gd name="connsiteX847" fmla="*/ 1973444 w 4262136"/>
                    <a:gd name="connsiteY847" fmla="*/ 5363663 h 5635501"/>
                    <a:gd name="connsiteX848" fmla="*/ 2562939 w 4262136"/>
                    <a:gd name="connsiteY848" fmla="*/ 5032602 h 5635501"/>
                    <a:gd name="connsiteX849" fmla="*/ 2552530 w 4262136"/>
                    <a:gd name="connsiteY849" fmla="*/ 5011919 h 5635501"/>
                    <a:gd name="connsiteX850" fmla="*/ 2543957 w 4262136"/>
                    <a:gd name="connsiteY850" fmla="*/ 5016308 h 5635501"/>
                    <a:gd name="connsiteX851" fmla="*/ 2562939 w 4262136"/>
                    <a:gd name="connsiteY851" fmla="*/ 5032602 h 5635501"/>
                    <a:gd name="connsiteX852" fmla="*/ 1649866 w 4262136"/>
                    <a:gd name="connsiteY852" fmla="*/ 3634162 h 5635501"/>
                    <a:gd name="connsiteX853" fmla="*/ 1643062 w 4262136"/>
                    <a:gd name="connsiteY853" fmla="*/ 3623752 h 5635501"/>
                    <a:gd name="connsiteX854" fmla="*/ 1653540 w 4262136"/>
                    <a:gd name="connsiteY854" fmla="*/ 3613547 h 5635501"/>
                    <a:gd name="connsiteX855" fmla="*/ 1617583 w 4262136"/>
                    <a:gd name="connsiteY855" fmla="*/ 3563813 h 5635501"/>
                    <a:gd name="connsiteX856" fmla="*/ 1612923 w 4262136"/>
                    <a:gd name="connsiteY856" fmla="*/ 3564936 h 5635501"/>
                    <a:gd name="connsiteX857" fmla="*/ 1613127 w 4262136"/>
                    <a:gd name="connsiteY857" fmla="*/ 3564085 h 5635501"/>
                    <a:gd name="connsiteX858" fmla="*/ 1586695 w 4262136"/>
                    <a:gd name="connsiteY858" fmla="*/ 3570209 h 5635501"/>
                    <a:gd name="connsiteX859" fmla="*/ 1617515 w 4262136"/>
                    <a:gd name="connsiteY859" fmla="*/ 3468699 h 5635501"/>
                    <a:gd name="connsiteX860" fmla="*/ 1640613 w 4262136"/>
                    <a:gd name="connsiteY860" fmla="*/ 3394778 h 5635501"/>
                    <a:gd name="connsiteX861" fmla="*/ 1602989 w 4262136"/>
                    <a:gd name="connsiteY861" fmla="*/ 3740740 h 5635501"/>
                    <a:gd name="connsiteX862" fmla="*/ 1696334 w 4262136"/>
                    <a:gd name="connsiteY862" fmla="*/ 3774315 h 5635501"/>
                    <a:gd name="connsiteX863" fmla="*/ 1688034 w 4262136"/>
                    <a:gd name="connsiteY863" fmla="*/ 3753905 h 5635501"/>
                    <a:gd name="connsiteX864" fmla="*/ 1649866 w 4262136"/>
                    <a:gd name="connsiteY864" fmla="*/ 3634162 h 5635501"/>
                    <a:gd name="connsiteX865" fmla="*/ 1632857 w 4262136"/>
                    <a:gd name="connsiteY865" fmla="*/ 3597559 h 5635501"/>
                    <a:gd name="connsiteX866" fmla="*/ 1632857 w 4262136"/>
                    <a:gd name="connsiteY866" fmla="*/ 3597559 h 5635501"/>
                    <a:gd name="connsiteX867" fmla="*/ 2601243 w 4262136"/>
                    <a:gd name="connsiteY867" fmla="*/ 4738042 h 5635501"/>
                    <a:gd name="connsiteX868" fmla="*/ 2638935 w 4262136"/>
                    <a:gd name="connsiteY868" fmla="*/ 4701609 h 5635501"/>
                    <a:gd name="connsiteX869" fmla="*/ 2605232 w 4262136"/>
                    <a:gd name="connsiteY869" fmla="*/ 4664500 h 5635501"/>
                    <a:gd name="connsiteX870" fmla="*/ 2603897 w 4262136"/>
                    <a:gd name="connsiteY870" fmla="*/ 4664461 h 5635501"/>
                    <a:gd name="connsiteX871" fmla="*/ 2566137 w 4262136"/>
                    <a:gd name="connsiteY871" fmla="*/ 4700894 h 5635501"/>
                    <a:gd name="connsiteX872" fmla="*/ 2599910 w 4262136"/>
                    <a:gd name="connsiteY872" fmla="*/ 4738004 h 5635501"/>
                    <a:gd name="connsiteX873" fmla="*/ 2601244 w 4262136"/>
                    <a:gd name="connsiteY873" fmla="*/ 4738042 h 5635501"/>
                    <a:gd name="connsiteX874" fmla="*/ 1333228 w 4262136"/>
                    <a:gd name="connsiteY874" fmla="*/ 3614670 h 5635501"/>
                    <a:gd name="connsiteX875" fmla="*/ 1265464 w 4262136"/>
                    <a:gd name="connsiteY875" fmla="*/ 3677126 h 5635501"/>
                    <a:gd name="connsiteX876" fmla="*/ 1327606 w 4262136"/>
                    <a:gd name="connsiteY876" fmla="*/ 3743305 h 5635501"/>
                    <a:gd name="connsiteX877" fmla="*/ 1328431 w 4262136"/>
                    <a:gd name="connsiteY877" fmla="*/ 3743326 h 5635501"/>
                    <a:gd name="connsiteX878" fmla="*/ 1396059 w 4262136"/>
                    <a:gd name="connsiteY878" fmla="*/ 3680869 h 5635501"/>
                    <a:gd name="connsiteX879" fmla="*/ 1333852 w 4262136"/>
                    <a:gd name="connsiteY879" fmla="*/ 3614686 h 5635501"/>
                    <a:gd name="connsiteX880" fmla="*/ 1333228 w 4262136"/>
                    <a:gd name="connsiteY880" fmla="*/ 3614670 h 5635501"/>
                    <a:gd name="connsiteX881" fmla="*/ 1357040 w 4262136"/>
                    <a:gd name="connsiteY881" fmla="*/ 3638482 h 5635501"/>
                    <a:gd name="connsiteX882" fmla="*/ 1346835 w 4262136"/>
                    <a:gd name="connsiteY882" fmla="*/ 3625385 h 5635501"/>
                    <a:gd name="connsiteX883" fmla="*/ 1356972 w 4262136"/>
                    <a:gd name="connsiteY883" fmla="*/ 3638618 h 5635501"/>
                    <a:gd name="connsiteX884" fmla="*/ 2536541 w 4262136"/>
                    <a:gd name="connsiteY884" fmla="*/ 4965587 h 5635501"/>
                    <a:gd name="connsiteX885" fmla="*/ 2534330 w 4262136"/>
                    <a:gd name="connsiteY885" fmla="*/ 4977833 h 5635501"/>
                    <a:gd name="connsiteX886" fmla="*/ 2545080 w 4262136"/>
                    <a:gd name="connsiteY886" fmla="*/ 4992903 h 5635501"/>
                    <a:gd name="connsiteX887" fmla="*/ 2536473 w 4262136"/>
                    <a:gd name="connsiteY887" fmla="*/ 4965723 h 5635501"/>
                    <a:gd name="connsiteX888" fmla="*/ 1693069 w 4262136"/>
                    <a:gd name="connsiteY888" fmla="*/ 984341 h 5635501"/>
                    <a:gd name="connsiteX889" fmla="*/ 1686265 w 4262136"/>
                    <a:gd name="connsiteY889" fmla="*/ 1003697 h 5635501"/>
                    <a:gd name="connsiteX890" fmla="*/ 1687013 w 4262136"/>
                    <a:gd name="connsiteY890" fmla="*/ 1007745 h 5635501"/>
                    <a:gd name="connsiteX891" fmla="*/ 2036343 w 4262136"/>
                    <a:gd name="connsiteY891" fmla="*/ 985497 h 5635501"/>
                    <a:gd name="connsiteX892" fmla="*/ 1957693 w 4262136"/>
                    <a:gd name="connsiteY892" fmla="*/ 1002302 h 5635501"/>
                    <a:gd name="connsiteX893" fmla="*/ 1849483 w 4262136"/>
                    <a:gd name="connsiteY893" fmla="*/ 1024482 h 5635501"/>
                    <a:gd name="connsiteX894" fmla="*/ 1801858 w 4262136"/>
                    <a:gd name="connsiteY894" fmla="*/ 951105 h 5635501"/>
                    <a:gd name="connsiteX895" fmla="*/ 1672590 w 4262136"/>
                    <a:gd name="connsiteY895" fmla="*/ 928620 h 5635501"/>
                    <a:gd name="connsiteX896" fmla="*/ 1676332 w 4262136"/>
                    <a:gd name="connsiteY896" fmla="*/ 963964 h 5635501"/>
                    <a:gd name="connsiteX897" fmla="*/ 1693069 w 4262136"/>
                    <a:gd name="connsiteY897" fmla="*/ 984341 h 5635501"/>
                    <a:gd name="connsiteX898" fmla="*/ 3060825 w 4262136"/>
                    <a:gd name="connsiteY898" fmla="*/ 4061460 h 5635501"/>
                    <a:gd name="connsiteX899" fmla="*/ 2995476 w 4262136"/>
                    <a:gd name="connsiteY899" fmla="*/ 4051867 h 5635501"/>
                    <a:gd name="connsiteX900" fmla="*/ 3016431 w 4262136"/>
                    <a:gd name="connsiteY900" fmla="*/ 4079728 h 5635501"/>
                    <a:gd name="connsiteX901" fmla="*/ 2979964 w 4262136"/>
                    <a:gd name="connsiteY901" fmla="*/ 4123543 h 5635501"/>
                    <a:gd name="connsiteX902" fmla="*/ 2925842 w 4262136"/>
                    <a:gd name="connsiteY902" fmla="*/ 4073672 h 5635501"/>
                    <a:gd name="connsiteX903" fmla="*/ 2836545 w 4262136"/>
                    <a:gd name="connsiteY903" fmla="*/ 4107282 h 5635501"/>
                    <a:gd name="connsiteX904" fmla="*/ 2740546 w 4262136"/>
                    <a:gd name="connsiteY904" fmla="*/ 4066461 h 5635501"/>
                    <a:gd name="connsiteX905" fmla="*/ 2951899 w 4262136"/>
                    <a:gd name="connsiteY905" fmla="*/ 4182734 h 5635501"/>
                    <a:gd name="connsiteX906" fmla="*/ 3154169 w 4262136"/>
                    <a:gd name="connsiteY906" fmla="*/ 3949269 h 5635501"/>
                    <a:gd name="connsiteX907" fmla="*/ 3101578 w 4262136"/>
                    <a:gd name="connsiteY907" fmla="*/ 4005637 h 5635501"/>
                    <a:gd name="connsiteX908" fmla="*/ 3087086 w 4262136"/>
                    <a:gd name="connsiteY908" fmla="*/ 4019244 h 5635501"/>
                    <a:gd name="connsiteX909" fmla="*/ 3087597 w 4262136"/>
                    <a:gd name="connsiteY909" fmla="*/ 4048601 h 5635501"/>
                    <a:gd name="connsiteX910" fmla="*/ 3078480 w 4262136"/>
                    <a:gd name="connsiteY910" fmla="*/ 4037511 h 5635501"/>
                    <a:gd name="connsiteX911" fmla="*/ 3080385 w 4262136"/>
                    <a:gd name="connsiteY911" fmla="*/ 4071087 h 5635501"/>
                    <a:gd name="connsiteX912" fmla="*/ 3062763 w 4262136"/>
                    <a:gd name="connsiteY912" fmla="*/ 4119291 h 5635501"/>
                    <a:gd name="connsiteX913" fmla="*/ 3060825 w 4262136"/>
                    <a:gd name="connsiteY913" fmla="*/ 4061460 h 5635501"/>
                    <a:gd name="connsiteX914" fmla="*/ 2456872 w 4262136"/>
                    <a:gd name="connsiteY914" fmla="*/ 4354014 h 5635501"/>
                    <a:gd name="connsiteX915" fmla="*/ 2424049 w 4262136"/>
                    <a:gd name="connsiteY915" fmla="*/ 4318121 h 5635501"/>
                    <a:gd name="connsiteX916" fmla="*/ 2423058 w 4262136"/>
                    <a:gd name="connsiteY916" fmla="*/ 4318091 h 5635501"/>
                    <a:gd name="connsiteX917" fmla="*/ 2386591 w 4262136"/>
                    <a:gd name="connsiteY917" fmla="*/ 4352857 h 5635501"/>
                    <a:gd name="connsiteX918" fmla="*/ 2419519 w 4262136"/>
                    <a:gd name="connsiteY918" fmla="*/ 4388784 h 5635501"/>
                    <a:gd name="connsiteX919" fmla="*/ 2420609 w 4262136"/>
                    <a:gd name="connsiteY919" fmla="*/ 4388814 h 5635501"/>
                    <a:gd name="connsiteX920" fmla="*/ 2457008 w 4262136"/>
                    <a:gd name="connsiteY920" fmla="*/ 4354014 h 5635501"/>
                    <a:gd name="connsiteX921" fmla="*/ 2010455 w 4262136"/>
                    <a:gd name="connsiteY921" fmla="*/ 5383973 h 5635501"/>
                    <a:gd name="connsiteX922" fmla="*/ 2016817 w 4262136"/>
                    <a:gd name="connsiteY922" fmla="*/ 5452008 h 5635501"/>
                    <a:gd name="connsiteX923" fmla="*/ 2018994 w 4262136"/>
                    <a:gd name="connsiteY923" fmla="*/ 5375366 h 5635501"/>
                    <a:gd name="connsiteX924" fmla="*/ 2010455 w 4262136"/>
                    <a:gd name="connsiteY924" fmla="*/ 5383973 h 5635501"/>
                    <a:gd name="connsiteX925" fmla="*/ 1968205 w 4262136"/>
                    <a:gd name="connsiteY925" fmla="*/ 5464527 h 5635501"/>
                    <a:gd name="connsiteX926" fmla="*/ 1944052 w 4262136"/>
                    <a:gd name="connsiteY926" fmla="*/ 5487931 h 5635501"/>
                    <a:gd name="connsiteX927" fmla="*/ 1965081 w 4262136"/>
                    <a:gd name="connsiteY927" fmla="*/ 5511075 h 5635501"/>
                    <a:gd name="connsiteX928" fmla="*/ 1966504 w 4262136"/>
                    <a:gd name="connsiteY928" fmla="*/ 5511097 h 5635501"/>
                    <a:gd name="connsiteX929" fmla="*/ 1990657 w 4262136"/>
                    <a:gd name="connsiteY929" fmla="*/ 5487693 h 5635501"/>
                    <a:gd name="connsiteX930" fmla="*/ 1969558 w 4262136"/>
                    <a:gd name="connsiteY930" fmla="*/ 5464548 h 5635501"/>
                    <a:gd name="connsiteX931" fmla="*/ 1968205 w 4262136"/>
                    <a:gd name="connsiteY931" fmla="*/ 5464527 h 5635501"/>
                    <a:gd name="connsiteX932" fmla="*/ 3998221 w 4262136"/>
                    <a:gd name="connsiteY932" fmla="*/ 3259013 h 5635501"/>
                    <a:gd name="connsiteX933" fmla="*/ 3997779 w 4262136"/>
                    <a:gd name="connsiteY933" fmla="*/ 3262415 h 5635501"/>
                    <a:gd name="connsiteX934" fmla="*/ 4019550 w 4262136"/>
                    <a:gd name="connsiteY934" fmla="*/ 3264898 h 5635501"/>
                    <a:gd name="connsiteX935" fmla="*/ 3998220 w 4262136"/>
                    <a:gd name="connsiteY935" fmla="*/ 3258775 h 5635501"/>
                    <a:gd name="connsiteX936" fmla="*/ 2131049 w 4262136"/>
                    <a:gd name="connsiteY936" fmla="*/ 5260590 h 5635501"/>
                    <a:gd name="connsiteX937" fmla="*/ 2129824 w 4262136"/>
                    <a:gd name="connsiteY937" fmla="*/ 5261372 h 5635501"/>
                    <a:gd name="connsiteX938" fmla="*/ 2130198 w 4262136"/>
                    <a:gd name="connsiteY938" fmla="*/ 5263787 h 5635501"/>
                    <a:gd name="connsiteX939" fmla="*/ 2131049 w 4262136"/>
                    <a:gd name="connsiteY939" fmla="*/ 5260590 h 5635501"/>
                    <a:gd name="connsiteX940" fmla="*/ 3050653 w 4262136"/>
                    <a:gd name="connsiteY940" fmla="*/ 4331902 h 5635501"/>
                    <a:gd name="connsiteX941" fmla="*/ 2999627 w 4262136"/>
                    <a:gd name="connsiteY941" fmla="*/ 4381228 h 5635501"/>
                    <a:gd name="connsiteX942" fmla="*/ 3045542 w 4262136"/>
                    <a:gd name="connsiteY942" fmla="*/ 4432200 h 5635501"/>
                    <a:gd name="connsiteX943" fmla="*/ 3047047 w 4262136"/>
                    <a:gd name="connsiteY943" fmla="*/ 4432255 h 5635501"/>
                    <a:gd name="connsiteX944" fmla="*/ 3098074 w 4262136"/>
                    <a:gd name="connsiteY944" fmla="*/ 4382929 h 5635501"/>
                    <a:gd name="connsiteX945" fmla="*/ 3052090 w 4262136"/>
                    <a:gd name="connsiteY945" fmla="*/ 4331955 h 5635501"/>
                    <a:gd name="connsiteX946" fmla="*/ 3050653 w 4262136"/>
                    <a:gd name="connsiteY946" fmla="*/ 4331902 h 5635501"/>
                    <a:gd name="connsiteX947" fmla="*/ 2708059 w 4262136"/>
                    <a:gd name="connsiteY947" fmla="*/ 4087348 h 5635501"/>
                    <a:gd name="connsiteX948" fmla="*/ 2646079 w 4262136"/>
                    <a:gd name="connsiteY948" fmla="*/ 4127353 h 5635501"/>
                    <a:gd name="connsiteX949" fmla="*/ 2643460 w 4262136"/>
                    <a:gd name="connsiteY949" fmla="*/ 4139803 h 5635501"/>
                    <a:gd name="connsiteX950" fmla="*/ 2656829 w 4262136"/>
                    <a:gd name="connsiteY950" fmla="*/ 4157527 h 5635501"/>
                    <a:gd name="connsiteX951" fmla="*/ 2632676 w 4262136"/>
                    <a:gd name="connsiteY951" fmla="*/ 4185149 h 5635501"/>
                    <a:gd name="connsiteX952" fmla="*/ 2455137 w 4262136"/>
                    <a:gd name="connsiteY952" fmla="*/ 4570606 h 5635501"/>
                    <a:gd name="connsiteX953" fmla="*/ 2120945 w 4262136"/>
                    <a:gd name="connsiteY953" fmla="*/ 5091079 h 5635501"/>
                    <a:gd name="connsiteX954" fmla="*/ 2123633 w 4262136"/>
                    <a:gd name="connsiteY954" fmla="*/ 5095195 h 5635501"/>
                    <a:gd name="connsiteX955" fmla="*/ 2113631 w 4262136"/>
                    <a:gd name="connsiteY955" fmla="*/ 5108802 h 5635501"/>
                    <a:gd name="connsiteX956" fmla="*/ 2076212 w 4262136"/>
                    <a:gd name="connsiteY956" fmla="*/ 5222558 h 5635501"/>
                    <a:gd name="connsiteX957" fmla="*/ 2186430 w 4262136"/>
                    <a:gd name="connsiteY957" fmla="*/ 5631418 h 5635501"/>
                    <a:gd name="connsiteX958" fmla="*/ 2243648 w 4262136"/>
                    <a:gd name="connsiteY958" fmla="*/ 5469425 h 5635501"/>
                    <a:gd name="connsiteX959" fmla="*/ 2248580 w 4262136"/>
                    <a:gd name="connsiteY959" fmla="*/ 5586685 h 5635501"/>
                    <a:gd name="connsiteX960" fmla="*/ 2281748 w 4262136"/>
                    <a:gd name="connsiteY960" fmla="*/ 5527051 h 5635501"/>
                    <a:gd name="connsiteX961" fmla="*/ 2230993 w 4262136"/>
                    <a:gd name="connsiteY961" fmla="*/ 5612096 h 5635501"/>
                    <a:gd name="connsiteX962" fmla="*/ 2123667 w 4262136"/>
                    <a:gd name="connsiteY962" fmla="*/ 5490482 h 5635501"/>
                    <a:gd name="connsiteX963" fmla="*/ 2246131 w 4262136"/>
                    <a:gd name="connsiteY963" fmla="*/ 5263481 h 5635501"/>
                    <a:gd name="connsiteX964" fmla="*/ 2149861 w 4262136"/>
                    <a:gd name="connsiteY964" fmla="*/ 5249398 h 5635501"/>
                    <a:gd name="connsiteX965" fmla="*/ 2153262 w 4262136"/>
                    <a:gd name="connsiteY965" fmla="*/ 5256201 h 5635501"/>
                    <a:gd name="connsiteX966" fmla="*/ 2061414 w 4262136"/>
                    <a:gd name="connsiteY966" fmla="*/ 5389687 h 5635501"/>
                    <a:gd name="connsiteX967" fmla="*/ 2084444 w 4262136"/>
                    <a:gd name="connsiteY967" fmla="*/ 5310766 h 5635501"/>
                    <a:gd name="connsiteX968" fmla="*/ 2127171 w 4262136"/>
                    <a:gd name="connsiteY968" fmla="*/ 5263686 h 5635501"/>
                    <a:gd name="connsiteX969" fmla="*/ 2127171 w 4262136"/>
                    <a:gd name="connsiteY969" fmla="*/ 5263039 h 5635501"/>
                    <a:gd name="connsiteX970" fmla="*/ 2120775 w 4262136"/>
                    <a:gd name="connsiteY970" fmla="*/ 5267597 h 5635501"/>
                    <a:gd name="connsiteX971" fmla="*/ 2135029 w 4262136"/>
                    <a:gd name="connsiteY971" fmla="*/ 5250588 h 5635501"/>
                    <a:gd name="connsiteX972" fmla="*/ 2138805 w 4262136"/>
                    <a:gd name="connsiteY972" fmla="*/ 5246778 h 5635501"/>
                    <a:gd name="connsiteX973" fmla="*/ 2159215 w 4262136"/>
                    <a:gd name="connsiteY973" fmla="*/ 5229395 h 5635501"/>
                    <a:gd name="connsiteX974" fmla="*/ 2136832 w 4262136"/>
                    <a:gd name="connsiteY974" fmla="*/ 5172245 h 5635501"/>
                    <a:gd name="connsiteX975" fmla="*/ 2146697 w 4262136"/>
                    <a:gd name="connsiteY975" fmla="*/ 5113463 h 5635501"/>
                    <a:gd name="connsiteX976" fmla="*/ 2179490 w 4262136"/>
                    <a:gd name="connsiteY976" fmla="*/ 5060429 h 5635501"/>
                    <a:gd name="connsiteX977" fmla="*/ 2179490 w 4262136"/>
                    <a:gd name="connsiteY977" fmla="*/ 5164217 h 5635501"/>
                    <a:gd name="connsiteX978" fmla="*/ 2205786 w 4262136"/>
                    <a:gd name="connsiteY978" fmla="*/ 5088357 h 5635501"/>
                    <a:gd name="connsiteX979" fmla="*/ 2207011 w 4262136"/>
                    <a:gd name="connsiteY979" fmla="*/ 5070702 h 5635501"/>
                    <a:gd name="connsiteX980" fmla="*/ 2246097 w 4262136"/>
                    <a:gd name="connsiteY980" fmla="*/ 5011137 h 5635501"/>
                    <a:gd name="connsiteX981" fmla="*/ 2268073 w 4262136"/>
                    <a:gd name="connsiteY981" fmla="*/ 4914560 h 5635501"/>
                    <a:gd name="connsiteX982" fmla="*/ 2273073 w 4262136"/>
                    <a:gd name="connsiteY982" fmla="*/ 5020356 h 5635501"/>
                    <a:gd name="connsiteX983" fmla="*/ 2323318 w 4262136"/>
                    <a:gd name="connsiteY983" fmla="*/ 5016750 h 5635501"/>
                    <a:gd name="connsiteX984" fmla="*/ 2375603 w 4262136"/>
                    <a:gd name="connsiteY984" fmla="*/ 5012565 h 5635501"/>
                    <a:gd name="connsiteX985" fmla="*/ 2309574 w 4262136"/>
                    <a:gd name="connsiteY985" fmla="*/ 4899388 h 5635501"/>
                    <a:gd name="connsiteX986" fmla="*/ 2379617 w 4262136"/>
                    <a:gd name="connsiteY986" fmla="*/ 4912111 h 5635501"/>
                    <a:gd name="connsiteX987" fmla="*/ 2403430 w 4262136"/>
                    <a:gd name="connsiteY987" fmla="*/ 4757363 h 5635501"/>
                    <a:gd name="connsiteX988" fmla="*/ 2421459 w 4262136"/>
                    <a:gd name="connsiteY988" fmla="*/ 4765732 h 5635501"/>
                    <a:gd name="connsiteX989" fmla="*/ 2496842 w 4262136"/>
                    <a:gd name="connsiteY989" fmla="*/ 4594350 h 5635501"/>
                    <a:gd name="connsiteX990" fmla="*/ 2708059 w 4262136"/>
                    <a:gd name="connsiteY990" fmla="*/ 4087348 h 5635501"/>
                    <a:gd name="connsiteX991" fmla="*/ 2241607 w 4262136"/>
                    <a:gd name="connsiteY991" fmla="*/ 5311446 h 5635501"/>
                    <a:gd name="connsiteX992" fmla="*/ 2192519 w 4262136"/>
                    <a:gd name="connsiteY992" fmla="*/ 5254943 h 5635501"/>
                    <a:gd name="connsiteX993" fmla="*/ 2241607 w 4262136"/>
                    <a:gd name="connsiteY993" fmla="*/ 5311446 h 5635501"/>
                    <a:gd name="connsiteX994" fmla="*/ 1622822 w 4262136"/>
                    <a:gd name="connsiteY994" fmla="*/ 1000907 h 5635501"/>
                    <a:gd name="connsiteX995" fmla="*/ 1631394 w 4262136"/>
                    <a:gd name="connsiteY995" fmla="*/ 965631 h 5635501"/>
                    <a:gd name="connsiteX996" fmla="*/ 1621461 w 4262136"/>
                    <a:gd name="connsiteY996" fmla="*/ 924469 h 5635501"/>
                    <a:gd name="connsiteX997" fmla="*/ 1620509 w 4262136"/>
                    <a:gd name="connsiteY997" fmla="*/ 1021998 h 5635501"/>
                    <a:gd name="connsiteX998" fmla="*/ 1622822 w 4262136"/>
                    <a:gd name="connsiteY998" fmla="*/ 1000907 h 5635501"/>
                    <a:gd name="connsiteX999" fmla="*/ 1738823 w 4262136"/>
                    <a:gd name="connsiteY999" fmla="*/ 1179433 h 5635501"/>
                    <a:gd name="connsiteX1000" fmla="*/ 1677787 w 4262136"/>
                    <a:gd name="connsiteY1000" fmla="*/ 1230335 h 5635501"/>
                    <a:gd name="connsiteX1001" fmla="*/ 1677591 w 4262136"/>
                    <a:gd name="connsiteY1001" fmla="*/ 1233488 h 5635501"/>
                    <a:gd name="connsiteX1002" fmla="*/ 1734605 w 4262136"/>
                    <a:gd name="connsiteY1002" fmla="*/ 1296489 h 5635501"/>
                    <a:gd name="connsiteX1003" fmla="*/ 1795640 w 4262136"/>
                    <a:gd name="connsiteY1003" fmla="*/ 1245587 h 5635501"/>
                    <a:gd name="connsiteX1004" fmla="*/ 1795837 w 4262136"/>
                    <a:gd name="connsiteY1004" fmla="*/ 1242434 h 5635501"/>
                    <a:gd name="connsiteX1005" fmla="*/ 1738823 w 4262136"/>
                    <a:gd name="connsiteY1005" fmla="*/ 1179433 h 5635501"/>
                    <a:gd name="connsiteX1006" fmla="*/ 1763077 w 4262136"/>
                    <a:gd name="connsiteY1006" fmla="*/ 1203246 h 5635501"/>
                    <a:gd name="connsiteX1007" fmla="*/ 1743109 w 4262136"/>
                    <a:gd name="connsiteY1007" fmla="*/ 1215526 h 5635501"/>
                    <a:gd name="connsiteX1008" fmla="*/ 1763043 w 4262136"/>
                    <a:gd name="connsiteY1008" fmla="*/ 1203280 h 5635501"/>
                    <a:gd name="connsiteX1009" fmla="*/ 1749776 w 4262136"/>
                    <a:gd name="connsiteY1009" fmla="*/ 1281215 h 5635501"/>
                    <a:gd name="connsiteX1010" fmla="*/ 1749776 w 4262136"/>
                    <a:gd name="connsiteY1010" fmla="*/ 1261620 h 5635501"/>
                    <a:gd name="connsiteX1011" fmla="*/ 1729774 w 4262136"/>
                    <a:gd name="connsiteY1011" fmla="*/ 1260838 h 5635501"/>
                    <a:gd name="connsiteX1012" fmla="*/ 1743109 w 4262136"/>
                    <a:gd name="connsiteY1012" fmla="*/ 1228623 h 5635501"/>
                    <a:gd name="connsiteX1013" fmla="*/ 1749776 w 4262136"/>
                    <a:gd name="connsiteY1013" fmla="*/ 1281215 h 5635501"/>
                    <a:gd name="connsiteX1014" fmla="*/ 1712017 w 4262136"/>
                    <a:gd name="connsiteY1014" fmla="*/ 3770301 h 5635501"/>
                    <a:gd name="connsiteX1015" fmla="*/ 1735829 w 4262136"/>
                    <a:gd name="connsiteY1015" fmla="*/ 3758735 h 5635501"/>
                    <a:gd name="connsiteX1016" fmla="*/ 1708275 w 4262136"/>
                    <a:gd name="connsiteY1016" fmla="*/ 3757511 h 5635501"/>
                    <a:gd name="connsiteX1017" fmla="*/ 1712017 w 4262136"/>
                    <a:gd name="connsiteY1017" fmla="*/ 3770301 h 5635501"/>
                    <a:gd name="connsiteX1018" fmla="*/ 3976075 w 4262136"/>
                    <a:gd name="connsiteY1018" fmla="*/ 2906928 h 5635501"/>
                    <a:gd name="connsiteX1019" fmla="*/ 3951140 w 4262136"/>
                    <a:gd name="connsiteY1019" fmla="*/ 2878931 h 5635501"/>
                    <a:gd name="connsiteX1020" fmla="*/ 3924312 w 4262136"/>
                    <a:gd name="connsiteY1020" fmla="*/ 2904054 h 5635501"/>
                    <a:gd name="connsiteX1021" fmla="*/ 3924300 w 4262136"/>
                    <a:gd name="connsiteY1021" fmla="*/ 2904547 h 5635501"/>
                    <a:gd name="connsiteX1022" fmla="*/ 3949235 w 4262136"/>
                    <a:gd name="connsiteY1022" fmla="*/ 2932578 h 5635501"/>
                    <a:gd name="connsiteX1023" fmla="*/ 3976068 w 4262136"/>
                    <a:gd name="connsiteY1023" fmla="*/ 2907249 h 5635501"/>
                    <a:gd name="connsiteX1024" fmla="*/ 3976075 w 4262136"/>
                    <a:gd name="connsiteY1024" fmla="*/ 2906928 h 5635501"/>
                    <a:gd name="connsiteX1025" fmla="*/ 3986008 w 4262136"/>
                    <a:gd name="connsiteY1025" fmla="*/ 3284220 h 5635501"/>
                    <a:gd name="connsiteX1026" fmla="*/ 3986212 w 4262136"/>
                    <a:gd name="connsiteY1026" fmla="*/ 3283710 h 5635501"/>
                    <a:gd name="connsiteX1027" fmla="*/ 3986212 w 4262136"/>
                    <a:gd name="connsiteY1027" fmla="*/ 3283710 h 5635501"/>
                    <a:gd name="connsiteX1028" fmla="*/ 3986008 w 4262136"/>
                    <a:gd name="connsiteY1028" fmla="*/ 3284050 h 5635501"/>
                    <a:gd name="connsiteX1029" fmla="*/ 3903345 w 4262136"/>
                    <a:gd name="connsiteY1029" fmla="*/ 3184956 h 5635501"/>
                    <a:gd name="connsiteX1030" fmla="*/ 3863714 w 4262136"/>
                    <a:gd name="connsiteY1030" fmla="*/ 3142366 h 5635501"/>
                    <a:gd name="connsiteX1031" fmla="*/ 3828846 w 4262136"/>
                    <a:gd name="connsiteY1031" fmla="*/ 3156687 h 5635501"/>
                    <a:gd name="connsiteX1032" fmla="*/ 3959032 w 4262136"/>
                    <a:gd name="connsiteY1032" fmla="*/ 3253400 h 5635501"/>
                    <a:gd name="connsiteX1033" fmla="*/ 3960461 w 4262136"/>
                    <a:gd name="connsiteY1033" fmla="*/ 3241119 h 5635501"/>
                    <a:gd name="connsiteX1034" fmla="*/ 3903345 w 4262136"/>
                    <a:gd name="connsiteY1034" fmla="*/ 3184786 h 5635501"/>
                    <a:gd name="connsiteX1035" fmla="*/ 4072345 w 4262136"/>
                    <a:gd name="connsiteY1035" fmla="*/ 3082902 h 5635501"/>
                    <a:gd name="connsiteX1036" fmla="*/ 4001248 w 4262136"/>
                    <a:gd name="connsiteY1036" fmla="*/ 3124642 h 5635501"/>
                    <a:gd name="connsiteX1037" fmla="*/ 4004310 w 4262136"/>
                    <a:gd name="connsiteY1037" fmla="*/ 3140087 h 5635501"/>
                    <a:gd name="connsiteX1038" fmla="*/ 4002779 w 4262136"/>
                    <a:gd name="connsiteY1038" fmla="*/ 3148999 h 5635501"/>
                    <a:gd name="connsiteX1039" fmla="*/ 4053602 w 4262136"/>
                    <a:gd name="connsiteY1039" fmla="*/ 3181384 h 5635501"/>
                    <a:gd name="connsiteX1040" fmla="*/ 4101975 w 4262136"/>
                    <a:gd name="connsiteY1040" fmla="*/ 3109947 h 5635501"/>
                    <a:gd name="connsiteX1041" fmla="*/ 4062174 w 4262136"/>
                    <a:gd name="connsiteY1041" fmla="*/ 3264184 h 5635501"/>
                    <a:gd name="connsiteX1042" fmla="*/ 3988696 w 4262136"/>
                    <a:gd name="connsiteY1042" fmla="*/ 3283540 h 5635501"/>
                    <a:gd name="connsiteX1043" fmla="*/ 3992097 w 4262136"/>
                    <a:gd name="connsiteY1043" fmla="*/ 3315380 h 5635501"/>
                    <a:gd name="connsiteX1044" fmla="*/ 3959032 w 4262136"/>
                    <a:gd name="connsiteY1044" fmla="*/ 3280853 h 5635501"/>
                    <a:gd name="connsiteX1045" fmla="*/ 3690835 w 4262136"/>
                    <a:gd name="connsiteY1045" fmla="*/ 2866719 h 5635501"/>
                    <a:gd name="connsiteX1046" fmla="*/ 3705327 w 4262136"/>
                    <a:gd name="connsiteY1046" fmla="*/ 3115356 h 5635501"/>
                    <a:gd name="connsiteX1047" fmla="*/ 3713763 w 4262136"/>
                    <a:gd name="connsiteY1047" fmla="*/ 3161994 h 5635501"/>
                    <a:gd name="connsiteX1048" fmla="*/ 3715805 w 4262136"/>
                    <a:gd name="connsiteY1048" fmla="*/ 3164307 h 5635501"/>
                    <a:gd name="connsiteX1049" fmla="*/ 3740467 w 4262136"/>
                    <a:gd name="connsiteY1049" fmla="*/ 3227308 h 5635501"/>
                    <a:gd name="connsiteX1050" fmla="*/ 3694101 w 4262136"/>
                    <a:gd name="connsiteY1050" fmla="*/ 3177166 h 5635501"/>
                    <a:gd name="connsiteX1051" fmla="*/ 3682773 w 4262136"/>
                    <a:gd name="connsiteY1051" fmla="*/ 3188528 h 5635501"/>
                    <a:gd name="connsiteX1052" fmla="*/ 3715805 w 4262136"/>
                    <a:gd name="connsiteY1052" fmla="*/ 3283778 h 5635501"/>
                    <a:gd name="connsiteX1053" fmla="*/ 3669302 w 4262136"/>
                    <a:gd name="connsiteY1053" fmla="*/ 3252618 h 5635501"/>
                    <a:gd name="connsiteX1054" fmla="*/ 3713525 w 4262136"/>
                    <a:gd name="connsiteY1054" fmla="*/ 3373449 h 5635501"/>
                    <a:gd name="connsiteX1055" fmla="*/ 3734820 w 4262136"/>
                    <a:gd name="connsiteY1055" fmla="*/ 3382260 h 5635501"/>
                    <a:gd name="connsiteX1056" fmla="*/ 3740331 w 4262136"/>
                    <a:gd name="connsiteY1056" fmla="*/ 3365591 h 5635501"/>
                    <a:gd name="connsiteX1057" fmla="*/ 3748156 w 4262136"/>
                    <a:gd name="connsiteY1057" fmla="*/ 3382123 h 5635501"/>
                    <a:gd name="connsiteX1058" fmla="*/ 3775370 w 4262136"/>
                    <a:gd name="connsiteY1058" fmla="*/ 3321776 h 5635501"/>
                    <a:gd name="connsiteX1059" fmla="*/ 3931410 w 4262136"/>
                    <a:gd name="connsiteY1059" fmla="*/ 3488871 h 5635501"/>
                    <a:gd name="connsiteX1060" fmla="*/ 4037069 w 4262136"/>
                    <a:gd name="connsiteY1060" fmla="*/ 3375286 h 5635501"/>
                    <a:gd name="connsiteX1061" fmla="*/ 4132761 w 4262136"/>
                    <a:gd name="connsiteY1061" fmla="*/ 3234044 h 5635501"/>
                    <a:gd name="connsiteX1062" fmla="*/ 4072345 w 4262136"/>
                    <a:gd name="connsiteY1062" fmla="*/ 3082902 h 5635501"/>
                    <a:gd name="connsiteX1063" fmla="*/ 3691108 w 4262136"/>
                    <a:gd name="connsiteY1063" fmla="*/ 2887062 h 5635501"/>
                    <a:gd name="connsiteX1064" fmla="*/ 3691108 w 4262136"/>
                    <a:gd name="connsiteY1064" fmla="*/ 2887062 h 5635501"/>
                    <a:gd name="connsiteX1065" fmla="*/ 3691108 w 4262136"/>
                    <a:gd name="connsiteY1065" fmla="*/ 2887062 h 5635501"/>
                    <a:gd name="connsiteX1066" fmla="*/ 4043975 w 4262136"/>
                    <a:gd name="connsiteY1066" fmla="*/ 3277723 h 5635501"/>
                    <a:gd name="connsiteX1067" fmla="*/ 4053091 w 4262136"/>
                    <a:gd name="connsiteY1067" fmla="*/ 3271464 h 5635501"/>
                    <a:gd name="connsiteX1068" fmla="*/ 4043975 w 4262136"/>
                    <a:gd name="connsiteY1068" fmla="*/ 3277723 h 5635501"/>
                    <a:gd name="connsiteX1069" fmla="*/ 3016873 w 4262136"/>
                    <a:gd name="connsiteY1069" fmla="*/ 4191374 h 5635501"/>
                    <a:gd name="connsiteX1070" fmla="*/ 2726327 w 4262136"/>
                    <a:gd name="connsiteY1070" fmla="*/ 4083164 h 5635501"/>
                    <a:gd name="connsiteX1071" fmla="*/ 2847635 w 4262136"/>
                    <a:gd name="connsiteY1071" fmla="*/ 4230699 h 5635501"/>
                    <a:gd name="connsiteX1072" fmla="*/ 2895838 w 4262136"/>
                    <a:gd name="connsiteY1072" fmla="*/ 4306423 h 5635501"/>
                    <a:gd name="connsiteX1073" fmla="*/ 2947069 w 4262136"/>
                    <a:gd name="connsiteY1073" fmla="*/ 4257063 h 5635501"/>
                    <a:gd name="connsiteX1074" fmla="*/ 3092427 w 4262136"/>
                    <a:gd name="connsiteY1074" fmla="*/ 4243082 h 5635501"/>
                    <a:gd name="connsiteX1075" fmla="*/ 3088549 w 4262136"/>
                    <a:gd name="connsiteY1075" fmla="*/ 4185251 h 5635501"/>
                    <a:gd name="connsiteX1076" fmla="*/ 3176213 w 4262136"/>
                    <a:gd name="connsiteY1076" fmla="*/ 3938451 h 5635501"/>
                    <a:gd name="connsiteX1077" fmla="*/ 3016873 w 4262136"/>
                    <a:gd name="connsiteY1077" fmla="*/ 4191476 h 5635501"/>
                    <a:gd name="connsiteX1078" fmla="*/ 3040108 w 4262136"/>
                    <a:gd name="connsiteY1078" fmla="*/ 4227774 h 5635501"/>
                    <a:gd name="connsiteX1079" fmla="*/ 3049599 w 4262136"/>
                    <a:gd name="connsiteY1079" fmla="*/ 4221242 h 5635501"/>
                    <a:gd name="connsiteX1080" fmla="*/ 3040108 w 4262136"/>
                    <a:gd name="connsiteY1080" fmla="*/ 4227876 h 5635501"/>
                    <a:gd name="connsiteX1081" fmla="*/ 3112940 w 4262136"/>
                    <a:gd name="connsiteY1081" fmla="*/ 4162765 h 5635501"/>
                    <a:gd name="connsiteX1082" fmla="*/ 3128724 w 4262136"/>
                    <a:gd name="connsiteY1082" fmla="*/ 4149736 h 5635501"/>
                    <a:gd name="connsiteX1083" fmla="*/ 3112940 w 4262136"/>
                    <a:gd name="connsiteY1083" fmla="*/ 4162867 h 563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Lst>
                  <a:rect l="l" t="t" r="r" b="b"/>
                  <a:pathLst>
                    <a:path w="4262136" h="5635501">
                      <a:moveTo>
                        <a:pt x="2565083" y="389164"/>
                      </a:moveTo>
                      <a:cubicBezTo>
                        <a:pt x="2541558" y="386697"/>
                        <a:pt x="2520488" y="403768"/>
                        <a:pt x="2518021" y="427292"/>
                      </a:cubicBezTo>
                      <a:cubicBezTo>
                        <a:pt x="2517898" y="428459"/>
                        <a:pt x="2517824" y="429630"/>
                        <a:pt x="2517798" y="430802"/>
                      </a:cubicBezTo>
                      <a:cubicBezTo>
                        <a:pt x="2517108" y="456422"/>
                        <a:pt x="2536258" y="478254"/>
                        <a:pt x="2561749" y="480910"/>
                      </a:cubicBezTo>
                      <a:cubicBezTo>
                        <a:pt x="2585300" y="483303"/>
                        <a:pt x="2606331" y="466150"/>
                        <a:pt x="2608723" y="442599"/>
                      </a:cubicBezTo>
                      <a:cubicBezTo>
                        <a:pt x="2608836" y="441482"/>
                        <a:pt x="2608906" y="440361"/>
                        <a:pt x="2608931" y="439239"/>
                      </a:cubicBezTo>
                      <a:cubicBezTo>
                        <a:pt x="2609042" y="435160"/>
                        <a:pt x="2608595" y="431086"/>
                        <a:pt x="2607605" y="427128"/>
                      </a:cubicBezTo>
                      <a:cubicBezTo>
                        <a:pt x="2605700" y="427843"/>
                        <a:pt x="2603319" y="426414"/>
                        <a:pt x="2602060" y="419746"/>
                      </a:cubicBezTo>
                      <a:cubicBezTo>
                        <a:pt x="2588657" y="425155"/>
                        <a:pt x="2601414" y="400424"/>
                        <a:pt x="2602060" y="419746"/>
                      </a:cubicBezTo>
                      <a:cubicBezTo>
                        <a:pt x="2603008" y="419393"/>
                        <a:pt x="2603988" y="419131"/>
                        <a:pt x="2604985" y="418964"/>
                      </a:cubicBezTo>
                      <a:cubicBezTo>
                        <a:pt x="2598115" y="402497"/>
                        <a:pt x="2582823" y="391077"/>
                        <a:pt x="2565083" y="389164"/>
                      </a:cubicBezTo>
                      <a:close/>
                      <a:moveTo>
                        <a:pt x="2569777" y="469446"/>
                      </a:moveTo>
                      <a:cubicBezTo>
                        <a:pt x="2566579" y="475638"/>
                        <a:pt x="2548312" y="472440"/>
                        <a:pt x="2556884" y="455839"/>
                      </a:cubicBezTo>
                      <a:cubicBezTo>
                        <a:pt x="2564606" y="440905"/>
                        <a:pt x="2573111" y="463051"/>
                        <a:pt x="2569777" y="469446"/>
                      </a:cubicBezTo>
                      <a:close/>
                      <a:moveTo>
                        <a:pt x="1171813" y="3511085"/>
                      </a:moveTo>
                      <a:cubicBezTo>
                        <a:pt x="1153360" y="3510355"/>
                        <a:pt x="1137775" y="3524649"/>
                        <a:pt x="1136911" y="3543096"/>
                      </a:cubicBezTo>
                      <a:cubicBezTo>
                        <a:pt x="1136400" y="3561369"/>
                        <a:pt x="1150799" y="3576597"/>
                        <a:pt x="1169072" y="3577108"/>
                      </a:cubicBezTo>
                      <a:cubicBezTo>
                        <a:pt x="1169158" y="3577110"/>
                        <a:pt x="1169244" y="3577112"/>
                        <a:pt x="1169330" y="3577114"/>
                      </a:cubicBezTo>
                      <a:cubicBezTo>
                        <a:pt x="1187757" y="3577826"/>
                        <a:pt x="1203316" y="3563557"/>
                        <a:pt x="1204198" y="3545137"/>
                      </a:cubicBezTo>
                      <a:cubicBezTo>
                        <a:pt x="1204710" y="3526845"/>
                        <a:pt x="1190296" y="3511602"/>
                        <a:pt x="1172004" y="3511090"/>
                      </a:cubicBezTo>
                      <a:cubicBezTo>
                        <a:pt x="1171941" y="3511088"/>
                        <a:pt x="1171877" y="3511087"/>
                        <a:pt x="1171813" y="3511085"/>
                      </a:cubicBezTo>
                      <a:close/>
                      <a:moveTo>
                        <a:pt x="1620849" y="1415041"/>
                      </a:moveTo>
                      <a:cubicBezTo>
                        <a:pt x="1634970" y="1416157"/>
                        <a:pt x="1648576" y="1409479"/>
                        <a:pt x="1656329" y="1397624"/>
                      </a:cubicBezTo>
                      <a:cubicBezTo>
                        <a:pt x="1653494" y="1395264"/>
                        <a:pt x="1649716" y="1394370"/>
                        <a:pt x="1646124" y="1395208"/>
                      </a:cubicBezTo>
                      <a:cubicBezTo>
                        <a:pt x="1649730" y="1383983"/>
                        <a:pt x="1655003" y="1376124"/>
                        <a:pt x="1662214" y="1372110"/>
                      </a:cubicBezTo>
                      <a:cubicBezTo>
                        <a:pt x="1659869" y="1352158"/>
                        <a:pt x="1643736" y="1336652"/>
                        <a:pt x="1623706" y="1335099"/>
                      </a:cubicBezTo>
                      <a:cubicBezTo>
                        <a:pt x="1602504" y="1333207"/>
                        <a:pt x="1583783" y="1348860"/>
                        <a:pt x="1581890" y="1370062"/>
                      </a:cubicBezTo>
                      <a:cubicBezTo>
                        <a:pt x="1581829" y="1370744"/>
                        <a:pt x="1581787" y="1371427"/>
                        <a:pt x="1581762" y="1372110"/>
                      </a:cubicBezTo>
                      <a:cubicBezTo>
                        <a:pt x="1581236" y="1394575"/>
                        <a:pt x="1598466" y="1413483"/>
                        <a:pt x="1620883" y="1415041"/>
                      </a:cubicBezTo>
                      <a:close/>
                      <a:moveTo>
                        <a:pt x="129574" y="2768952"/>
                      </a:moveTo>
                      <a:cubicBezTo>
                        <a:pt x="129574" y="2768952"/>
                        <a:pt x="210775" y="2595222"/>
                        <a:pt x="502920" y="2568757"/>
                      </a:cubicBezTo>
                      <a:cubicBezTo>
                        <a:pt x="502682" y="2566205"/>
                        <a:pt x="502478" y="2563654"/>
                        <a:pt x="502342" y="2561000"/>
                      </a:cubicBezTo>
                      <a:cubicBezTo>
                        <a:pt x="448934" y="2560150"/>
                        <a:pt x="367495" y="2565831"/>
                        <a:pt x="284151" y="2598148"/>
                      </a:cubicBezTo>
                      <a:cubicBezTo>
                        <a:pt x="140596" y="2653835"/>
                        <a:pt x="87868" y="2723674"/>
                        <a:pt x="27657" y="2722483"/>
                      </a:cubicBezTo>
                      <a:cubicBezTo>
                        <a:pt x="27691" y="2722449"/>
                        <a:pt x="62151" y="2788376"/>
                        <a:pt x="129608" y="2768918"/>
                      </a:cubicBezTo>
                      <a:close/>
                      <a:moveTo>
                        <a:pt x="2639411" y="248773"/>
                      </a:moveTo>
                      <a:cubicBezTo>
                        <a:pt x="2657991" y="246835"/>
                        <a:pt x="2676723" y="246835"/>
                        <a:pt x="2695303" y="248773"/>
                      </a:cubicBezTo>
                      <a:cubicBezTo>
                        <a:pt x="2695303" y="248773"/>
                        <a:pt x="2675708" y="161177"/>
                        <a:pt x="2596889" y="154985"/>
                      </a:cubicBezTo>
                      <a:cubicBezTo>
                        <a:pt x="2596889" y="154985"/>
                        <a:pt x="2434624" y="179070"/>
                        <a:pt x="2415608" y="463289"/>
                      </a:cubicBezTo>
                      <a:cubicBezTo>
                        <a:pt x="2415608" y="463289"/>
                        <a:pt x="2457756" y="291567"/>
                        <a:pt x="2606890" y="254351"/>
                      </a:cubicBezTo>
                      <a:cubicBezTo>
                        <a:pt x="2617266" y="246153"/>
                        <a:pt x="2630499" y="241663"/>
                        <a:pt x="2639445" y="248739"/>
                      </a:cubicBezTo>
                      <a:close/>
                      <a:moveTo>
                        <a:pt x="172845" y="3062560"/>
                      </a:moveTo>
                      <a:cubicBezTo>
                        <a:pt x="170807" y="3063654"/>
                        <a:pt x="168900" y="3064978"/>
                        <a:pt x="167164" y="3066506"/>
                      </a:cubicBezTo>
                      <a:cubicBezTo>
                        <a:pt x="150937" y="3080827"/>
                        <a:pt x="129744" y="3097326"/>
                        <a:pt x="109674" y="3084569"/>
                      </a:cubicBezTo>
                      <a:cubicBezTo>
                        <a:pt x="130708" y="3150228"/>
                        <a:pt x="175775" y="3205514"/>
                        <a:pt x="235846" y="3239350"/>
                      </a:cubicBezTo>
                      <a:cubicBezTo>
                        <a:pt x="229963" y="3221122"/>
                        <a:pt x="227034" y="3202069"/>
                        <a:pt x="227171" y="3182915"/>
                      </a:cubicBezTo>
                      <a:cubicBezTo>
                        <a:pt x="226933" y="3159511"/>
                        <a:pt x="194004" y="3099061"/>
                        <a:pt x="172845" y="3062560"/>
                      </a:cubicBezTo>
                      <a:close/>
                      <a:moveTo>
                        <a:pt x="4062242" y="2171088"/>
                      </a:moveTo>
                      <a:cubicBezTo>
                        <a:pt x="4067821" y="2177109"/>
                        <a:pt x="4072856" y="2176429"/>
                        <a:pt x="4078605" y="2175510"/>
                      </a:cubicBezTo>
                      <a:cubicBezTo>
                        <a:pt x="4077047" y="2164796"/>
                        <a:pt x="4076251" y="2153985"/>
                        <a:pt x="4076224" y="2143159"/>
                      </a:cubicBezTo>
                      <a:cubicBezTo>
                        <a:pt x="4070263" y="2147965"/>
                        <a:pt x="4064700" y="2153243"/>
                        <a:pt x="4059589" y="2158943"/>
                      </a:cubicBezTo>
                      <a:cubicBezTo>
                        <a:pt x="4061868" y="2166427"/>
                        <a:pt x="4063297" y="2172142"/>
                        <a:pt x="4062242" y="2171088"/>
                      </a:cubicBezTo>
                      <a:close/>
                      <a:moveTo>
                        <a:pt x="341811" y="1951026"/>
                      </a:moveTo>
                      <a:cubicBezTo>
                        <a:pt x="341811" y="1951026"/>
                        <a:pt x="431653" y="1937419"/>
                        <a:pt x="452335" y="1826793"/>
                      </a:cubicBezTo>
                      <a:cubicBezTo>
                        <a:pt x="473018" y="1716167"/>
                        <a:pt x="400322" y="1687320"/>
                        <a:pt x="390491" y="1626836"/>
                      </a:cubicBezTo>
                      <a:cubicBezTo>
                        <a:pt x="385116" y="1593975"/>
                        <a:pt x="415392" y="1547915"/>
                        <a:pt x="460908" y="1535226"/>
                      </a:cubicBezTo>
                      <a:cubicBezTo>
                        <a:pt x="491524" y="1526688"/>
                        <a:pt x="533808" y="1523252"/>
                        <a:pt x="573847" y="1555330"/>
                      </a:cubicBezTo>
                      <a:cubicBezTo>
                        <a:pt x="567044" y="1534716"/>
                        <a:pt x="562451" y="1503861"/>
                        <a:pt x="546905" y="1488043"/>
                      </a:cubicBezTo>
                      <a:cubicBezTo>
                        <a:pt x="544218" y="1487363"/>
                        <a:pt x="541496" y="1486648"/>
                        <a:pt x="538741" y="1486172"/>
                      </a:cubicBezTo>
                      <a:cubicBezTo>
                        <a:pt x="537244" y="1492602"/>
                        <a:pt x="534761" y="1497058"/>
                        <a:pt x="535985" y="1508862"/>
                      </a:cubicBezTo>
                      <a:cubicBezTo>
                        <a:pt x="529742" y="1501064"/>
                        <a:pt x="524058" y="1492834"/>
                        <a:pt x="518976" y="1484233"/>
                      </a:cubicBezTo>
                      <a:cubicBezTo>
                        <a:pt x="414337" y="1481240"/>
                        <a:pt x="307521" y="1600914"/>
                        <a:pt x="342424" y="1726032"/>
                      </a:cubicBezTo>
                      <a:cubicBezTo>
                        <a:pt x="388280" y="1889794"/>
                        <a:pt x="388110" y="1922757"/>
                        <a:pt x="341811" y="1951026"/>
                      </a:cubicBezTo>
                      <a:close/>
                      <a:moveTo>
                        <a:pt x="389232" y="2929448"/>
                      </a:moveTo>
                      <a:cubicBezTo>
                        <a:pt x="360011" y="2946763"/>
                        <a:pt x="342526" y="2970269"/>
                        <a:pt x="334430" y="2995306"/>
                      </a:cubicBezTo>
                      <a:cubicBezTo>
                        <a:pt x="369264" y="3000511"/>
                        <a:pt x="402465" y="2977481"/>
                        <a:pt x="410085" y="3020786"/>
                      </a:cubicBezTo>
                      <a:cubicBezTo>
                        <a:pt x="381068" y="3032760"/>
                        <a:pt x="356949" y="2998912"/>
                        <a:pt x="332082" y="3003777"/>
                      </a:cubicBezTo>
                      <a:cubicBezTo>
                        <a:pt x="329910" y="3013004"/>
                        <a:pt x="328893" y="3022465"/>
                        <a:pt x="329055" y="3031944"/>
                      </a:cubicBezTo>
                      <a:cubicBezTo>
                        <a:pt x="335775" y="3042617"/>
                        <a:pt x="339532" y="3054887"/>
                        <a:pt x="339940" y="3067492"/>
                      </a:cubicBezTo>
                      <a:cubicBezTo>
                        <a:pt x="337661" y="3065553"/>
                        <a:pt x="335450" y="3063512"/>
                        <a:pt x="333137" y="3061437"/>
                      </a:cubicBezTo>
                      <a:cubicBezTo>
                        <a:pt x="349023" y="3120628"/>
                        <a:pt x="407806" y="3169036"/>
                        <a:pt x="481455" y="3150394"/>
                      </a:cubicBezTo>
                      <a:cubicBezTo>
                        <a:pt x="550239" y="3132977"/>
                        <a:pt x="565241" y="3076269"/>
                        <a:pt x="548266" y="3029766"/>
                      </a:cubicBezTo>
                      <a:cubicBezTo>
                        <a:pt x="544592" y="3034699"/>
                        <a:pt x="539999" y="3036094"/>
                        <a:pt x="535883" y="3028202"/>
                      </a:cubicBezTo>
                      <a:cubicBezTo>
                        <a:pt x="532405" y="3022446"/>
                        <a:pt x="533879" y="3014989"/>
                        <a:pt x="539285" y="3010989"/>
                      </a:cubicBezTo>
                      <a:cubicBezTo>
                        <a:pt x="519725" y="2978195"/>
                        <a:pt x="483054" y="2955438"/>
                        <a:pt x="438898" y="2965133"/>
                      </a:cubicBezTo>
                      <a:cubicBezTo>
                        <a:pt x="438898" y="2965133"/>
                        <a:pt x="479720" y="2928835"/>
                        <a:pt x="538435" y="2934516"/>
                      </a:cubicBezTo>
                      <a:cubicBezTo>
                        <a:pt x="538255" y="2932212"/>
                        <a:pt x="538557" y="2929895"/>
                        <a:pt x="539319" y="2927713"/>
                      </a:cubicBezTo>
                      <a:cubicBezTo>
                        <a:pt x="535101" y="2928359"/>
                        <a:pt x="537142" y="2917950"/>
                        <a:pt x="539319" y="2927713"/>
                      </a:cubicBezTo>
                      <a:cubicBezTo>
                        <a:pt x="544116" y="2927407"/>
                        <a:pt x="546973" y="2930877"/>
                        <a:pt x="549763" y="2934516"/>
                      </a:cubicBezTo>
                      <a:cubicBezTo>
                        <a:pt x="549816" y="2935014"/>
                        <a:pt x="549816" y="2935516"/>
                        <a:pt x="549763" y="2936013"/>
                      </a:cubicBezTo>
                      <a:cubicBezTo>
                        <a:pt x="566567" y="2939257"/>
                        <a:pt x="582681" y="2945392"/>
                        <a:pt x="597388" y="2954144"/>
                      </a:cubicBezTo>
                      <a:cubicBezTo>
                        <a:pt x="685494" y="3005546"/>
                        <a:pt x="623990" y="3162164"/>
                        <a:pt x="529760" y="3180874"/>
                      </a:cubicBezTo>
                      <a:cubicBezTo>
                        <a:pt x="529760" y="3180874"/>
                        <a:pt x="510710" y="3293371"/>
                        <a:pt x="360521" y="3296024"/>
                      </a:cubicBezTo>
                      <a:cubicBezTo>
                        <a:pt x="209482" y="3298678"/>
                        <a:pt x="90283" y="3166756"/>
                        <a:pt x="78921" y="3048102"/>
                      </a:cubicBezTo>
                      <a:cubicBezTo>
                        <a:pt x="78921" y="3048102"/>
                        <a:pt x="67832" y="3274355"/>
                        <a:pt x="335518" y="3323136"/>
                      </a:cubicBezTo>
                      <a:cubicBezTo>
                        <a:pt x="613886" y="3373857"/>
                        <a:pt x="686412" y="3089842"/>
                        <a:pt x="656409" y="2996565"/>
                      </a:cubicBezTo>
                      <a:cubicBezTo>
                        <a:pt x="630453" y="2915467"/>
                        <a:pt x="512377" y="2856344"/>
                        <a:pt x="389232" y="2929278"/>
                      </a:cubicBezTo>
                      <a:close/>
                      <a:moveTo>
                        <a:pt x="378517" y="2953498"/>
                      </a:moveTo>
                      <a:cubicBezTo>
                        <a:pt x="377088" y="2950675"/>
                        <a:pt x="380830" y="2957921"/>
                        <a:pt x="378517" y="2953498"/>
                      </a:cubicBezTo>
                      <a:close/>
                      <a:moveTo>
                        <a:pt x="392566" y="2960302"/>
                      </a:moveTo>
                      <a:cubicBezTo>
                        <a:pt x="388348" y="2960948"/>
                        <a:pt x="390423" y="2950505"/>
                        <a:pt x="392566" y="2960302"/>
                      </a:cubicBezTo>
                      <a:cubicBezTo>
                        <a:pt x="407126" y="2953805"/>
                        <a:pt x="393280" y="2980237"/>
                        <a:pt x="392566" y="2960132"/>
                      </a:cubicBezTo>
                      <a:close/>
                      <a:moveTo>
                        <a:pt x="480128" y="3021160"/>
                      </a:moveTo>
                      <a:cubicBezTo>
                        <a:pt x="481761" y="3024324"/>
                        <a:pt x="474073" y="3029698"/>
                        <a:pt x="473120" y="3027963"/>
                      </a:cubicBezTo>
                      <a:cubicBezTo>
                        <a:pt x="471453" y="3024494"/>
                        <a:pt x="479141" y="3019187"/>
                        <a:pt x="480128" y="3020990"/>
                      </a:cubicBezTo>
                      <a:close/>
                      <a:moveTo>
                        <a:pt x="417127" y="2933632"/>
                      </a:moveTo>
                      <a:cubicBezTo>
                        <a:pt x="418624" y="2928155"/>
                        <a:pt x="432469" y="2930979"/>
                        <a:pt x="431142" y="2927033"/>
                      </a:cubicBezTo>
                      <a:cubicBezTo>
                        <a:pt x="444920" y="2967140"/>
                        <a:pt x="413147" y="2947749"/>
                        <a:pt x="417127" y="2933462"/>
                      </a:cubicBezTo>
                      <a:close/>
                      <a:moveTo>
                        <a:pt x="375115" y="3060723"/>
                      </a:moveTo>
                      <a:cubicBezTo>
                        <a:pt x="370863" y="3061369"/>
                        <a:pt x="372938" y="3050960"/>
                        <a:pt x="375115" y="3060723"/>
                      </a:cubicBezTo>
                      <a:cubicBezTo>
                        <a:pt x="385320" y="3053205"/>
                        <a:pt x="408486" y="3070928"/>
                        <a:pt x="424203" y="3074330"/>
                      </a:cubicBezTo>
                      <a:cubicBezTo>
                        <a:pt x="409133" y="3081338"/>
                        <a:pt x="383449" y="3090624"/>
                        <a:pt x="375115" y="3060723"/>
                      </a:cubicBezTo>
                      <a:close/>
                      <a:moveTo>
                        <a:pt x="445192" y="3014118"/>
                      </a:moveTo>
                      <a:cubicBezTo>
                        <a:pt x="422876" y="3037591"/>
                        <a:pt x="423999" y="2997620"/>
                        <a:pt x="445192" y="3014118"/>
                      </a:cubicBezTo>
                      <a:close/>
                      <a:moveTo>
                        <a:pt x="778805" y="2606210"/>
                      </a:moveTo>
                      <a:cubicBezTo>
                        <a:pt x="744379" y="2592603"/>
                        <a:pt x="673962" y="2580799"/>
                        <a:pt x="590448" y="2582023"/>
                      </a:cubicBezTo>
                      <a:cubicBezTo>
                        <a:pt x="595619" y="2600257"/>
                        <a:pt x="598510" y="2627505"/>
                        <a:pt x="616097" y="2600699"/>
                      </a:cubicBezTo>
                      <a:cubicBezTo>
                        <a:pt x="615349" y="2595495"/>
                        <a:pt x="613172" y="2592909"/>
                        <a:pt x="609294" y="2593896"/>
                      </a:cubicBezTo>
                      <a:cubicBezTo>
                        <a:pt x="610348" y="2575526"/>
                        <a:pt x="621370" y="2579948"/>
                        <a:pt x="619703" y="2600699"/>
                      </a:cubicBezTo>
                      <a:lnTo>
                        <a:pt x="616301" y="2600699"/>
                      </a:lnTo>
                      <a:cubicBezTo>
                        <a:pt x="620418" y="2610666"/>
                        <a:pt x="627425" y="2622301"/>
                        <a:pt x="628004" y="2635704"/>
                      </a:cubicBezTo>
                      <a:cubicBezTo>
                        <a:pt x="671533" y="2635635"/>
                        <a:pt x="714991" y="2639231"/>
                        <a:pt x="757918" y="2646453"/>
                      </a:cubicBezTo>
                      <a:cubicBezTo>
                        <a:pt x="905998" y="2671116"/>
                        <a:pt x="1006997" y="2655468"/>
                        <a:pt x="1049621" y="2645671"/>
                      </a:cubicBezTo>
                      <a:cubicBezTo>
                        <a:pt x="1044229" y="2643948"/>
                        <a:pt x="1038965" y="2641845"/>
                        <a:pt x="1033871" y="2639378"/>
                      </a:cubicBezTo>
                      <a:cubicBezTo>
                        <a:pt x="1036637" y="2631003"/>
                        <a:pt x="1040726" y="2623125"/>
                        <a:pt x="1045981" y="2616042"/>
                      </a:cubicBezTo>
                      <a:lnTo>
                        <a:pt x="1028972" y="2601040"/>
                      </a:lnTo>
                      <a:cubicBezTo>
                        <a:pt x="1000703" y="2615463"/>
                        <a:pt x="855719" y="2636894"/>
                        <a:pt x="778805" y="2606210"/>
                      </a:cubicBezTo>
                      <a:close/>
                      <a:moveTo>
                        <a:pt x="1893094" y="1433138"/>
                      </a:moveTo>
                      <a:cubicBezTo>
                        <a:pt x="1890849" y="1424906"/>
                        <a:pt x="1889182" y="1416980"/>
                        <a:pt x="1887753" y="1409326"/>
                      </a:cubicBezTo>
                      <a:cubicBezTo>
                        <a:pt x="1887486" y="1409109"/>
                        <a:pt x="1887142" y="1409011"/>
                        <a:pt x="1886800" y="1409054"/>
                      </a:cubicBezTo>
                      <a:cubicBezTo>
                        <a:pt x="1887004" y="1408544"/>
                        <a:pt x="1887243" y="1408169"/>
                        <a:pt x="1887447" y="1407693"/>
                      </a:cubicBezTo>
                      <a:cubicBezTo>
                        <a:pt x="1861083" y="1258423"/>
                        <a:pt x="1979601" y="1198687"/>
                        <a:pt x="2034472" y="1177460"/>
                      </a:cubicBezTo>
                      <a:cubicBezTo>
                        <a:pt x="2092302" y="1155111"/>
                        <a:pt x="2173945" y="1197871"/>
                        <a:pt x="2232660" y="1193040"/>
                      </a:cubicBezTo>
                      <a:cubicBezTo>
                        <a:pt x="2291375" y="1188210"/>
                        <a:pt x="2291443" y="1145177"/>
                        <a:pt x="2339918" y="1123542"/>
                      </a:cubicBezTo>
                      <a:cubicBezTo>
                        <a:pt x="2388394" y="1101907"/>
                        <a:pt x="2397374" y="1148069"/>
                        <a:pt x="2397374" y="1148069"/>
                      </a:cubicBezTo>
                      <a:cubicBezTo>
                        <a:pt x="2259058" y="1146470"/>
                        <a:pt x="2246539" y="1278221"/>
                        <a:pt x="2246539" y="1278221"/>
                      </a:cubicBezTo>
                      <a:cubicBezTo>
                        <a:pt x="2246539" y="1278221"/>
                        <a:pt x="2273754" y="1251007"/>
                        <a:pt x="2309506" y="1241346"/>
                      </a:cubicBezTo>
                      <a:cubicBezTo>
                        <a:pt x="2345259" y="1231685"/>
                        <a:pt x="2312908" y="1235461"/>
                        <a:pt x="2364785" y="1284106"/>
                      </a:cubicBezTo>
                      <a:cubicBezTo>
                        <a:pt x="2380502" y="1298768"/>
                        <a:pt x="2390673" y="1299210"/>
                        <a:pt x="2400470" y="1293631"/>
                      </a:cubicBezTo>
                      <a:cubicBezTo>
                        <a:pt x="2392374" y="1270465"/>
                        <a:pt x="2410948" y="1254375"/>
                        <a:pt x="2410097" y="1286555"/>
                      </a:cubicBezTo>
                      <a:cubicBezTo>
                        <a:pt x="2418398" y="1279412"/>
                        <a:pt x="2427582" y="1269989"/>
                        <a:pt x="2440441" y="1262743"/>
                      </a:cubicBezTo>
                      <a:cubicBezTo>
                        <a:pt x="2440524" y="1262430"/>
                        <a:pt x="2440838" y="1262236"/>
                        <a:pt x="2441155" y="1262301"/>
                      </a:cubicBezTo>
                      <a:cubicBezTo>
                        <a:pt x="2444444" y="1260490"/>
                        <a:pt x="2447854" y="1258910"/>
                        <a:pt x="2451361" y="1257572"/>
                      </a:cubicBezTo>
                      <a:cubicBezTo>
                        <a:pt x="2450136" y="1254170"/>
                        <a:pt x="2450544" y="1251211"/>
                        <a:pt x="2459763" y="1250769"/>
                      </a:cubicBezTo>
                      <a:cubicBezTo>
                        <a:pt x="2461757" y="1250644"/>
                        <a:pt x="2463581" y="1251892"/>
                        <a:pt x="2464185" y="1253796"/>
                      </a:cubicBezTo>
                      <a:cubicBezTo>
                        <a:pt x="2479698" y="1250394"/>
                        <a:pt x="2499292" y="1250871"/>
                        <a:pt x="2524873" y="1257878"/>
                      </a:cubicBezTo>
                      <a:cubicBezTo>
                        <a:pt x="2640942" y="1289753"/>
                        <a:pt x="2664925" y="1381873"/>
                        <a:pt x="2664925" y="1381873"/>
                      </a:cubicBezTo>
                      <a:cubicBezTo>
                        <a:pt x="2626042" y="1323839"/>
                        <a:pt x="2585357" y="1313089"/>
                        <a:pt x="2585357" y="1313089"/>
                      </a:cubicBezTo>
                      <a:cubicBezTo>
                        <a:pt x="2569913" y="1361020"/>
                        <a:pt x="2551645" y="1402590"/>
                        <a:pt x="2667952" y="1466170"/>
                      </a:cubicBezTo>
                      <a:cubicBezTo>
                        <a:pt x="2783613" y="1529579"/>
                        <a:pt x="2755072" y="1652826"/>
                        <a:pt x="2755072" y="1652826"/>
                      </a:cubicBezTo>
                      <a:cubicBezTo>
                        <a:pt x="2755072" y="1652826"/>
                        <a:pt x="2823108" y="1482056"/>
                        <a:pt x="2660843" y="1285025"/>
                      </a:cubicBezTo>
                      <a:cubicBezTo>
                        <a:pt x="2497557" y="1086769"/>
                        <a:pt x="2281680" y="1032510"/>
                        <a:pt x="2056924" y="1129053"/>
                      </a:cubicBezTo>
                      <a:cubicBezTo>
                        <a:pt x="1897788" y="1197395"/>
                        <a:pt x="1844958" y="1322512"/>
                        <a:pt x="1827609" y="1390990"/>
                      </a:cubicBezTo>
                      <a:cubicBezTo>
                        <a:pt x="1839107" y="1389289"/>
                        <a:pt x="1849313" y="1385922"/>
                        <a:pt x="1856150" y="1389868"/>
                      </a:cubicBezTo>
                      <a:cubicBezTo>
                        <a:pt x="1862988" y="1393814"/>
                        <a:pt x="1874996" y="1416095"/>
                        <a:pt x="1884895" y="1433819"/>
                      </a:cubicBezTo>
                      <a:close/>
                      <a:moveTo>
                        <a:pt x="2618184" y="1353435"/>
                      </a:moveTo>
                      <a:cubicBezTo>
                        <a:pt x="2611109" y="1372825"/>
                        <a:pt x="2597535" y="1345236"/>
                        <a:pt x="2618184" y="1353435"/>
                      </a:cubicBezTo>
                      <a:close/>
                      <a:moveTo>
                        <a:pt x="2420881" y="1203756"/>
                      </a:moveTo>
                      <a:cubicBezTo>
                        <a:pt x="2434250" y="1154090"/>
                        <a:pt x="2451769" y="1232943"/>
                        <a:pt x="2420881" y="1203756"/>
                      </a:cubicBezTo>
                      <a:close/>
                      <a:moveTo>
                        <a:pt x="3755741" y="1692899"/>
                      </a:moveTo>
                      <a:cubicBezTo>
                        <a:pt x="3780661" y="1694460"/>
                        <a:pt x="3802129" y="1675524"/>
                        <a:pt x="3803690" y="1650604"/>
                      </a:cubicBezTo>
                      <a:cubicBezTo>
                        <a:pt x="3803737" y="1649849"/>
                        <a:pt x="3803765" y="1649092"/>
                        <a:pt x="3803775" y="1648335"/>
                      </a:cubicBezTo>
                      <a:cubicBezTo>
                        <a:pt x="3804828" y="1622154"/>
                        <a:pt x="3785200" y="1599730"/>
                        <a:pt x="3759109" y="1597309"/>
                      </a:cubicBezTo>
                      <a:cubicBezTo>
                        <a:pt x="3734172" y="1595728"/>
                        <a:pt x="3712675" y="1614663"/>
                        <a:pt x="3711095" y="1639600"/>
                      </a:cubicBezTo>
                      <a:cubicBezTo>
                        <a:pt x="3711047" y="1640357"/>
                        <a:pt x="3711018" y="1641114"/>
                        <a:pt x="3711008" y="1641872"/>
                      </a:cubicBezTo>
                      <a:cubicBezTo>
                        <a:pt x="3709846" y="1668129"/>
                        <a:pt x="3729532" y="1690661"/>
                        <a:pt x="3755707" y="1693035"/>
                      </a:cubicBezTo>
                      <a:close/>
                      <a:moveTo>
                        <a:pt x="250644" y="2474697"/>
                      </a:moveTo>
                      <a:cubicBezTo>
                        <a:pt x="249385" y="2508273"/>
                        <a:pt x="276565" y="2536882"/>
                        <a:pt x="311297" y="2538617"/>
                      </a:cubicBezTo>
                      <a:cubicBezTo>
                        <a:pt x="346030" y="2540352"/>
                        <a:pt x="375149" y="2514566"/>
                        <a:pt x="376408" y="2481093"/>
                      </a:cubicBezTo>
                      <a:cubicBezTo>
                        <a:pt x="377666" y="2447619"/>
                        <a:pt x="350588" y="2418976"/>
                        <a:pt x="315890" y="2417173"/>
                      </a:cubicBezTo>
                      <a:cubicBezTo>
                        <a:pt x="281192" y="2415370"/>
                        <a:pt x="251936" y="2441156"/>
                        <a:pt x="250644" y="2474697"/>
                      </a:cubicBezTo>
                      <a:close/>
                      <a:moveTo>
                        <a:pt x="256257" y="2305152"/>
                      </a:moveTo>
                      <a:cubicBezTo>
                        <a:pt x="272556" y="2306378"/>
                        <a:pt x="286762" y="2294159"/>
                        <a:pt x="287988" y="2277860"/>
                      </a:cubicBezTo>
                      <a:cubicBezTo>
                        <a:pt x="288004" y="2277648"/>
                        <a:pt x="288018" y="2277436"/>
                        <a:pt x="288029" y="2277224"/>
                      </a:cubicBezTo>
                      <a:cubicBezTo>
                        <a:pt x="288374" y="2260494"/>
                        <a:pt x="275224" y="2246587"/>
                        <a:pt x="258502" y="2245995"/>
                      </a:cubicBezTo>
                      <a:cubicBezTo>
                        <a:pt x="242226" y="2244713"/>
                        <a:pt x="227992" y="2256868"/>
                        <a:pt x="226710" y="2273144"/>
                      </a:cubicBezTo>
                      <a:cubicBezTo>
                        <a:pt x="226691" y="2273393"/>
                        <a:pt x="226674" y="2273641"/>
                        <a:pt x="226661" y="2273890"/>
                      </a:cubicBezTo>
                      <a:cubicBezTo>
                        <a:pt x="226408" y="2290615"/>
                        <a:pt x="239542" y="2304490"/>
                        <a:pt x="256257" y="2305152"/>
                      </a:cubicBezTo>
                      <a:close/>
                      <a:moveTo>
                        <a:pt x="3872150" y="1737020"/>
                      </a:moveTo>
                      <a:cubicBezTo>
                        <a:pt x="3885616" y="1737829"/>
                        <a:pt x="3897187" y="1727569"/>
                        <a:pt x="3897996" y="1714103"/>
                      </a:cubicBezTo>
                      <a:cubicBezTo>
                        <a:pt x="3898020" y="1713703"/>
                        <a:pt x="3898034" y="1713302"/>
                        <a:pt x="3898038" y="1712901"/>
                      </a:cubicBezTo>
                      <a:cubicBezTo>
                        <a:pt x="3898659" y="1698758"/>
                        <a:pt x="3888053" y="1686624"/>
                        <a:pt x="3873954" y="1685347"/>
                      </a:cubicBezTo>
                      <a:cubicBezTo>
                        <a:pt x="3860490" y="1684519"/>
                        <a:pt x="3848904" y="1694763"/>
                        <a:pt x="3848076" y="1708227"/>
                      </a:cubicBezTo>
                      <a:cubicBezTo>
                        <a:pt x="3848052" y="1708628"/>
                        <a:pt x="3848037" y="1709030"/>
                        <a:pt x="3848032" y="1709432"/>
                      </a:cubicBezTo>
                      <a:cubicBezTo>
                        <a:pt x="3847411" y="1723594"/>
                        <a:pt x="3858032" y="1735743"/>
                        <a:pt x="3872150" y="1737020"/>
                      </a:cubicBezTo>
                      <a:close/>
                      <a:moveTo>
                        <a:pt x="3626167" y="3021364"/>
                      </a:moveTo>
                      <a:cubicBezTo>
                        <a:pt x="3617229" y="3032639"/>
                        <a:pt x="3606817" y="3042661"/>
                        <a:pt x="3595211" y="3051164"/>
                      </a:cubicBezTo>
                      <a:cubicBezTo>
                        <a:pt x="3597592" y="3080657"/>
                        <a:pt x="3583985" y="3081201"/>
                        <a:pt x="3570582" y="3067799"/>
                      </a:cubicBezTo>
                      <a:cubicBezTo>
                        <a:pt x="3507479" y="3106613"/>
                        <a:pt x="3426108" y="3133963"/>
                        <a:pt x="3420189" y="3181928"/>
                      </a:cubicBezTo>
                      <a:cubicBezTo>
                        <a:pt x="3413046" y="3239759"/>
                        <a:pt x="3488225" y="3246869"/>
                        <a:pt x="3509282" y="3247753"/>
                      </a:cubicBezTo>
                      <a:cubicBezTo>
                        <a:pt x="3499417" y="3248127"/>
                        <a:pt x="3475911" y="3251529"/>
                        <a:pt x="3436586" y="3272042"/>
                      </a:cubicBezTo>
                      <a:cubicBezTo>
                        <a:pt x="3382599" y="3300140"/>
                        <a:pt x="3405970" y="3358345"/>
                        <a:pt x="3405970" y="3358345"/>
                      </a:cubicBezTo>
                      <a:cubicBezTo>
                        <a:pt x="3440940" y="3367666"/>
                        <a:pt x="3418148" y="3403044"/>
                        <a:pt x="3418148" y="3403044"/>
                      </a:cubicBezTo>
                      <a:cubicBezTo>
                        <a:pt x="3492988" y="3372428"/>
                        <a:pt x="3542551" y="3300140"/>
                        <a:pt x="3574630" y="3226152"/>
                      </a:cubicBezTo>
                      <a:cubicBezTo>
                        <a:pt x="3575311" y="3211082"/>
                        <a:pt x="3574154" y="3195161"/>
                        <a:pt x="3579563" y="3170192"/>
                      </a:cubicBezTo>
                      <a:cubicBezTo>
                        <a:pt x="3588850" y="3170022"/>
                        <a:pt x="3589768" y="3177948"/>
                        <a:pt x="3589768" y="3188290"/>
                      </a:cubicBezTo>
                      <a:cubicBezTo>
                        <a:pt x="3608367" y="3135878"/>
                        <a:pt x="3621722" y="3081752"/>
                        <a:pt x="3629637" y="3026705"/>
                      </a:cubicBezTo>
                      <a:cubicBezTo>
                        <a:pt x="3629637" y="3026263"/>
                        <a:pt x="3629399" y="3025922"/>
                        <a:pt x="3629263" y="3025310"/>
                      </a:cubicBezTo>
                      <a:cubicBezTo>
                        <a:pt x="3627698" y="3024970"/>
                        <a:pt x="3626303" y="3024392"/>
                        <a:pt x="3626099" y="3021364"/>
                      </a:cubicBezTo>
                      <a:close/>
                      <a:moveTo>
                        <a:pt x="3601402" y="3126105"/>
                      </a:moveTo>
                      <a:cubicBezTo>
                        <a:pt x="3597014" y="3143760"/>
                        <a:pt x="3571705" y="3115458"/>
                        <a:pt x="3579699" y="3100762"/>
                      </a:cubicBezTo>
                      <a:cubicBezTo>
                        <a:pt x="3589802" y="3082290"/>
                        <a:pt x="3606811" y="3104470"/>
                        <a:pt x="3601334" y="3126105"/>
                      </a:cubicBezTo>
                      <a:close/>
                      <a:moveTo>
                        <a:pt x="3629297" y="3025310"/>
                      </a:moveTo>
                      <a:cubicBezTo>
                        <a:pt x="3629501" y="3025310"/>
                        <a:pt x="3629671" y="3025310"/>
                        <a:pt x="3629875" y="3025310"/>
                      </a:cubicBezTo>
                      <a:cubicBezTo>
                        <a:pt x="3630828" y="3018200"/>
                        <a:pt x="3631270" y="3014050"/>
                        <a:pt x="3631270" y="3014050"/>
                      </a:cubicBezTo>
                      <a:cubicBezTo>
                        <a:pt x="3630113" y="3015853"/>
                        <a:pt x="3628855" y="3017452"/>
                        <a:pt x="3627596" y="3019323"/>
                      </a:cubicBezTo>
                      <a:cubicBezTo>
                        <a:pt x="3628787" y="3019969"/>
                        <a:pt x="3629637" y="3021330"/>
                        <a:pt x="3629229" y="3025310"/>
                      </a:cubicBezTo>
                      <a:close/>
                      <a:moveTo>
                        <a:pt x="3584802" y="1435043"/>
                      </a:moveTo>
                      <a:cubicBezTo>
                        <a:pt x="3600076" y="1581320"/>
                        <a:pt x="3494995" y="1692661"/>
                        <a:pt x="3494995" y="1692661"/>
                      </a:cubicBezTo>
                      <a:cubicBezTo>
                        <a:pt x="3592388" y="1673883"/>
                        <a:pt x="3631950" y="1630068"/>
                        <a:pt x="3631950" y="1630068"/>
                      </a:cubicBezTo>
                      <a:lnTo>
                        <a:pt x="3603103" y="1619012"/>
                      </a:lnTo>
                      <a:cubicBezTo>
                        <a:pt x="3603103" y="1619012"/>
                        <a:pt x="3642224" y="1587239"/>
                        <a:pt x="3646850" y="1539546"/>
                      </a:cubicBezTo>
                      <a:cubicBezTo>
                        <a:pt x="3651477" y="1491853"/>
                        <a:pt x="3602967" y="1500290"/>
                        <a:pt x="3602967" y="1500290"/>
                      </a:cubicBezTo>
                      <a:cubicBezTo>
                        <a:pt x="3602967" y="1500290"/>
                        <a:pt x="3640829" y="1483553"/>
                        <a:pt x="3633583" y="1398236"/>
                      </a:cubicBezTo>
                      <a:cubicBezTo>
                        <a:pt x="3622527" y="1266757"/>
                        <a:pt x="3488123" y="1266009"/>
                        <a:pt x="3488123" y="1266009"/>
                      </a:cubicBezTo>
                      <a:cubicBezTo>
                        <a:pt x="3488123" y="1266009"/>
                        <a:pt x="3570208" y="1296217"/>
                        <a:pt x="3584734" y="1435043"/>
                      </a:cubicBezTo>
                      <a:close/>
                      <a:moveTo>
                        <a:pt x="3597048" y="1971437"/>
                      </a:moveTo>
                      <a:cubicBezTo>
                        <a:pt x="3602656" y="1962031"/>
                        <a:pt x="3609523" y="1953436"/>
                        <a:pt x="3617459" y="1945889"/>
                      </a:cubicBezTo>
                      <a:cubicBezTo>
                        <a:pt x="3617459" y="1945889"/>
                        <a:pt x="3548777" y="1957490"/>
                        <a:pt x="3540170" y="2035186"/>
                      </a:cubicBezTo>
                      <a:cubicBezTo>
                        <a:pt x="3530271" y="2124517"/>
                        <a:pt x="3606811" y="2166495"/>
                        <a:pt x="3606811" y="2166495"/>
                      </a:cubicBezTo>
                      <a:cubicBezTo>
                        <a:pt x="3576740" y="2112985"/>
                        <a:pt x="3570855" y="2068422"/>
                        <a:pt x="3575243" y="2033826"/>
                      </a:cubicBezTo>
                      <a:cubicBezTo>
                        <a:pt x="3569528" y="2045086"/>
                        <a:pt x="3547246" y="2046378"/>
                        <a:pt x="3548607" y="2027022"/>
                      </a:cubicBezTo>
                      <a:lnTo>
                        <a:pt x="3576161" y="2027736"/>
                      </a:lnTo>
                      <a:cubicBezTo>
                        <a:pt x="3578967" y="2010356"/>
                        <a:pt x="3584720" y="1993583"/>
                        <a:pt x="3593170" y="1978138"/>
                      </a:cubicBezTo>
                      <a:cubicBezTo>
                        <a:pt x="3590585" y="1975655"/>
                        <a:pt x="3594837" y="1967457"/>
                        <a:pt x="3597048" y="1971437"/>
                      </a:cubicBezTo>
                      <a:close/>
                      <a:moveTo>
                        <a:pt x="3455058" y="1760526"/>
                      </a:moveTo>
                      <a:cubicBezTo>
                        <a:pt x="3455058" y="1760526"/>
                        <a:pt x="3571398" y="1734366"/>
                        <a:pt x="3608138" y="1800974"/>
                      </a:cubicBezTo>
                      <a:cubicBezTo>
                        <a:pt x="3644877" y="1867580"/>
                        <a:pt x="3701245" y="1863260"/>
                        <a:pt x="3721281" y="1790768"/>
                      </a:cubicBezTo>
                      <a:cubicBezTo>
                        <a:pt x="3721281" y="1790768"/>
                        <a:pt x="3722812" y="1856831"/>
                        <a:pt x="3768906" y="1871867"/>
                      </a:cubicBezTo>
                      <a:cubicBezTo>
                        <a:pt x="3815000" y="1886903"/>
                        <a:pt x="3859496" y="1933677"/>
                        <a:pt x="3840854" y="1970518"/>
                      </a:cubicBezTo>
                      <a:cubicBezTo>
                        <a:pt x="3822212" y="2007360"/>
                        <a:pt x="3845650" y="1998753"/>
                        <a:pt x="3854461" y="2021273"/>
                      </a:cubicBezTo>
                      <a:cubicBezTo>
                        <a:pt x="3860924" y="2037738"/>
                        <a:pt x="3839629" y="2075906"/>
                        <a:pt x="3800033" y="2088799"/>
                      </a:cubicBezTo>
                      <a:cubicBezTo>
                        <a:pt x="3802788" y="2094003"/>
                        <a:pt x="3805679" y="2095602"/>
                        <a:pt x="3808503" y="2090261"/>
                      </a:cubicBezTo>
                      <a:cubicBezTo>
                        <a:pt x="3808197" y="2082641"/>
                        <a:pt x="3812993" y="2086485"/>
                        <a:pt x="3808503" y="2090261"/>
                      </a:cubicBezTo>
                      <a:cubicBezTo>
                        <a:pt x="3806972" y="2112407"/>
                        <a:pt x="3806598" y="2130402"/>
                        <a:pt x="3790065" y="2114958"/>
                      </a:cubicBezTo>
                      <a:cubicBezTo>
                        <a:pt x="3790644" y="2143023"/>
                        <a:pt x="3762851" y="2137648"/>
                        <a:pt x="3762341" y="2114312"/>
                      </a:cubicBezTo>
                      <a:lnTo>
                        <a:pt x="3776390" y="2114618"/>
                      </a:lnTo>
                      <a:cubicBezTo>
                        <a:pt x="3768022" y="2111659"/>
                        <a:pt x="3762783" y="2102950"/>
                        <a:pt x="3760334" y="2092302"/>
                      </a:cubicBezTo>
                      <a:cubicBezTo>
                        <a:pt x="3756745" y="2091898"/>
                        <a:pt x="3753180" y="2091308"/>
                        <a:pt x="3749652" y="2090533"/>
                      </a:cubicBezTo>
                      <a:cubicBezTo>
                        <a:pt x="3731919" y="2086282"/>
                        <a:pt x="3715872" y="2076801"/>
                        <a:pt x="3703592" y="2063319"/>
                      </a:cubicBezTo>
                      <a:cubicBezTo>
                        <a:pt x="3701517" y="2080328"/>
                        <a:pt x="3697027" y="2056346"/>
                        <a:pt x="3691380" y="2062128"/>
                      </a:cubicBezTo>
                      <a:cubicBezTo>
                        <a:pt x="3691618" y="2054032"/>
                        <a:pt x="3694373" y="2053896"/>
                        <a:pt x="3697265" y="2055869"/>
                      </a:cubicBezTo>
                      <a:cubicBezTo>
                        <a:pt x="3668417" y="2018450"/>
                        <a:pt x="3666070" y="1961708"/>
                        <a:pt x="3704783" y="1933677"/>
                      </a:cubicBezTo>
                      <a:cubicBezTo>
                        <a:pt x="3704783" y="1933677"/>
                        <a:pt x="3578338" y="1931466"/>
                        <a:pt x="3594292" y="2086758"/>
                      </a:cubicBezTo>
                      <a:cubicBezTo>
                        <a:pt x="3610247" y="2242049"/>
                        <a:pt x="3812007" y="2219427"/>
                        <a:pt x="3870620" y="2113802"/>
                      </a:cubicBezTo>
                      <a:cubicBezTo>
                        <a:pt x="3874240" y="2107179"/>
                        <a:pt x="3877499" y="2100366"/>
                        <a:pt x="3880383" y="2093391"/>
                      </a:cubicBezTo>
                      <a:cubicBezTo>
                        <a:pt x="3867558" y="2092983"/>
                        <a:pt x="3852726" y="2082709"/>
                        <a:pt x="3848474" y="2072266"/>
                      </a:cubicBezTo>
                      <a:cubicBezTo>
                        <a:pt x="3856502" y="2064000"/>
                        <a:pt x="3875688" y="2063523"/>
                        <a:pt x="3889296" y="2067776"/>
                      </a:cubicBezTo>
                      <a:cubicBezTo>
                        <a:pt x="3920252" y="1957388"/>
                        <a:pt x="3874668" y="1811485"/>
                        <a:pt x="3765573" y="1751852"/>
                      </a:cubicBezTo>
                      <a:cubicBezTo>
                        <a:pt x="3612560" y="1668202"/>
                        <a:pt x="3455058" y="1760526"/>
                        <a:pt x="3455058" y="1760526"/>
                      </a:cubicBezTo>
                      <a:close/>
                      <a:moveTo>
                        <a:pt x="3610621" y="2066211"/>
                      </a:moveTo>
                      <a:cubicBezTo>
                        <a:pt x="3609839" y="2042024"/>
                        <a:pt x="3630045" y="2069306"/>
                        <a:pt x="3635420" y="2073014"/>
                      </a:cubicBezTo>
                      <a:cubicBezTo>
                        <a:pt x="3630624" y="2088356"/>
                        <a:pt x="3614023" y="2074613"/>
                        <a:pt x="3610621" y="2066177"/>
                      </a:cubicBezTo>
                      <a:close/>
                      <a:moveTo>
                        <a:pt x="3647803" y="2023008"/>
                      </a:moveTo>
                      <a:cubicBezTo>
                        <a:pt x="3647803" y="2026410"/>
                        <a:pt x="3645286" y="2030084"/>
                        <a:pt x="3644707" y="2023008"/>
                      </a:cubicBezTo>
                      <a:cubicBezTo>
                        <a:pt x="3639298" y="2017021"/>
                        <a:pt x="3628106" y="2022770"/>
                        <a:pt x="3629229" y="2003686"/>
                      </a:cubicBezTo>
                      <a:cubicBezTo>
                        <a:pt x="3637427" y="2003992"/>
                        <a:pt x="3647462" y="2000658"/>
                        <a:pt x="3647803" y="2016749"/>
                      </a:cubicBezTo>
                      <a:cubicBezTo>
                        <a:pt x="3649504" y="2016681"/>
                        <a:pt x="3651340" y="2021851"/>
                        <a:pt x="3647803" y="2022974"/>
                      </a:cubicBezTo>
                      <a:close/>
                      <a:moveTo>
                        <a:pt x="4138476" y="2252391"/>
                      </a:moveTo>
                      <a:cubicBezTo>
                        <a:pt x="4155832" y="2271736"/>
                        <a:pt x="4176283" y="2288060"/>
                        <a:pt x="4198994" y="2300696"/>
                      </a:cubicBezTo>
                      <a:cubicBezTo>
                        <a:pt x="4188017" y="2284106"/>
                        <a:pt x="4178535" y="2266575"/>
                        <a:pt x="4170658" y="2248308"/>
                      </a:cubicBezTo>
                      <a:cubicBezTo>
                        <a:pt x="4160996" y="2246165"/>
                        <a:pt x="4149940" y="2248547"/>
                        <a:pt x="4138476" y="2252357"/>
                      </a:cubicBezTo>
                      <a:close/>
                      <a:moveTo>
                        <a:pt x="4101737" y="2189117"/>
                      </a:moveTo>
                      <a:cubicBezTo>
                        <a:pt x="4102349" y="2191192"/>
                        <a:pt x="4102962" y="2193233"/>
                        <a:pt x="4103676" y="2195309"/>
                      </a:cubicBezTo>
                      <a:cubicBezTo>
                        <a:pt x="4104017" y="2195926"/>
                        <a:pt x="4104404" y="2196518"/>
                        <a:pt x="4104833" y="2197078"/>
                      </a:cubicBezTo>
                      <a:cubicBezTo>
                        <a:pt x="4115991" y="2210685"/>
                        <a:pt x="4127556" y="2193676"/>
                        <a:pt x="4144293" y="2197962"/>
                      </a:cubicBezTo>
                      <a:cubicBezTo>
                        <a:pt x="4149634" y="2199289"/>
                        <a:pt x="4153648" y="2208507"/>
                        <a:pt x="4158206" y="2213746"/>
                      </a:cubicBezTo>
                      <a:cubicBezTo>
                        <a:pt x="4146232" y="2171700"/>
                        <a:pt x="4144804" y="2123055"/>
                        <a:pt x="4181509" y="2088492"/>
                      </a:cubicBezTo>
                      <a:cubicBezTo>
                        <a:pt x="4176644" y="2088764"/>
                        <a:pt x="4174365" y="2083730"/>
                        <a:pt x="4171780" y="2079341"/>
                      </a:cubicBezTo>
                      <a:cubicBezTo>
                        <a:pt x="4168012" y="2079566"/>
                        <a:pt x="4164262" y="2080032"/>
                        <a:pt x="4160554" y="2080736"/>
                      </a:cubicBezTo>
                      <a:cubicBezTo>
                        <a:pt x="4159669" y="2086519"/>
                        <a:pt x="4160044" y="2093391"/>
                        <a:pt x="4165350" y="2093153"/>
                      </a:cubicBezTo>
                      <a:cubicBezTo>
                        <a:pt x="4151743" y="2096555"/>
                        <a:pt x="4131707" y="2106760"/>
                        <a:pt x="4113269" y="2112169"/>
                      </a:cubicBezTo>
                      <a:cubicBezTo>
                        <a:pt x="4108411" y="2119503"/>
                        <a:pt x="4104555" y="2127454"/>
                        <a:pt x="4101805" y="2135811"/>
                      </a:cubicBezTo>
                      <a:cubicBezTo>
                        <a:pt x="4097377" y="2149637"/>
                        <a:pt x="4096511" y="2164356"/>
                        <a:pt x="4099288" y="2178606"/>
                      </a:cubicBezTo>
                      <a:cubicBezTo>
                        <a:pt x="4105683" y="2182552"/>
                        <a:pt x="4102179" y="2184831"/>
                        <a:pt x="4101737" y="2189151"/>
                      </a:cubicBezTo>
                      <a:close/>
                      <a:moveTo>
                        <a:pt x="2835184" y="1316593"/>
                      </a:moveTo>
                      <a:cubicBezTo>
                        <a:pt x="2856648" y="1318289"/>
                        <a:pt x="2875423" y="1302265"/>
                        <a:pt x="2877119" y="1280801"/>
                      </a:cubicBezTo>
                      <a:cubicBezTo>
                        <a:pt x="2877177" y="1280067"/>
                        <a:pt x="2877214" y="1279332"/>
                        <a:pt x="2877230" y="1278595"/>
                      </a:cubicBezTo>
                      <a:cubicBezTo>
                        <a:pt x="2878007" y="1255816"/>
                        <a:pt x="2860846" y="1236400"/>
                        <a:pt x="2838144" y="1234372"/>
                      </a:cubicBezTo>
                      <a:cubicBezTo>
                        <a:pt x="2816722" y="1232620"/>
                        <a:pt x="2797936" y="1248565"/>
                        <a:pt x="2796184" y="1269987"/>
                      </a:cubicBezTo>
                      <a:cubicBezTo>
                        <a:pt x="2796120" y="1270768"/>
                        <a:pt x="2796080" y="1271552"/>
                        <a:pt x="2796064" y="1272336"/>
                      </a:cubicBezTo>
                      <a:cubicBezTo>
                        <a:pt x="2795287" y="1295134"/>
                        <a:pt x="2812463" y="1314565"/>
                        <a:pt x="2835184" y="1316593"/>
                      </a:cubicBezTo>
                      <a:close/>
                      <a:moveTo>
                        <a:pt x="3540068" y="1351972"/>
                      </a:moveTo>
                      <a:cubicBezTo>
                        <a:pt x="3486830" y="1239475"/>
                        <a:pt x="3388655" y="1268016"/>
                        <a:pt x="3388655" y="1268016"/>
                      </a:cubicBezTo>
                      <a:cubicBezTo>
                        <a:pt x="3516494" y="1314042"/>
                        <a:pt x="3481524" y="1388201"/>
                        <a:pt x="3431211" y="1479403"/>
                      </a:cubicBezTo>
                      <a:cubicBezTo>
                        <a:pt x="3380899" y="1570604"/>
                        <a:pt x="3491150" y="1568155"/>
                        <a:pt x="3491150" y="1568155"/>
                      </a:cubicBezTo>
                      <a:cubicBezTo>
                        <a:pt x="3457133" y="1577748"/>
                        <a:pt x="3417706" y="1603568"/>
                        <a:pt x="3413658" y="1678747"/>
                      </a:cubicBezTo>
                      <a:cubicBezTo>
                        <a:pt x="3410732" y="1733176"/>
                        <a:pt x="3356236" y="1759302"/>
                        <a:pt x="3356236" y="1759302"/>
                      </a:cubicBezTo>
                      <a:cubicBezTo>
                        <a:pt x="3553913" y="1705043"/>
                        <a:pt x="3593204" y="1464265"/>
                        <a:pt x="3540068" y="1351972"/>
                      </a:cubicBezTo>
                      <a:close/>
                      <a:moveTo>
                        <a:pt x="2848825" y="1439636"/>
                      </a:moveTo>
                      <a:cubicBezTo>
                        <a:pt x="2816542" y="1499337"/>
                        <a:pt x="2846274" y="1566556"/>
                        <a:pt x="2846274" y="1566556"/>
                      </a:cubicBezTo>
                      <a:cubicBezTo>
                        <a:pt x="2825863" y="1543765"/>
                        <a:pt x="2820557" y="1499609"/>
                        <a:pt x="2820557" y="1499609"/>
                      </a:cubicBezTo>
                      <a:cubicBezTo>
                        <a:pt x="2770754" y="1569346"/>
                        <a:pt x="2834572" y="1639967"/>
                        <a:pt x="2834572" y="1639967"/>
                      </a:cubicBezTo>
                      <a:cubicBezTo>
                        <a:pt x="2844403" y="1618298"/>
                        <a:pt x="2858384" y="1558834"/>
                        <a:pt x="2881278" y="1486887"/>
                      </a:cubicBezTo>
                      <a:cubicBezTo>
                        <a:pt x="2909547" y="1397556"/>
                        <a:pt x="2975236" y="1380104"/>
                        <a:pt x="2975236" y="1380104"/>
                      </a:cubicBezTo>
                      <a:cubicBezTo>
                        <a:pt x="2975236" y="1380104"/>
                        <a:pt x="2881108" y="1380003"/>
                        <a:pt x="2848825" y="1439636"/>
                      </a:cubicBezTo>
                      <a:close/>
                      <a:moveTo>
                        <a:pt x="3452336" y="2222557"/>
                      </a:moveTo>
                      <a:cubicBezTo>
                        <a:pt x="3443288" y="2310459"/>
                        <a:pt x="3522073" y="2353083"/>
                        <a:pt x="3574494" y="2362030"/>
                      </a:cubicBezTo>
                      <a:cubicBezTo>
                        <a:pt x="3574494" y="2362030"/>
                        <a:pt x="3572283" y="2149384"/>
                        <a:pt x="3312557" y="2067163"/>
                      </a:cubicBezTo>
                      <a:cubicBezTo>
                        <a:pt x="3312386" y="2067197"/>
                        <a:pt x="3461351" y="2134723"/>
                        <a:pt x="3452336" y="2222557"/>
                      </a:cubicBezTo>
                      <a:close/>
                      <a:moveTo>
                        <a:pt x="2875427" y="1578769"/>
                      </a:moveTo>
                      <a:cubicBezTo>
                        <a:pt x="2857840" y="1649220"/>
                        <a:pt x="2823482" y="1724671"/>
                        <a:pt x="2823482" y="1724671"/>
                      </a:cubicBezTo>
                      <a:cubicBezTo>
                        <a:pt x="2895158" y="1699056"/>
                        <a:pt x="2856615" y="1725386"/>
                        <a:pt x="2918324" y="1723481"/>
                      </a:cubicBezTo>
                      <a:cubicBezTo>
                        <a:pt x="2980032" y="1721576"/>
                        <a:pt x="2977719" y="1657520"/>
                        <a:pt x="2986700" y="1615576"/>
                      </a:cubicBezTo>
                      <a:cubicBezTo>
                        <a:pt x="2995680" y="1573632"/>
                        <a:pt x="3000885" y="1554344"/>
                        <a:pt x="3000885" y="1554344"/>
                      </a:cubicBezTo>
                      <a:cubicBezTo>
                        <a:pt x="2969146" y="1562746"/>
                        <a:pt x="2929210" y="1546180"/>
                        <a:pt x="2929210" y="1546180"/>
                      </a:cubicBezTo>
                      <a:cubicBezTo>
                        <a:pt x="2950679" y="1542383"/>
                        <a:pt x="2971899" y="1537293"/>
                        <a:pt x="2992755" y="1530940"/>
                      </a:cubicBezTo>
                      <a:cubicBezTo>
                        <a:pt x="3035107" y="1518795"/>
                        <a:pt x="3068649" y="1458958"/>
                        <a:pt x="3068649" y="1458958"/>
                      </a:cubicBezTo>
                      <a:cubicBezTo>
                        <a:pt x="3059464" y="1423341"/>
                        <a:pt x="3018948" y="1385377"/>
                        <a:pt x="3018948" y="1385377"/>
                      </a:cubicBezTo>
                      <a:cubicBezTo>
                        <a:pt x="2917439" y="1414224"/>
                        <a:pt x="2893014" y="1508420"/>
                        <a:pt x="2875427" y="1578769"/>
                      </a:cubicBezTo>
                      <a:close/>
                      <a:moveTo>
                        <a:pt x="3360930" y="1921192"/>
                      </a:moveTo>
                      <a:cubicBezTo>
                        <a:pt x="3360453" y="1935486"/>
                        <a:pt x="3363988" y="1949627"/>
                        <a:pt x="3371135" y="1962014"/>
                      </a:cubicBezTo>
                      <a:cubicBezTo>
                        <a:pt x="3381817" y="1959429"/>
                        <a:pt x="3394063" y="1966845"/>
                        <a:pt x="3398078" y="1989705"/>
                      </a:cubicBezTo>
                      <a:cubicBezTo>
                        <a:pt x="3408049" y="1995705"/>
                        <a:pt x="3419323" y="1999207"/>
                        <a:pt x="3430939" y="1999910"/>
                      </a:cubicBezTo>
                      <a:cubicBezTo>
                        <a:pt x="3470051" y="2002077"/>
                        <a:pt x="3503514" y="1972127"/>
                        <a:pt x="3505682" y="1933015"/>
                      </a:cubicBezTo>
                      <a:cubicBezTo>
                        <a:pt x="3505730" y="1932136"/>
                        <a:pt x="3505763" y="1931257"/>
                        <a:pt x="3505778" y="1930377"/>
                      </a:cubicBezTo>
                      <a:cubicBezTo>
                        <a:pt x="3507207" y="1889556"/>
                        <a:pt x="3476047" y="1854109"/>
                        <a:pt x="3436076" y="1851490"/>
                      </a:cubicBezTo>
                      <a:cubicBezTo>
                        <a:pt x="3396993" y="1849137"/>
                        <a:pt x="3363403" y="1878912"/>
                        <a:pt x="3361050" y="1917995"/>
                      </a:cubicBezTo>
                      <a:cubicBezTo>
                        <a:pt x="3360987" y="1919060"/>
                        <a:pt x="3360946" y="1920126"/>
                        <a:pt x="3360930" y="1921192"/>
                      </a:cubicBezTo>
                      <a:close/>
                      <a:moveTo>
                        <a:pt x="3442573" y="1872173"/>
                      </a:moveTo>
                      <a:cubicBezTo>
                        <a:pt x="3447540" y="1882378"/>
                        <a:pt x="3428966" y="1890474"/>
                        <a:pt x="3430089" y="1878126"/>
                      </a:cubicBezTo>
                      <a:cubicBezTo>
                        <a:pt x="3430531" y="1875030"/>
                        <a:pt x="3439852" y="1866322"/>
                        <a:pt x="3442675" y="1872173"/>
                      </a:cubicBezTo>
                      <a:close/>
                      <a:moveTo>
                        <a:pt x="3296704" y="3223294"/>
                      </a:moveTo>
                      <a:cubicBezTo>
                        <a:pt x="3262168" y="3222310"/>
                        <a:pt x="3233373" y="3249509"/>
                        <a:pt x="3232388" y="3284045"/>
                      </a:cubicBezTo>
                      <a:cubicBezTo>
                        <a:pt x="3232384" y="3284205"/>
                        <a:pt x="3232380" y="3284366"/>
                        <a:pt x="3232376" y="3284526"/>
                      </a:cubicBezTo>
                      <a:cubicBezTo>
                        <a:pt x="3231715" y="3303471"/>
                        <a:pt x="3239504" y="3321730"/>
                        <a:pt x="3253638" y="3334363"/>
                      </a:cubicBezTo>
                      <a:cubicBezTo>
                        <a:pt x="3250780" y="3323579"/>
                        <a:pt x="3249556" y="3313339"/>
                        <a:pt x="3251631" y="3309189"/>
                      </a:cubicBezTo>
                      <a:cubicBezTo>
                        <a:pt x="3259761" y="3292759"/>
                        <a:pt x="3277825" y="3325177"/>
                        <a:pt x="3280138" y="3348616"/>
                      </a:cubicBezTo>
                      <a:cubicBezTo>
                        <a:pt x="3284086" y="3349573"/>
                        <a:pt x="3288120" y="3350131"/>
                        <a:pt x="3292180" y="3350283"/>
                      </a:cubicBezTo>
                      <a:cubicBezTo>
                        <a:pt x="3327237" y="3350497"/>
                        <a:pt x="3355830" y="3322252"/>
                        <a:pt x="3356045" y="3287195"/>
                      </a:cubicBezTo>
                      <a:cubicBezTo>
                        <a:pt x="3356250" y="3253594"/>
                        <a:pt x="3330235" y="3225654"/>
                        <a:pt x="3296704" y="3223464"/>
                      </a:cubicBezTo>
                      <a:close/>
                      <a:moveTo>
                        <a:pt x="62865" y="3052865"/>
                      </a:moveTo>
                      <a:cubicBezTo>
                        <a:pt x="58337" y="3048756"/>
                        <a:pt x="54611" y="3043842"/>
                        <a:pt x="51877" y="3038373"/>
                      </a:cubicBezTo>
                      <a:cubicBezTo>
                        <a:pt x="45676" y="3037930"/>
                        <a:pt x="39448" y="3038055"/>
                        <a:pt x="33270" y="3038747"/>
                      </a:cubicBezTo>
                      <a:cubicBezTo>
                        <a:pt x="33269" y="3042149"/>
                        <a:pt x="33542" y="3045551"/>
                        <a:pt x="33712" y="3048476"/>
                      </a:cubicBezTo>
                      <a:cubicBezTo>
                        <a:pt x="37760" y="3118621"/>
                        <a:pt x="0" y="3120390"/>
                        <a:pt x="0" y="3120390"/>
                      </a:cubicBezTo>
                      <a:cubicBezTo>
                        <a:pt x="52149" y="3158626"/>
                        <a:pt x="76200" y="3141822"/>
                        <a:pt x="76200" y="3141822"/>
                      </a:cubicBezTo>
                      <a:cubicBezTo>
                        <a:pt x="55347" y="3114437"/>
                        <a:pt x="62865" y="3052933"/>
                        <a:pt x="62865" y="3052933"/>
                      </a:cubicBezTo>
                      <a:close/>
                      <a:moveTo>
                        <a:pt x="2286340" y="133996"/>
                      </a:moveTo>
                      <a:cubicBezTo>
                        <a:pt x="2279832" y="129984"/>
                        <a:pt x="2272510" y="127473"/>
                        <a:pt x="2264909" y="126648"/>
                      </a:cubicBezTo>
                      <a:cubicBezTo>
                        <a:pt x="2246536" y="124630"/>
                        <a:pt x="2228753" y="133863"/>
                        <a:pt x="2219835" y="150053"/>
                      </a:cubicBezTo>
                      <a:cubicBezTo>
                        <a:pt x="2233442" y="161007"/>
                        <a:pt x="2246199" y="179920"/>
                        <a:pt x="2257969" y="180193"/>
                      </a:cubicBezTo>
                      <a:cubicBezTo>
                        <a:pt x="2247764" y="189650"/>
                        <a:pt x="2239259" y="204005"/>
                        <a:pt x="2231844" y="211829"/>
                      </a:cubicBezTo>
                      <a:cubicBezTo>
                        <a:pt x="2240010" y="219250"/>
                        <a:pt x="2250329" y="223873"/>
                        <a:pt x="2261303" y="225028"/>
                      </a:cubicBezTo>
                      <a:cubicBezTo>
                        <a:pt x="2286487" y="227873"/>
                        <a:pt x="2309209" y="209764"/>
                        <a:pt x="2312055" y="184580"/>
                      </a:cubicBezTo>
                      <a:cubicBezTo>
                        <a:pt x="2312204" y="183258"/>
                        <a:pt x="2312296" y="181930"/>
                        <a:pt x="2312330" y="180601"/>
                      </a:cubicBezTo>
                      <a:cubicBezTo>
                        <a:pt x="2312706" y="164809"/>
                        <a:pt x="2305945" y="149689"/>
                        <a:pt x="2293926" y="139439"/>
                      </a:cubicBezTo>
                      <a:cubicBezTo>
                        <a:pt x="2289538" y="140120"/>
                        <a:pt x="2285864" y="139269"/>
                        <a:pt x="2284163" y="136446"/>
                      </a:cubicBezTo>
                      <a:cubicBezTo>
                        <a:pt x="2285082" y="138113"/>
                        <a:pt x="2285830" y="136922"/>
                        <a:pt x="2286340" y="133996"/>
                      </a:cubicBezTo>
                      <a:close/>
                      <a:moveTo>
                        <a:pt x="2264501" y="161211"/>
                      </a:moveTo>
                      <a:cubicBezTo>
                        <a:pt x="2263004" y="140800"/>
                        <a:pt x="2271474" y="140800"/>
                        <a:pt x="2280829" y="142739"/>
                      </a:cubicBezTo>
                      <a:cubicBezTo>
                        <a:pt x="2281305" y="160972"/>
                        <a:pt x="2272835" y="160938"/>
                        <a:pt x="2264501" y="161177"/>
                      </a:cubicBezTo>
                      <a:close/>
                      <a:moveTo>
                        <a:pt x="107326" y="3062390"/>
                      </a:moveTo>
                      <a:cubicBezTo>
                        <a:pt x="106272" y="3062730"/>
                        <a:pt x="105353" y="3063104"/>
                        <a:pt x="104231" y="3063410"/>
                      </a:cubicBezTo>
                      <a:cubicBezTo>
                        <a:pt x="104231" y="3063410"/>
                        <a:pt x="104605" y="3065553"/>
                        <a:pt x="105421" y="3069159"/>
                      </a:cubicBezTo>
                      <a:cubicBezTo>
                        <a:pt x="105966" y="3066812"/>
                        <a:pt x="106646" y="3064567"/>
                        <a:pt x="107326" y="3062390"/>
                      </a:cubicBezTo>
                      <a:close/>
                      <a:moveTo>
                        <a:pt x="783737" y="2734968"/>
                      </a:moveTo>
                      <a:cubicBezTo>
                        <a:pt x="790099" y="2734219"/>
                        <a:pt x="796052" y="2733369"/>
                        <a:pt x="802073" y="2732518"/>
                      </a:cubicBezTo>
                      <a:cubicBezTo>
                        <a:pt x="802401" y="2731550"/>
                        <a:pt x="802799" y="2730606"/>
                        <a:pt x="803264" y="2729695"/>
                      </a:cubicBezTo>
                      <a:cubicBezTo>
                        <a:pt x="807074" y="2722415"/>
                        <a:pt x="815476" y="2714659"/>
                        <a:pt x="817075" y="2729865"/>
                      </a:cubicBezTo>
                      <a:lnTo>
                        <a:pt x="817075" y="2730273"/>
                      </a:lnTo>
                      <a:cubicBezTo>
                        <a:pt x="936137" y="2711325"/>
                        <a:pt x="985497" y="2676355"/>
                        <a:pt x="985497" y="2676355"/>
                      </a:cubicBezTo>
                      <a:cubicBezTo>
                        <a:pt x="902188" y="2696120"/>
                        <a:pt x="716756" y="2654005"/>
                        <a:pt x="692195" y="2652849"/>
                      </a:cubicBezTo>
                      <a:cubicBezTo>
                        <a:pt x="668621" y="2651726"/>
                        <a:pt x="572418" y="2688363"/>
                        <a:pt x="565275" y="2691119"/>
                      </a:cubicBezTo>
                      <a:cubicBezTo>
                        <a:pt x="565292" y="2691379"/>
                        <a:pt x="565292" y="2691641"/>
                        <a:pt x="565275" y="2691901"/>
                      </a:cubicBezTo>
                      <a:cubicBezTo>
                        <a:pt x="572418" y="2697378"/>
                        <a:pt x="646645" y="2751296"/>
                        <a:pt x="783737" y="2734968"/>
                      </a:cubicBezTo>
                      <a:close/>
                      <a:moveTo>
                        <a:pt x="767239" y="2669007"/>
                      </a:moveTo>
                      <a:cubicBezTo>
                        <a:pt x="765062" y="2669211"/>
                        <a:pt x="783397" y="2681492"/>
                        <a:pt x="772171" y="2696221"/>
                      </a:cubicBezTo>
                      <a:cubicBezTo>
                        <a:pt x="765470" y="2704692"/>
                        <a:pt x="748971" y="2664415"/>
                        <a:pt x="767239" y="2669007"/>
                      </a:cubicBezTo>
                      <a:close/>
                      <a:moveTo>
                        <a:pt x="2119312" y="400628"/>
                      </a:moveTo>
                      <a:cubicBezTo>
                        <a:pt x="2119312" y="400628"/>
                        <a:pt x="2143125" y="337933"/>
                        <a:pt x="2083253" y="326095"/>
                      </a:cubicBezTo>
                      <a:cubicBezTo>
                        <a:pt x="2083253" y="326095"/>
                        <a:pt x="2102542" y="307794"/>
                        <a:pt x="2143295" y="337933"/>
                      </a:cubicBezTo>
                      <a:cubicBezTo>
                        <a:pt x="2167061" y="355781"/>
                        <a:pt x="2196182" y="365028"/>
                        <a:pt x="2225891" y="364161"/>
                      </a:cubicBezTo>
                      <a:cubicBezTo>
                        <a:pt x="2225890" y="364161"/>
                        <a:pt x="2225448" y="333273"/>
                        <a:pt x="2204017" y="328170"/>
                      </a:cubicBezTo>
                      <a:cubicBezTo>
                        <a:pt x="2204017" y="328170"/>
                        <a:pt x="2249159" y="336573"/>
                        <a:pt x="2294708" y="378789"/>
                      </a:cubicBezTo>
                      <a:cubicBezTo>
                        <a:pt x="2297532" y="377190"/>
                        <a:pt x="2300764" y="377666"/>
                        <a:pt x="2303655" y="383619"/>
                      </a:cubicBezTo>
                      <a:cubicBezTo>
                        <a:pt x="2304650" y="385636"/>
                        <a:pt x="2305415" y="387759"/>
                        <a:pt x="2305934" y="389947"/>
                      </a:cubicBezTo>
                      <a:cubicBezTo>
                        <a:pt x="2321818" y="406811"/>
                        <a:pt x="2335344" y="425750"/>
                        <a:pt x="2346143" y="446246"/>
                      </a:cubicBezTo>
                      <a:cubicBezTo>
                        <a:pt x="2346143" y="446246"/>
                        <a:pt x="2339340" y="391375"/>
                        <a:pt x="2285218" y="343206"/>
                      </a:cubicBezTo>
                      <a:cubicBezTo>
                        <a:pt x="2281302" y="341498"/>
                        <a:pt x="2277630" y="339279"/>
                        <a:pt x="2274298" y="336607"/>
                      </a:cubicBezTo>
                      <a:cubicBezTo>
                        <a:pt x="2274298" y="335722"/>
                        <a:pt x="2274298" y="335076"/>
                        <a:pt x="2274468" y="334328"/>
                      </a:cubicBezTo>
                      <a:cubicBezTo>
                        <a:pt x="2250485" y="315584"/>
                        <a:pt x="2218611" y="298507"/>
                        <a:pt x="2176156" y="286907"/>
                      </a:cubicBezTo>
                      <a:cubicBezTo>
                        <a:pt x="2019402" y="244180"/>
                        <a:pt x="1908334" y="379605"/>
                        <a:pt x="1908334" y="379605"/>
                      </a:cubicBezTo>
                      <a:cubicBezTo>
                        <a:pt x="1908334" y="379605"/>
                        <a:pt x="2001407" y="352527"/>
                        <a:pt x="2119312" y="400628"/>
                      </a:cubicBezTo>
                      <a:close/>
                      <a:moveTo>
                        <a:pt x="1566726" y="3420598"/>
                      </a:moveTo>
                      <a:cubicBezTo>
                        <a:pt x="1566726" y="3420598"/>
                        <a:pt x="1485968" y="3471353"/>
                        <a:pt x="1441983" y="3432776"/>
                      </a:cubicBezTo>
                      <a:cubicBezTo>
                        <a:pt x="1397998" y="3394200"/>
                        <a:pt x="1356122" y="3412604"/>
                        <a:pt x="1358809" y="3471353"/>
                      </a:cubicBezTo>
                      <a:cubicBezTo>
                        <a:pt x="1358809" y="3471353"/>
                        <a:pt x="1341324" y="3423319"/>
                        <a:pt x="1302510" y="3424884"/>
                      </a:cubicBezTo>
                      <a:cubicBezTo>
                        <a:pt x="1263695" y="3426449"/>
                        <a:pt x="1217703" y="3404269"/>
                        <a:pt x="1222942" y="3372122"/>
                      </a:cubicBezTo>
                      <a:cubicBezTo>
                        <a:pt x="1228181" y="3339976"/>
                        <a:pt x="1212192" y="3352596"/>
                        <a:pt x="1199776" y="3338410"/>
                      </a:cubicBezTo>
                      <a:cubicBezTo>
                        <a:pt x="1187359" y="3324225"/>
                        <a:pt x="1204606" y="3266054"/>
                        <a:pt x="1263185" y="3259047"/>
                      </a:cubicBezTo>
                      <a:cubicBezTo>
                        <a:pt x="1321764" y="3252039"/>
                        <a:pt x="1368640" y="3317285"/>
                        <a:pt x="1336221" y="3362053"/>
                      </a:cubicBezTo>
                      <a:cubicBezTo>
                        <a:pt x="1336221" y="3362053"/>
                        <a:pt x="1432628" y="3329464"/>
                        <a:pt x="1382384" y="3220130"/>
                      </a:cubicBezTo>
                      <a:cubicBezTo>
                        <a:pt x="1350645" y="3151006"/>
                        <a:pt x="1279718" y="3153387"/>
                        <a:pt x="1226888" y="3188086"/>
                      </a:cubicBezTo>
                      <a:cubicBezTo>
                        <a:pt x="1225833" y="3195535"/>
                        <a:pt x="1219574" y="3206285"/>
                        <a:pt x="1214642" y="3196964"/>
                      </a:cubicBezTo>
                      <a:cubicBezTo>
                        <a:pt x="1189570" y="3217001"/>
                        <a:pt x="1170418" y="3244589"/>
                        <a:pt x="1164329" y="3274321"/>
                      </a:cubicBezTo>
                      <a:cubicBezTo>
                        <a:pt x="1144497" y="3373653"/>
                        <a:pt x="1222160" y="3496492"/>
                        <a:pt x="1334895" y="3512072"/>
                      </a:cubicBezTo>
                      <a:cubicBezTo>
                        <a:pt x="1471170" y="3530782"/>
                        <a:pt x="1566726" y="3420598"/>
                        <a:pt x="1566726" y="3420598"/>
                      </a:cubicBezTo>
                      <a:close/>
                      <a:moveTo>
                        <a:pt x="1306184" y="3177234"/>
                      </a:moveTo>
                      <a:cubicBezTo>
                        <a:pt x="1320845" y="3179989"/>
                        <a:pt x="1302612" y="3215504"/>
                        <a:pt x="1306184" y="3177234"/>
                      </a:cubicBezTo>
                      <a:close/>
                      <a:moveTo>
                        <a:pt x="1399222" y="3329464"/>
                      </a:moveTo>
                      <a:cubicBezTo>
                        <a:pt x="1399222" y="3329464"/>
                        <a:pt x="1448242" y="3302488"/>
                        <a:pt x="1435724" y="3243467"/>
                      </a:cubicBezTo>
                      <a:cubicBezTo>
                        <a:pt x="1421232" y="3175431"/>
                        <a:pt x="1353060" y="3164987"/>
                        <a:pt x="1353060" y="3164987"/>
                      </a:cubicBezTo>
                      <a:cubicBezTo>
                        <a:pt x="1448412" y="3247787"/>
                        <a:pt x="1399222" y="3329396"/>
                        <a:pt x="1399222" y="3329396"/>
                      </a:cubicBezTo>
                      <a:close/>
                      <a:moveTo>
                        <a:pt x="1157083" y="2741295"/>
                      </a:moveTo>
                      <a:cubicBezTo>
                        <a:pt x="1165622" y="2727688"/>
                        <a:pt x="1080713" y="2676219"/>
                        <a:pt x="1080713" y="2676219"/>
                      </a:cubicBezTo>
                      <a:cubicBezTo>
                        <a:pt x="1080713" y="2676219"/>
                        <a:pt x="933382" y="2781844"/>
                        <a:pt x="679507" y="2776538"/>
                      </a:cubicBezTo>
                      <a:cubicBezTo>
                        <a:pt x="680787" y="2778070"/>
                        <a:pt x="681675" y="2779892"/>
                        <a:pt x="682092" y="2781844"/>
                      </a:cubicBezTo>
                      <a:cubicBezTo>
                        <a:pt x="682806" y="2785961"/>
                        <a:pt x="680051" y="2793853"/>
                        <a:pt x="675288" y="2802902"/>
                      </a:cubicBezTo>
                      <a:cubicBezTo>
                        <a:pt x="737099" y="2834674"/>
                        <a:pt x="848950" y="2874339"/>
                        <a:pt x="955834" y="2820489"/>
                      </a:cubicBezTo>
                      <a:cubicBezTo>
                        <a:pt x="955834" y="2820489"/>
                        <a:pt x="1033156" y="2740275"/>
                        <a:pt x="1065507" y="2737043"/>
                      </a:cubicBezTo>
                      <a:cubicBezTo>
                        <a:pt x="1097858" y="2733811"/>
                        <a:pt x="999989" y="2806678"/>
                        <a:pt x="982572" y="2840695"/>
                      </a:cubicBezTo>
                      <a:cubicBezTo>
                        <a:pt x="982606" y="2840627"/>
                        <a:pt x="1148545" y="2755038"/>
                        <a:pt x="1157083" y="2741227"/>
                      </a:cubicBezTo>
                      <a:close/>
                      <a:moveTo>
                        <a:pt x="1850775" y="1149770"/>
                      </a:moveTo>
                      <a:cubicBezTo>
                        <a:pt x="1850775" y="1149770"/>
                        <a:pt x="1896699" y="1134087"/>
                        <a:pt x="1942249" y="1067208"/>
                      </a:cubicBezTo>
                      <a:cubicBezTo>
                        <a:pt x="1942249" y="1067208"/>
                        <a:pt x="1824140" y="1110139"/>
                        <a:pt x="1718242" y="1051560"/>
                      </a:cubicBezTo>
                      <a:cubicBezTo>
                        <a:pt x="1713990" y="1049247"/>
                        <a:pt x="1710214" y="1046832"/>
                        <a:pt x="1706336" y="1044450"/>
                      </a:cubicBezTo>
                      <a:cubicBezTo>
                        <a:pt x="1706132" y="1048567"/>
                        <a:pt x="1697763" y="1051798"/>
                        <a:pt x="1699736" y="1056697"/>
                      </a:cubicBezTo>
                      <a:cubicBezTo>
                        <a:pt x="1705179" y="1070066"/>
                        <a:pt x="1716507" y="1079387"/>
                        <a:pt x="1724909" y="1093538"/>
                      </a:cubicBezTo>
                      <a:cubicBezTo>
                        <a:pt x="1750661" y="1096328"/>
                        <a:pt x="1761819" y="1086258"/>
                        <a:pt x="1761819" y="1086258"/>
                      </a:cubicBezTo>
                      <a:cubicBezTo>
                        <a:pt x="1761819" y="1086258"/>
                        <a:pt x="1739503" y="1120004"/>
                        <a:pt x="1777263" y="1131876"/>
                      </a:cubicBezTo>
                      <a:cubicBezTo>
                        <a:pt x="1815023" y="1143748"/>
                        <a:pt x="1851762" y="1124562"/>
                        <a:pt x="1851762" y="1124562"/>
                      </a:cubicBezTo>
                      <a:close/>
                      <a:moveTo>
                        <a:pt x="2225244" y="5175919"/>
                      </a:moveTo>
                      <a:cubicBezTo>
                        <a:pt x="2223067" y="5191159"/>
                        <a:pt x="2231742" y="5189526"/>
                        <a:pt x="2243920" y="5183199"/>
                      </a:cubicBezTo>
                      <a:cubicBezTo>
                        <a:pt x="2251997" y="5174016"/>
                        <a:pt x="2258007" y="5163203"/>
                        <a:pt x="2261541" y="5151495"/>
                      </a:cubicBezTo>
                      <a:cubicBezTo>
                        <a:pt x="2244940" y="5156019"/>
                        <a:pt x="2227727" y="5158910"/>
                        <a:pt x="2225244" y="5175919"/>
                      </a:cubicBezTo>
                      <a:close/>
                      <a:moveTo>
                        <a:pt x="2739356" y="4311287"/>
                      </a:moveTo>
                      <a:cubicBezTo>
                        <a:pt x="2759120" y="4391093"/>
                        <a:pt x="2735240" y="4425860"/>
                        <a:pt x="2689894" y="4425179"/>
                      </a:cubicBezTo>
                      <a:cubicBezTo>
                        <a:pt x="2689894" y="4425179"/>
                        <a:pt x="2676287" y="4464776"/>
                        <a:pt x="2739492" y="4474845"/>
                      </a:cubicBezTo>
                      <a:cubicBezTo>
                        <a:pt x="2802697" y="4484915"/>
                        <a:pt x="2799772" y="4559686"/>
                        <a:pt x="2766706" y="4602038"/>
                      </a:cubicBezTo>
                      <a:cubicBezTo>
                        <a:pt x="2766706" y="4602038"/>
                        <a:pt x="2841137" y="4541894"/>
                        <a:pt x="2808140" y="4413239"/>
                      </a:cubicBezTo>
                      <a:cubicBezTo>
                        <a:pt x="2775143" y="4284583"/>
                        <a:pt x="2741567" y="4294517"/>
                        <a:pt x="2717687" y="4161065"/>
                      </a:cubicBezTo>
                      <a:cubicBezTo>
                        <a:pt x="2720078" y="4211718"/>
                        <a:pt x="2727335" y="4262024"/>
                        <a:pt x="2739356" y="4311288"/>
                      </a:cubicBezTo>
                      <a:close/>
                      <a:moveTo>
                        <a:pt x="2168876" y="5223715"/>
                      </a:moveTo>
                      <a:cubicBezTo>
                        <a:pt x="2176713" y="5219108"/>
                        <a:pt x="2185216" y="5215746"/>
                        <a:pt x="2194084" y="5213747"/>
                      </a:cubicBezTo>
                      <a:cubicBezTo>
                        <a:pt x="2179116" y="5203304"/>
                        <a:pt x="2167584" y="5190343"/>
                        <a:pt x="2168774" y="5223715"/>
                      </a:cubicBezTo>
                      <a:close/>
                      <a:moveTo>
                        <a:pt x="1549173" y="3692741"/>
                      </a:moveTo>
                      <a:cubicBezTo>
                        <a:pt x="1501922" y="3590687"/>
                        <a:pt x="1553459" y="3480503"/>
                        <a:pt x="1553459" y="3480503"/>
                      </a:cubicBezTo>
                      <a:cubicBezTo>
                        <a:pt x="1485016" y="3520950"/>
                        <a:pt x="1465965" y="3563847"/>
                        <a:pt x="1465965" y="3563847"/>
                      </a:cubicBezTo>
                      <a:lnTo>
                        <a:pt x="1490390" y="3563847"/>
                      </a:lnTo>
                      <a:cubicBezTo>
                        <a:pt x="1490390" y="3563847"/>
                        <a:pt x="1468721" y="3597865"/>
                        <a:pt x="1476783" y="3633958"/>
                      </a:cubicBezTo>
                      <a:cubicBezTo>
                        <a:pt x="1484845" y="3670051"/>
                        <a:pt x="1519408" y="3650320"/>
                        <a:pt x="1519408" y="3650320"/>
                      </a:cubicBezTo>
                      <a:cubicBezTo>
                        <a:pt x="1519408" y="3650320"/>
                        <a:pt x="1495051" y="3673112"/>
                        <a:pt x="1521414" y="3733290"/>
                      </a:cubicBezTo>
                      <a:cubicBezTo>
                        <a:pt x="1561862" y="3825818"/>
                        <a:pt x="1662283" y="3788127"/>
                        <a:pt x="1662283" y="3788127"/>
                      </a:cubicBezTo>
                      <a:cubicBezTo>
                        <a:pt x="1662283" y="3788127"/>
                        <a:pt x="1593941" y="3789623"/>
                        <a:pt x="1549173" y="3692741"/>
                      </a:cubicBezTo>
                      <a:close/>
                      <a:moveTo>
                        <a:pt x="2010625" y="5295662"/>
                      </a:moveTo>
                      <a:cubicBezTo>
                        <a:pt x="2010890" y="5295097"/>
                        <a:pt x="2011246" y="5294580"/>
                        <a:pt x="2011680" y="5294131"/>
                      </a:cubicBezTo>
                      <a:cubicBezTo>
                        <a:pt x="2031750" y="5281341"/>
                        <a:pt x="2021885" y="5338355"/>
                        <a:pt x="2009401" y="5332504"/>
                      </a:cubicBezTo>
                      <a:cubicBezTo>
                        <a:pt x="2009401" y="5344206"/>
                        <a:pt x="2009401" y="5355398"/>
                        <a:pt x="2009741" y="5365909"/>
                      </a:cubicBezTo>
                      <a:cubicBezTo>
                        <a:pt x="2012836" y="5362507"/>
                        <a:pt x="2015864" y="5354547"/>
                        <a:pt x="2018279" y="5339443"/>
                      </a:cubicBezTo>
                      <a:cubicBezTo>
                        <a:pt x="2014299" y="5340260"/>
                        <a:pt x="2016272" y="5330088"/>
                        <a:pt x="2018279" y="5339443"/>
                      </a:cubicBezTo>
                      <a:cubicBezTo>
                        <a:pt x="2019912" y="5339443"/>
                        <a:pt x="2022736" y="5337810"/>
                        <a:pt x="2021681" y="5332810"/>
                      </a:cubicBezTo>
                      <a:cubicBezTo>
                        <a:pt x="2022464" y="5336211"/>
                        <a:pt x="2023042" y="5339613"/>
                        <a:pt x="2023450" y="5342743"/>
                      </a:cubicBezTo>
                      <a:cubicBezTo>
                        <a:pt x="2027158" y="5319100"/>
                        <a:pt x="2032601" y="5291444"/>
                        <a:pt x="2040459" y="5259671"/>
                      </a:cubicBezTo>
                      <a:cubicBezTo>
                        <a:pt x="2029097" y="5250861"/>
                        <a:pt x="2027158" y="5223068"/>
                        <a:pt x="2025015" y="5195650"/>
                      </a:cubicBezTo>
                      <a:cubicBezTo>
                        <a:pt x="2017253" y="5228539"/>
                        <a:pt x="2012437" y="5262054"/>
                        <a:pt x="2010625" y="5295798"/>
                      </a:cubicBezTo>
                      <a:close/>
                      <a:moveTo>
                        <a:pt x="2088084" y="5105911"/>
                      </a:moveTo>
                      <a:cubicBezTo>
                        <a:pt x="2083764" y="5113428"/>
                        <a:pt x="2077266" y="5114143"/>
                        <a:pt x="2067673" y="5103461"/>
                      </a:cubicBezTo>
                      <a:cubicBezTo>
                        <a:pt x="2061210" y="5096215"/>
                        <a:pt x="2068830" y="5081962"/>
                        <a:pt x="2067673" y="5077472"/>
                      </a:cubicBezTo>
                      <a:cubicBezTo>
                        <a:pt x="2063183" y="5059646"/>
                        <a:pt x="2054066" y="5062674"/>
                        <a:pt x="2054508" y="5058387"/>
                      </a:cubicBezTo>
                      <a:cubicBezTo>
                        <a:pt x="2056550" y="5036514"/>
                        <a:pt x="2083764" y="5016750"/>
                        <a:pt x="2094003" y="5018076"/>
                      </a:cubicBezTo>
                      <a:cubicBezTo>
                        <a:pt x="2096112" y="5047128"/>
                        <a:pt x="2096214" y="5078152"/>
                        <a:pt x="2091724" y="5096317"/>
                      </a:cubicBezTo>
                      <a:cubicBezTo>
                        <a:pt x="2178572" y="4869384"/>
                        <a:pt x="2361996" y="4649119"/>
                        <a:pt x="2361996" y="4649119"/>
                      </a:cubicBezTo>
                      <a:cubicBezTo>
                        <a:pt x="2299471" y="4679224"/>
                        <a:pt x="2226435" y="4756785"/>
                        <a:pt x="2169489" y="4807608"/>
                      </a:cubicBezTo>
                      <a:cubicBezTo>
                        <a:pt x="2112543" y="4858431"/>
                        <a:pt x="2096316" y="4865438"/>
                        <a:pt x="2096316" y="4865438"/>
                      </a:cubicBezTo>
                      <a:cubicBezTo>
                        <a:pt x="2093867" y="4893265"/>
                        <a:pt x="2146425" y="4911805"/>
                        <a:pt x="2146425" y="4911805"/>
                      </a:cubicBezTo>
                      <a:cubicBezTo>
                        <a:pt x="2056481" y="4912859"/>
                        <a:pt x="2037568" y="4986406"/>
                        <a:pt x="2001849" y="5021751"/>
                      </a:cubicBezTo>
                      <a:cubicBezTo>
                        <a:pt x="1966130" y="5057095"/>
                        <a:pt x="1945175" y="5046651"/>
                        <a:pt x="1945175" y="5046651"/>
                      </a:cubicBezTo>
                      <a:cubicBezTo>
                        <a:pt x="1945175" y="5046651"/>
                        <a:pt x="1971743" y="5080669"/>
                        <a:pt x="2003005" y="5060701"/>
                      </a:cubicBezTo>
                      <a:cubicBezTo>
                        <a:pt x="2027260" y="5045121"/>
                        <a:pt x="2061176" y="5036548"/>
                        <a:pt x="2054304" y="5091113"/>
                      </a:cubicBezTo>
                      <a:lnTo>
                        <a:pt x="2054304" y="5091113"/>
                      </a:lnTo>
                      <a:cubicBezTo>
                        <a:pt x="2053996" y="5096120"/>
                        <a:pt x="2053105" y="5101075"/>
                        <a:pt x="2051651" y="5105876"/>
                      </a:cubicBezTo>
                      <a:cubicBezTo>
                        <a:pt x="2047785" y="5122883"/>
                        <a:pt x="2042785" y="5139612"/>
                        <a:pt x="2036683" y="5155950"/>
                      </a:cubicBezTo>
                      <a:cubicBezTo>
                        <a:pt x="2034608" y="5161666"/>
                        <a:pt x="2032737" y="5167483"/>
                        <a:pt x="2030934" y="5173368"/>
                      </a:cubicBezTo>
                      <a:cubicBezTo>
                        <a:pt x="2040187" y="5192554"/>
                        <a:pt x="2041139" y="5235621"/>
                        <a:pt x="2041139" y="5255963"/>
                      </a:cubicBezTo>
                      <a:cubicBezTo>
                        <a:pt x="2053419" y="5207701"/>
                        <a:pt x="2068110" y="5160084"/>
                        <a:pt x="2085158" y="5113293"/>
                      </a:cubicBezTo>
                      <a:cubicBezTo>
                        <a:pt x="2086213" y="5110843"/>
                        <a:pt x="2087199" y="5108462"/>
                        <a:pt x="2088084" y="5106046"/>
                      </a:cubicBezTo>
                      <a:close/>
                      <a:moveTo>
                        <a:pt x="2054542" y="5188472"/>
                      </a:moveTo>
                      <a:cubicBezTo>
                        <a:pt x="2049508" y="5137921"/>
                        <a:pt x="2075872" y="5184458"/>
                        <a:pt x="2054542" y="5188472"/>
                      </a:cubicBezTo>
                      <a:close/>
                      <a:moveTo>
                        <a:pt x="2248852" y="59259"/>
                      </a:moveTo>
                      <a:cubicBezTo>
                        <a:pt x="2258185" y="60259"/>
                        <a:pt x="2267417" y="56639"/>
                        <a:pt x="2273583" y="49564"/>
                      </a:cubicBezTo>
                      <a:cubicBezTo>
                        <a:pt x="2274726" y="44847"/>
                        <a:pt x="2276924" y="40450"/>
                        <a:pt x="2280013" y="36705"/>
                      </a:cubicBezTo>
                      <a:cubicBezTo>
                        <a:pt x="2280391" y="35015"/>
                        <a:pt x="2280630" y="33297"/>
                        <a:pt x="2280727" y="31569"/>
                      </a:cubicBezTo>
                      <a:cubicBezTo>
                        <a:pt x="2280734" y="29952"/>
                        <a:pt x="2280620" y="28338"/>
                        <a:pt x="2280387" y="26738"/>
                      </a:cubicBezTo>
                      <a:cubicBezTo>
                        <a:pt x="2270794" y="41434"/>
                        <a:pt x="2252050" y="25683"/>
                        <a:pt x="2248138" y="50040"/>
                      </a:cubicBezTo>
                      <a:cubicBezTo>
                        <a:pt x="2252798" y="33235"/>
                        <a:pt x="2245553" y="16022"/>
                        <a:pt x="2236640" y="0"/>
                      </a:cubicBezTo>
                      <a:cubicBezTo>
                        <a:pt x="2226333" y="4303"/>
                        <a:pt x="2219504" y="14247"/>
                        <a:pt x="2219189" y="25411"/>
                      </a:cubicBezTo>
                      <a:cubicBezTo>
                        <a:pt x="2218820" y="42673"/>
                        <a:pt x="2231691" y="57360"/>
                        <a:pt x="2248852" y="59259"/>
                      </a:cubicBezTo>
                      <a:close/>
                      <a:moveTo>
                        <a:pt x="540816" y="2562974"/>
                      </a:moveTo>
                      <a:cubicBezTo>
                        <a:pt x="534012" y="2562395"/>
                        <a:pt x="525542" y="2561851"/>
                        <a:pt x="516051" y="2561511"/>
                      </a:cubicBezTo>
                      <a:cubicBezTo>
                        <a:pt x="516867" y="2563586"/>
                        <a:pt x="517650" y="2565695"/>
                        <a:pt x="518466" y="2567770"/>
                      </a:cubicBezTo>
                      <a:cubicBezTo>
                        <a:pt x="526256" y="2567226"/>
                        <a:pt x="534216" y="2566749"/>
                        <a:pt x="542279" y="2566409"/>
                      </a:cubicBezTo>
                      <a:cubicBezTo>
                        <a:pt x="541802" y="2565117"/>
                        <a:pt x="541292" y="2563994"/>
                        <a:pt x="540816" y="2562804"/>
                      </a:cubicBezTo>
                      <a:close/>
                      <a:moveTo>
                        <a:pt x="503566" y="2696664"/>
                      </a:moveTo>
                      <a:cubicBezTo>
                        <a:pt x="516697" y="2691799"/>
                        <a:pt x="533740" y="2686050"/>
                        <a:pt x="550409" y="2680505"/>
                      </a:cubicBezTo>
                      <a:cubicBezTo>
                        <a:pt x="554117" y="2670844"/>
                        <a:pt x="560308" y="2665945"/>
                        <a:pt x="563438" y="2676253"/>
                      </a:cubicBezTo>
                      <a:cubicBezTo>
                        <a:pt x="590346" y="2667510"/>
                        <a:pt x="613342" y="2660401"/>
                        <a:pt x="613342" y="2660401"/>
                      </a:cubicBezTo>
                      <a:cubicBezTo>
                        <a:pt x="602140" y="2658201"/>
                        <a:pt x="590739" y="2657175"/>
                        <a:pt x="579324" y="2657339"/>
                      </a:cubicBezTo>
                      <a:cubicBezTo>
                        <a:pt x="577725" y="2659380"/>
                        <a:pt x="576092" y="2660741"/>
                        <a:pt x="574494" y="2660503"/>
                      </a:cubicBezTo>
                      <a:cubicBezTo>
                        <a:pt x="571487" y="2660375"/>
                        <a:pt x="568571" y="2659435"/>
                        <a:pt x="566057" y="2657781"/>
                      </a:cubicBezTo>
                      <a:cubicBezTo>
                        <a:pt x="479312" y="2663020"/>
                        <a:pt x="374401" y="2712992"/>
                        <a:pt x="374401" y="2712992"/>
                      </a:cubicBezTo>
                      <a:cubicBezTo>
                        <a:pt x="395526" y="2715408"/>
                        <a:pt x="465160" y="2710645"/>
                        <a:pt x="503566" y="2696494"/>
                      </a:cubicBezTo>
                      <a:close/>
                      <a:moveTo>
                        <a:pt x="564016" y="2565627"/>
                      </a:moveTo>
                      <a:lnTo>
                        <a:pt x="564016" y="2565627"/>
                      </a:lnTo>
                      <a:lnTo>
                        <a:pt x="564016" y="2565627"/>
                      </a:lnTo>
                      <a:close/>
                      <a:moveTo>
                        <a:pt x="146073" y="2935741"/>
                      </a:moveTo>
                      <a:cubicBezTo>
                        <a:pt x="122260" y="2965507"/>
                        <a:pt x="74635" y="3006430"/>
                        <a:pt x="60212" y="3018473"/>
                      </a:cubicBezTo>
                      <a:cubicBezTo>
                        <a:pt x="63984" y="3021278"/>
                        <a:pt x="67410" y="3024521"/>
                        <a:pt x="70417" y="3028134"/>
                      </a:cubicBezTo>
                      <a:cubicBezTo>
                        <a:pt x="74655" y="3029332"/>
                        <a:pt x="78993" y="3030140"/>
                        <a:pt x="83378" y="3030549"/>
                      </a:cubicBezTo>
                      <a:cubicBezTo>
                        <a:pt x="88106" y="3022453"/>
                        <a:pt x="89535" y="3025582"/>
                        <a:pt x="88889" y="3030821"/>
                      </a:cubicBezTo>
                      <a:cubicBezTo>
                        <a:pt x="104280" y="3031136"/>
                        <a:pt x="119549" y="3028022"/>
                        <a:pt x="133588" y="3021704"/>
                      </a:cubicBezTo>
                      <a:cubicBezTo>
                        <a:pt x="136616" y="3018609"/>
                        <a:pt x="139643" y="3015615"/>
                        <a:pt x="142467" y="3012621"/>
                      </a:cubicBezTo>
                      <a:cubicBezTo>
                        <a:pt x="152672" y="3001940"/>
                        <a:pt x="146889" y="2984319"/>
                        <a:pt x="153080" y="2978978"/>
                      </a:cubicBezTo>
                      <a:cubicBezTo>
                        <a:pt x="157877" y="2974828"/>
                        <a:pt x="165055" y="2987176"/>
                        <a:pt x="170770" y="2985782"/>
                      </a:cubicBezTo>
                      <a:cubicBezTo>
                        <a:pt x="178083" y="2984013"/>
                        <a:pt x="178560" y="2967310"/>
                        <a:pt x="181383" y="2965643"/>
                      </a:cubicBezTo>
                      <a:cubicBezTo>
                        <a:pt x="188799" y="2961220"/>
                        <a:pt x="214244" y="2988095"/>
                        <a:pt x="206114" y="2938837"/>
                      </a:cubicBezTo>
                      <a:cubicBezTo>
                        <a:pt x="191452" y="2945198"/>
                        <a:pt x="205400" y="2918664"/>
                        <a:pt x="206114" y="2938837"/>
                      </a:cubicBezTo>
                      <a:cubicBezTo>
                        <a:pt x="213659" y="2934474"/>
                        <a:pt x="222499" y="2932908"/>
                        <a:pt x="231083" y="2934414"/>
                      </a:cubicBezTo>
                      <a:cubicBezTo>
                        <a:pt x="278028" y="2864474"/>
                        <a:pt x="293812" y="2783920"/>
                        <a:pt x="293812" y="2783920"/>
                      </a:cubicBezTo>
                      <a:cubicBezTo>
                        <a:pt x="198596" y="2839403"/>
                        <a:pt x="174103" y="2900362"/>
                        <a:pt x="146073" y="2935571"/>
                      </a:cubicBezTo>
                      <a:close/>
                      <a:moveTo>
                        <a:pt x="598714" y="2620702"/>
                      </a:moveTo>
                      <a:cubicBezTo>
                        <a:pt x="596061" y="2620430"/>
                        <a:pt x="592795" y="2628220"/>
                        <a:pt x="589189" y="2636962"/>
                      </a:cubicBezTo>
                      <a:cubicBezTo>
                        <a:pt x="594462" y="2636656"/>
                        <a:pt x="599837" y="2636452"/>
                        <a:pt x="605212" y="2636248"/>
                      </a:cubicBezTo>
                      <a:cubicBezTo>
                        <a:pt x="602796" y="2627778"/>
                        <a:pt x="600653" y="2620736"/>
                        <a:pt x="598714" y="2620532"/>
                      </a:cubicBezTo>
                      <a:close/>
                      <a:moveTo>
                        <a:pt x="582216" y="1611868"/>
                      </a:moveTo>
                      <a:cubicBezTo>
                        <a:pt x="557292" y="1577376"/>
                        <a:pt x="515605" y="1559138"/>
                        <a:pt x="473358" y="1564243"/>
                      </a:cubicBezTo>
                      <a:cubicBezTo>
                        <a:pt x="491082" y="1566420"/>
                        <a:pt x="507887" y="1578871"/>
                        <a:pt x="519249" y="1597105"/>
                      </a:cubicBezTo>
                      <a:cubicBezTo>
                        <a:pt x="524011" y="1598023"/>
                        <a:pt x="530032" y="1604350"/>
                        <a:pt x="536257" y="1595846"/>
                      </a:cubicBezTo>
                      <a:cubicBezTo>
                        <a:pt x="534039" y="1590458"/>
                        <a:pt x="530422" y="1585761"/>
                        <a:pt x="525780" y="1582239"/>
                      </a:cubicBezTo>
                      <a:cubicBezTo>
                        <a:pt x="527957" y="1560501"/>
                        <a:pt x="566227" y="1588804"/>
                        <a:pt x="557178" y="1609997"/>
                      </a:cubicBezTo>
                      <a:cubicBezTo>
                        <a:pt x="552858" y="1620203"/>
                        <a:pt x="539081" y="1616120"/>
                        <a:pt x="526937" y="1612310"/>
                      </a:cubicBezTo>
                      <a:cubicBezTo>
                        <a:pt x="535066" y="1633190"/>
                        <a:pt x="536012" y="1656182"/>
                        <a:pt x="529624" y="1677659"/>
                      </a:cubicBezTo>
                      <a:cubicBezTo>
                        <a:pt x="527277" y="1685755"/>
                        <a:pt x="525508" y="1693681"/>
                        <a:pt x="524011" y="1701471"/>
                      </a:cubicBezTo>
                      <a:cubicBezTo>
                        <a:pt x="529284" y="1705689"/>
                        <a:pt x="534557" y="1709465"/>
                        <a:pt x="539761" y="1709738"/>
                      </a:cubicBezTo>
                      <a:cubicBezTo>
                        <a:pt x="537754" y="1728549"/>
                        <a:pt x="529896" y="1730658"/>
                        <a:pt x="520847" y="1726440"/>
                      </a:cubicBezTo>
                      <a:cubicBezTo>
                        <a:pt x="518024" y="1764234"/>
                        <a:pt x="524589" y="1800667"/>
                        <a:pt x="537856" y="1839618"/>
                      </a:cubicBezTo>
                      <a:cubicBezTo>
                        <a:pt x="553675" y="1886324"/>
                        <a:pt x="526086" y="1925717"/>
                        <a:pt x="517071" y="1936909"/>
                      </a:cubicBezTo>
                      <a:cubicBezTo>
                        <a:pt x="535013" y="1914809"/>
                        <a:pt x="551828" y="1891818"/>
                        <a:pt x="567452" y="1868023"/>
                      </a:cubicBezTo>
                      <a:cubicBezTo>
                        <a:pt x="606116" y="1822445"/>
                        <a:pt x="623920" y="1762755"/>
                        <a:pt x="616540" y="1703444"/>
                      </a:cubicBezTo>
                      <a:cubicBezTo>
                        <a:pt x="611425" y="1703288"/>
                        <a:pt x="606501" y="1701460"/>
                        <a:pt x="602524" y="1698239"/>
                      </a:cubicBezTo>
                      <a:cubicBezTo>
                        <a:pt x="603919" y="1688646"/>
                        <a:pt x="607457" y="1682523"/>
                        <a:pt x="611981" y="1679087"/>
                      </a:cubicBezTo>
                      <a:cubicBezTo>
                        <a:pt x="611029" y="1675039"/>
                        <a:pt x="610212" y="1671025"/>
                        <a:pt x="608954" y="1666841"/>
                      </a:cubicBezTo>
                      <a:cubicBezTo>
                        <a:pt x="608103" y="1663984"/>
                        <a:pt x="607185" y="1661262"/>
                        <a:pt x="606232" y="1658541"/>
                      </a:cubicBezTo>
                      <a:cubicBezTo>
                        <a:pt x="584631" y="1669835"/>
                        <a:pt x="560716" y="1732019"/>
                        <a:pt x="546803" y="1643029"/>
                      </a:cubicBezTo>
                      <a:cubicBezTo>
                        <a:pt x="563404" y="1663439"/>
                        <a:pt x="594972" y="1647077"/>
                        <a:pt x="571194" y="1623740"/>
                      </a:cubicBezTo>
                      <a:cubicBezTo>
                        <a:pt x="574355" y="1619336"/>
                        <a:pt x="578058" y="1615348"/>
                        <a:pt x="582216" y="1611868"/>
                      </a:cubicBezTo>
                      <a:close/>
                      <a:moveTo>
                        <a:pt x="581297" y="1784339"/>
                      </a:moveTo>
                      <a:cubicBezTo>
                        <a:pt x="590108" y="1799170"/>
                        <a:pt x="562519" y="1815329"/>
                        <a:pt x="567350" y="1790666"/>
                      </a:cubicBezTo>
                      <a:cubicBezTo>
                        <a:pt x="567962" y="1787741"/>
                        <a:pt x="577657" y="1778250"/>
                        <a:pt x="581297" y="1784339"/>
                      </a:cubicBezTo>
                      <a:close/>
                      <a:moveTo>
                        <a:pt x="556906" y="1696675"/>
                      </a:moveTo>
                      <a:cubicBezTo>
                        <a:pt x="562962" y="1702934"/>
                        <a:pt x="565921" y="1720487"/>
                        <a:pt x="560308" y="1730250"/>
                      </a:cubicBezTo>
                      <a:cubicBezTo>
                        <a:pt x="574766" y="1724263"/>
                        <a:pt x="560989" y="1750287"/>
                        <a:pt x="560308" y="1730250"/>
                      </a:cubicBezTo>
                      <a:cubicBezTo>
                        <a:pt x="551531" y="1729332"/>
                        <a:pt x="552178" y="1705077"/>
                        <a:pt x="556906" y="1696709"/>
                      </a:cubicBezTo>
                      <a:close/>
                      <a:moveTo>
                        <a:pt x="267346" y="3328749"/>
                      </a:moveTo>
                      <a:cubicBezTo>
                        <a:pt x="129064" y="3281329"/>
                        <a:pt x="96611" y="3184344"/>
                        <a:pt x="96611" y="3184344"/>
                      </a:cubicBezTo>
                      <a:cubicBezTo>
                        <a:pt x="96611" y="3184344"/>
                        <a:pt x="95862" y="3233568"/>
                        <a:pt x="168422" y="3313271"/>
                      </a:cubicBezTo>
                      <a:cubicBezTo>
                        <a:pt x="240983" y="3392975"/>
                        <a:pt x="246289" y="3482646"/>
                        <a:pt x="211591" y="3521121"/>
                      </a:cubicBezTo>
                      <a:cubicBezTo>
                        <a:pt x="211591" y="3521121"/>
                        <a:pt x="322659" y="3509657"/>
                        <a:pt x="332150" y="3375558"/>
                      </a:cubicBezTo>
                      <a:cubicBezTo>
                        <a:pt x="332150" y="3375558"/>
                        <a:pt x="446552" y="3408181"/>
                        <a:pt x="531461" y="3310074"/>
                      </a:cubicBezTo>
                      <a:cubicBezTo>
                        <a:pt x="531597" y="3309938"/>
                        <a:pt x="430666" y="3384641"/>
                        <a:pt x="267346" y="3328749"/>
                      </a:cubicBezTo>
                      <a:close/>
                      <a:moveTo>
                        <a:pt x="516731" y="1936739"/>
                      </a:moveTo>
                      <a:lnTo>
                        <a:pt x="513976" y="1940140"/>
                      </a:lnTo>
                      <a:cubicBezTo>
                        <a:pt x="513976" y="1940140"/>
                        <a:pt x="515064" y="1938780"/>
                        <a:pt x="516731" y="1936739"/>
                      </a:cubicBezTo>
                      <a:close/>
                      <a:moveTo>
                        <a:pt x="486898" y="2003244"/>
                      </a:moveTo>
                      <a:cubicBezTo>
                        <a:pt x="397873" y="2175340"/>
                        <a:pt x="442674" y="2431869"/>
                        <a:pt x="616165" y="2539399"/>
                      </a:cubicBezTo>
                      <a:cubicBezTo>
                        <a:pt x="616165" y="2539399"/>
                        <a:pt x="392056" y="2430202"/>
                        <a:pt x="403758" y="2149554"/>
                      </a:cubicBezTo>
                      <a:cubicBezTo>
                        <a:pt x="403758" y="2149554"/>
                        <a:pt x="383347" y="2192111"/>
                        <a:pt x="346812" y="2196431"/>
                      </a:cubicBezTo>
                      <a:cubicBezTo>
                        <a:pt x="346812" y="2196431"/>
                        <a:pt x="364467" y="2429828"/>
                        <a:pt x="637189" y="2561647"/>
                      </a:cubicBezTo>
                      <a:cubicBezTo>
                        <a:pt x="637189" y="2561647"/>
                        <a:pt x="707061" y="2559844"/>
                        <a:pt x="803706" y="2591038"/>
                      </a:cubicBezTo>
                      <a:cubicBezTo>
                        <a:pt x="900351" y="2622233"/>
                        <a:pt x="1002846" y="2585017"/>
                        <a:pt x="1002846" y="2585017"/>
                      </a:cubicBezTo>
                      <a:cubicBezTo>
                        <a:pt x="1002846" y="2585017"/>
                        <a:pt x="903480" y="2614136"/>
                        <a:pt x="827280" y="2573859"/>
                      </a:cubicBezTo>
                      <a:cubicBezTo>
                        <a:pt x="827359" y="2574856"/>
                        <a:pt x="827359" y="2575856"/>
                        <a:pt x="827280" y="2576853"/>
                      </a:cubicBezTo>
                      <a:cubicBezTo>
                        <a:pt x="814149" y="2623798"/>
                        <a:pt x="764960" y="2541984"/>
                        <a:pt x="764483" y="2508817"/>
                      </a:cubicBezTo>
                      <a:cubicBezTo>
                        <a:pt x="764041" y="2507933"/>
                        <a:pt x="763565" y="2507082"/>
                        <a:pt x="763157" y="2506198"/>
                      </a:cubicBezTo>
                      <a:cubicBezTo>
                        <a:pt x="747985" y="2532357"/>
                        <a:pt x="726043" y="2503102"/>
                        <a:pt x="707912" y="2486229"/>
                      </a:cubicBezTo>
                      <a:cubicBezTo>
                        <a:pt x="723741" y="2515517"/>
                        <a:pt x="743056" y="2542782"/>
                        <a:pt x="765436" y="2567430"/>
                      </a:cubicBezTo>
                      <a:cubicBezTo>
                        <a:pt x="765436" y="2567430"/>
                        <a:pt x="574255" y="2518172"/>
                        <a:pt x="602354" y="2338082"/>
                      </a:cubicBezTo>
                      <a:cubicBezTo>
                        <a:pt x="630453" y="2157991"/>
                        <a:pt x="713184" y="2180409"/>
                        <a:pt x="654061" y="2100705"/>
                      </a:cubicBezTo>
                      <a:cubicBezTo>
                        <a:pt x="594938" y="2021001"/>
                        <a:pt x="599088" y="2037023"/>
                        <a:pt x="605620" y="1994433"/>
                      </a:cubicBezTo>
                      <a:cubicBezTo>
                        <a:pt x="605620" y="1994433"/>
                        <a:pt x="546565" y="2006816"/>
                        <a:pt x="511118" y="2103562"/>
                      </a:cubicBezTo>
                      <a:cubicBezTo>
                        <a:pt x="475672" y="2200309"/>
                        <a:pt x="514520" y="2359989"/>
                        <a:pt x="550273" y="2403328"/>
                      </a:cubicBezTo>
                      <a:cubicBezTo>
                        <a:pt x="550273" y="2403328"/>
                        <a:pt x="483292" y="2347674"/>
                        <a:pt x="475638" y="2200445"/>
                      </a:cubicBezTo>
                      <a:cubicBezTo>
                        <a:pt x="467984" y="2053216"/>
                        <a:pt x="550885" y="1979329"/>
                        <a:pt x="610178" y="1974532"/>
                      </a:cubicBezTo>
                      <a:cubicBezTo>
                        <a:pt x="610178" y="1974532"/>
                        <a:pt x="619907" y="2036649"/>
                        <a:pt x="643176" y="2027430"/>
                      </a:cubicBezTo>
                      <a:cubicBezTo>
                        <a:pt x="654810" y="2022838"/>
                        <a:pt x="662940" y="2002903"/>
                        <a:pt x="664301" y="1980588"/>
                      </a:cubicBezTo>
                      <a:cubicBezTo>
                        <a:pt x="657497" y="1983105"/>
                        <a:pt x="646713" y="2010285"/>
                        <a:pt x="640488" y="2006509"/>
                      </a:cubicBezTo>
                      <a:cubicBezTo>
                        <a:pt x="626201" y="1997835"/>
                        <a:pt x="633515" y="1951026"/>
                        <a:pt x="616165" y="1952455"/>
                      </a:cubicBezTo>
                      <a:cubicBezTo>
                        <a:pt x="626541" y="1920988"/>
                        <a:pt x="646271" y="1997631"/>
                        <a:pt x="661137" y="1947624"/>
                      </a:cubicBezTo>
                      <a:cubicBezTo>
                        <a:pt x="661026" y="1947278"/>
                        <a:pt x="660935" y="1946926"/>
                        <a:pt x="660865" y="1946570"/>
                      </a:cubicBezTo>
                      <a:cubicBezTo>
                        <a:pt x="659471" y="1945615"/>
                        <a:pt x="658863" y="1943862"/>
                        <a:pt x="659368" y="1942250"/>
                      </a:cubicBezTo>
                      <a:cubicBezTo>
                        <a:pt x="656500" y="1933588"/>
                        <a:pt x="651601" y="1925738"/>
                        <a:pt x="645081" y="1919356"/>
                      </a:cubicBezTo>
                      <a:cubicBezTo>
                        <a:pt x="645081" y="1919356"/>
                        <a:pt x="682262" y="1946026"/>
                        <a:pt x="694543" y="1909694"/>
                      </a:cubicBezTo>
                      <a:cubicBezTo>
                        <a:pt x="706823" y="1873363"/>
                        <a:pt x="717130" y="1801994"/>
                        <a:pt x="783261" y="1778726"/>
                      </a:cubicBezTo>
                      <a:cubicBezTo>
                        <a:pt x="783329" y="1778726"/>
                        <a:pt x="575582" y="1831726"/>
                        <a:pt x="486898" y="2003244"/>
                      </a:cubicBezTo>
                      <a:close/>
                      <a:moveTo>
                        <a:pt x="661307" y="2120537"/>
                      </a:moveTo>
                      <a:cubicBezTo>
                        <a:pt x="649639" y="2139689"/>
                        <a:pt x="643176" y="2178368"/>
                        <a:pt x="636950" y="2173435"/>
                      </a:cubicBezTo>
                      <a:cubicBezTo>
                        <a:pt x="637325" y="2181497"/>
                        <a:pt x="631916" y="2177415"/>
                        <a:pt x="636950" y="2173435"/>
                      </a:cubicBezTo>
                      <a:cubicBezTo>
                        <a:pt x="627357" y="2151017"/>
                        <a:pt x="643584" y="2104107"/>
                        <a:pt x="661307" y="2120537"/>
                      </a:cubicBezTo>
                      <a:close/>
                      <a:moveTo>
                        <a:pt x="612628" y="2206330"/>
                      </a:moveTo>
                      <a:cubicBezTo>
                        <a:pt x="611743" y="2208031"/>
                        <a:pt x="598102" y="2196125"/>
                        <a:pt x="598714" y="2185920"/>
                      </a:cubicBezTo>
                      <a:cubicBezTo>
                        <a:pt x="599837" y="2166257"/>
                        <a:pt x="618683" y="2194798"/>
                        <a:pt x="612628" y="2206330"/>
                      </a:cubicBezTo>
                      <a:close/>
                      <a:moveTo>
                        <a:pt x="602184" y="1905272"/>
                      </a:moveTo>
                      <a:cubicBezTo>
                        <a:pt x="619703" y="1907177"/>
                        <a:pt x="600381" y="1943814"/>
                        <a:pt x="602184" y="1905272"/>
                      </a:cubicBezTo>
                      <a:close/>
                      <a:moveTo>
                        <a:pt x="575140" y="1556215"/>
                      </a:moveTo>
                      <a:cubicBezTo>
                        <a:pt x="585142" y="1564557"/>
                        <a:pt x="594118" y="1574058"/>
                        <a:pt x="601878" y="1584518"/>
                      </a:cubicBezTo>
                      <a:cubicBezTo>
                        <a:pt x="607262" y="1591734"/>
                        <a:pt x="612193" y="1599278"/>
                        <a:pt x="616642" y="1607106"/>
                      </a:cubicBezTo>
                      <a:cubicBezTo>
                        <a:pt x="634603" y="1614726"/>
                        <a:pt x="652122" y="1635136"/>
                        <a:pt x="669437" y="1652894"/>
                      </a:cubicBezTo>
                      <a:cubicBezTo>
                        <a:pt x="668485" y="1613433"/>
                        <a:pt x="654333" y="1568768"/>
                        <a:pt x="611845" y="1525735"/>
                      </a:cubicBezTo>
                      <a:cubicBezTo>
                        <a:pt x="599245" y="1512863"/>
                        <a:pt x="584336" y="1502476"/>
                        <a:pt x="567894" y="1495119"/>
                      </a:cubicBezTo>
                      <a:cubicBezTo>
                        <a:pt x="570820" y="1514169"/>
                        <a:pt x="590244" y="1547132"/>
                        <a:pt x="575140" y="1556215"/>
                      </a:cubicBezTo>
                      <a:close/>
                      <a:moveTo>
                        <a:pt x="564050" y="2638833"/>
                      </a:moveTo>
                      <a:cubicBezTo>
                        <a:pt x="566684" y="2632240"/>
                        <a:pt x="570111" y="2625991"/>
                        <a:pt x="574255" y="2620226"/>
                      </a:cubicBezTo>
                      <a:cubicBezTo>
                        <a:pt x="578644" y="2610462"/>
                        <a:pt x="575174" y="2593011"/>
                        <a:pt x="573915" y="2582432"/>
                      </a:cubicBezTo>
                      <a:lnTo>
                        <a:pt x="565989" y="2582738"/>
                      </a:lnTo>
                      <a:cubicBezTo>
                        <a:pt x="565953" y="2588566"/>
                        <a:pt x="565211" y="2594369"/>
                        <a:pt x="563778" y="2600019"/>
                      </a:cubicBezTo>
                      <a:cubicBezTo>
                        <a:pt x="559152" y="2600019"/>
                        <a:pt x="560614" y="2588249"/>
                        <a:pt x="556804" y="2586412"/>
                      </a:cubicBezTo>
                      <a:cubicBezTo>
                        <a:pt x="560206" y="2614238"/>
                        <a:pt x="546361" y="2587602"/>
                        <a:pt x="556804" y="2586412"/>
                      </a:cubicBezTo>
                      <a:cubicBezTo>
                        <a:pt x="555167" y="2585654"/>
                        <a:pt x="553680" y="2584605"/>
                        <a:pt x="552416" y="2583316"/>
                      </a:cubicBezTo>
                      <a:cubicBezTo>
                        <a:pt x="543481" y="2583861"/>
                        <a:pt x="534409" y="2584552"/>
                        <a:pt x="525202" y="2585391"/>
                      </a:cubicBezTo>
                      <a:cubicBezTo>
                        <a:pt x="531335" y="2600805"/>
                        <a:pt x="536049" y="2616746"/>
                        <a:pt x="539285" y="2633016"/>
                      </a:cubicBezTo>
                      <a:cubicBezTo>
                        <a:pt x="524828" y="2627063"/>
                        <a:pt x="512479" y="2610735"/>
                        <a:pt x="506220" y="2587432"/>
                      </a:cubicBezTo>
                      <a:cubicBezTo>
                        <a:pt x="423556" y="2597263"/>
                        <a:pt x="335960" y="2621042"/>
                        <a:pt x="261291" y="2667374"/>
                      </a:cubicBezTo>
                      <a:cubicBezTo>
                        <a:pt x="78683" y="2780960"/>
                        <a:pt x="91712" y="2966357"/>
                        <a:pt x="91712" y="2966357"/>
                      </a:cubicBezTo>
                      <a:cubicBezTo>
                        <a:pt x="91712" y="2966357"/>
                        <a:pt x="136990" y="2925025"/>
                        <a:pt x="162197" y="2876312"/>
                      </a:cubicBezTo>
                      <a:cubicBezTo>
                        <a:pt x="187404" y="2827599"/>
                        <a:pt x="248739" y="2803140"/>
                        <a:pt x="324428" y="2731838"/>
                      </a:cubicBezTo>
                      <a:cubicBezTo>
                        <a:pt x="373414" y="2685812"/>
                        <a:pt x="456758" y="2649481"/>
                        <a:pt x="564050" y="2638833"/>
                      </a:cubicBezTo>
                      <a:close/>
                      <a:moveTo>
                        <a:pt x="47659" y="3008369"/>
                      </a:moveTo>
                      <a:lnTo>
                        <a:pt x="77459" y="2954553"/>
                      </a:lnTo>
                      <a:cubicBezTo>
                        <a:pt x="66301" y="2896178"/>
                        <a:pt x="118790" y="2789192"/>
                        <a:pt x="118790" y="2789192"/>
                      </a:cubicBezTo>
                      <a:cubicBezTo>
                        <a:pt x="35038" y="2836817"/>
                        <a:pt x="30038" y="2965030"/>
                        <a:pt x="33201" y="3037761"/>
                      </a:cubicBezTo>
                      <a:cubicBezTo>
                        <a:pt x="45958" y="3022351"/>
                        <a:pt x="33201" y="3020752"/>
                        <a:pt x="35991" y="2991496"/>
                      </a:cubicBezTo>
                      <a:cubicBezTo>
                        <a:pt x="38233" y="2998098"/>
                        <a:pt x="42274" y="3003942"/>
                        <a:pt x="47659" y="3008369"/>
                      </a:cubicBezTo>
                      <a:close/>
                      <a:moveTo>
                        <a:pt x="686242" y="2429181"/>
                      </a:moveTo>
                      <a:cubicBezTo>
                        <a:pt x="693318" y="2413499"/>
                        <a:pt x="719342" y="2414315"/>
                        <a:pt x="744685" y="2431460"/>
                      </a:cubicBezTo>
                      <a:cubicBezTo>
                        <a:pt x="744175" y="2335258"/>
                        <a:pt x="856025" y="2324780"/>
                        <a:pt x="856025" y="2324780"/>
                      </a:cubicBezTo>
                      <a:lnTo>
                        <a:pt x="781492" y="2230279"/>
                      </a:lnTo>
                      <a:cubicBezTo>
                        <a:pt x="781492" y="2230279"/>
                        <a:pt x="655014" y="2296410"/>
                        <a:pt x="686242" y="2429181"/>
                      </a:cubicBezTo>
                      <a:close/>
                      <a:moveTo>
                        <a:pt x="668213" y="1677931"/>
                      </a:moveTo>
                      <a:cubicBezTo>
                        <a:pt x="655002" y="1666513"/>
                        <a:pt x="643378" y="1653379"/>
                        <a:pt x="633651" y="1638878"/>
                      </a:cubicBezTo>
                      <a:cubicBezTo>
                        <a:pt x="632956" y="1638978"/>
                        <a:pt x="632293" y="1639233"/>
                        <a:pt x="631712" y="1639627"/>
                      </a:cubicBezTo>
                      <a:cubicBezTo>
                        <a:pt x="636965" y="1654453"/>
                        <a:pt x="640470" y="1669843"/>
                        <a:pt x="642155" y="1685483"/>
                      </a:cubicBezTo>
                      <a:cubicBezTo>
                        <a:pt x="646025" y="1689524"/>
                        <a:pt x="649044" y="1694302"/>
                        <a:pt x="651034" y="1699532"/>
                      </a:cubicBezTo>
                      <a:cubicBezTo>
                        <a:pt x="648415" y="1699102"/>
                        <a:pt x="645760" y="1698931"/>
                        <a:pt x="643108" y="1699022"/>
                      </a:cubicBezTo>
                      <a:cubicBezTo>
                        <a:pt x="644356" y="1724941"/>
                        <a:pt x="640603" y="1750858"/>
                        <a:pt x="632052" y="1775358"/>
                      </a:cubicBezTo>
                      <a:cubicBezTo>
                        <a:pt x="651597" y="1746176"/>
                        <a:pt x="663985" y="1712797"/>
                        <a:pt x="668213" y="1677931"/>
                      </a:cubicBezTo>
                      <a:close/>
                      <a:moveTo>
                        <a:pt x="2144043" y="4385957"/>
                      </a:moveTo>
                      <a:cubicBezTo>
                        <a:pt x="2144043" y="4385957"/>
                        <a:pt x="2120877" y="4597514"/>
                        <a:pt x="2362812" y="4503352"/>
                      </a:cubicBezTo>
                      <a:cubicBezTo>
                        <a:pt x="2362812" y="4503352"/>
                        <a:pt x="2319848" y="4504305"/>
                        <a:pt x="2320018" y="4458108"/>
                      </a:cubicBezTo>
                      <a:cubicBezTo>
                        <a:pt x="2320188" y="4411912"/>
                        <a:pt x="2211161" y="4490459"/>
                        <a:pt x="2211161" y="4490459"/>
                      </a:cubicBezTo>
                      <a:cubicBezTo>
                        <a:pt x="2211161" y="4490459"/>
                        <a:pt x="2217590" y="4439637"/>
                        <a:pt x="2144043" y="4385957"/>
                      </a:cubicBezTo>
                      <a:close/>
                      <a:moveTo>
                        <a:pt x="2581071" y="4486377"/>
                      </a:moveTo>
                      <a:cubicBezTo>
                        <a:pt x="2581071" y="4486377"/>
                        <a:pt x="2465138" y="4660957"/>
                        <a:pt x="2462008" y="4694737"/>
                      </a:cubicBezTo>
                      <a:cubicBezTo>
                        <a:pt x="2462008" y="4694737"/>
                        <a:pt x="2457688" y="4730557"/>
                        <a:pt x="2474629" y="4739946"/>
                      </a:cubicBezTo>
                      <a:cubicBezTo>
                        <a:pt x="2487765" y="4695035"/>
                        <a:pt x="2503949" y="4651073"/>
                        <a:pt x="2523070" y="4608365"/>
                      </a:cubicBezTo>
                      <a:cubicBezTo>
                        <a:pt x="2552598" y="4543187"/>
                        <a:pt x="2581003" y="4486377"/>
                        <a:pt x="2581003" y="4486377"/>
                      </a:cubicBezTo>
                      <a:close/>
                      <a:moveTo>
                        <a:pt x="2642303" y="4390277"/>
                      </a:moveTo>
                      <a:cubicBezTo>
                        <a:pt x="2600563" y="4467735"/>
                        <a:pt x="2518070" y="4632892"/>
                        <a:pt x="2503000" y="4825161"/>
                      </a:cubicBezTo>
                      <a:cubicBezTo>
                        <a:pt x="2499316" y="4868446"/>
                        <a:pt x="2502276" y="4912040"/>
                        <a:pt x="2511777" y="4954429"/>
                      </a:cubicBezTo>
                      <a:cubicBezTo>
                        <a:pt x="2514328" y="4941604"/>
                        <a:pt x="2521199" y="4934018"/>
                        <a:pt x="2530248" y="4939733"/>
                      </a:cubicBezTo>
                      <a:cubicBezTo>
                        <a:pt x="2526846" y="4924833"/>
                        <a:pt x="2524023" y="4908539"/>
                        <a:pt x="2521403" y="4890646"/>
                      </a:cubicBezTo>
                      <a:cubicBezTo>
                        <a:pt x="2503136" y="4764779"/>
                        <a:pt x="2557496" y="4612073"/>
                        <a:pt x="2594338" y="4514034"/>
                      </a:cubicBezTo>
                      <a:cubicBezTo>
                        <a:pt x="2616245" y="4455421"/>
                        <a:pt x="2642133" y="4390277"/>
                        <a:pt x="2642133" y="4390277"/>
                      </a:cubicBezTo>
                      <a:close/>
                      <a:moveTo>
                        <a:pt x="2385570" y="465228"/>
                      </a:moveTo>
                      <a:cubicBezTo>
                        <a:pt x="2391659" y="465807"/>
                        <a:pt x="2403089" y="475434"/>
                        <a:pt x="2403089" y="475434"/>
                      </a:cubicBezTo>
                      <a:cubicBezTo>
                        <a:pt x="2403089" y="475434"/>
                        <a:pt x="2357131" y="149917"/>
                        <a:pt x="2616619" y="120083"/>
                      </a:cubicBezTo>
                      <a:cubicBezTo>
                        <a:pt x="2663632" y="114708"/>
                        <a:pt x="2700814" y="120491"/>
                        <a:pt x="2729457" y="133486"/>
                      </a:cubicBezTo>
                      <a:cubicBezTo>
                        <a:pt x="2763951" y="131003"/>
                        <a:pt x="2792390" y="169885"/>
                        <a:pt x="2820591" y="188357"/>
                      </a:cubicBezTo>
                      <a:cubicBezTo>
                        <a:pt x="2816066" y="205366"/>
                        <a:pt x="2804500" y="203359"/>
                        <a:pt x="2794295" y="198766"/>
                      </a:cubicBezTo>
                      <a:cubicBezTo>
                        <a:pt x="2830422" y="281906"/>
                        <a:pt x="2781402" y="401275"/>
                        <a:pt x="2685029" y="413079"/>
                      </a:cubicBezTo>
                      <a:cubicBezTo>
                        <a:pt x="2685029" y="413079"/>
                        <a:pt x="2866515" y="452846"/>
                        <a:pt x="2863657" y="281838"/>
                      </a:cubicBezTo>
                      <a:cubicBezTo>
                        <a:pt x="2863657" y="281838"/>
                        <a:pt x="2901723" y="311365"/>
                        <a:pt x="2924889" y="293812"/>
                      </a:cubicBezTo>
                      <a:cubicBezTo>
                        <a:pt x="2938224" y="283607"/>
                        <a:pt x="2948055" y="216115"/>
                        <a:pt x="2908152" y="165497"/>
                      </a:cubicBezTo>
                      <a:cubicBezTo>
                        <a:pt x="2902438" y="165735"/>
                        <a:pt x="2896484" y="162095"/>
                        <a:pt x="2889817" y="146583"/>
                      </a:cubicBezTo>
                      <a:cubicBezTo>
                        <a:pt x="2865834" y="126546"/>
                        <a:pt x="2830728" y="111783"/>
                        <a:pt x="2780347" y="108857"/>
                      </a:cubicBezTo>
                      <a:cubicBezTo>
                        <a:pt x="2773340" y="117838"/>
                        <a:pt x="2765652" y="114844"/>
                        <a:pt x="2760957" y="108347"/>
                      </a:cubicBezTo>
                      <a:cubicBezTo>
                        <a:pt x="2747322" y="108387"/>
                        <a:pt x="2733698" y="109114"/>
                        <a:pt x="2720136" y="110524"/>
                      </a:cubicBezTo>
                      <a:cubicBezTo>
                        <a:pt x="2713878" y="97801"/>
                        <a:pt x="2706062" y="85905"/>
                        <a:pt x="2696867" y="75111"/>
                      </a:cubicBezTo>
                      <a:cubicBezTo>
                        <a:pt x="2697106" y="80010"/>
                        <a:pt x="2697106" y="83888"/>
                        <a:pt x="2695473" y="84500"/>
                      </a:cubicBezTo>
                      <a:cubicBezTo>
                        <a:pt x="2675504" y="92393"/>
                        <a:pt x="2662203" y="62763"/>
                        <a:pt x="2644038" y="74839"/>
                      </a:cubicBezTo>
                      <a:cubicBezTo>
                        <a:pt x="2641078" y="49428"/>
                        <a:pt x="2661047" y="71438"/>
                        <a:pt x="2663326" y="56776"/>
                      </a:cubicBezTo>
                      <a:cubicBezTo>
                        <a:pt x="2634853" y="36841"/>
                        <a:pt x="2600937" y="27316"/>
                        <a:pt x="2566647" y="18472"/>
                      </a:cubicBezTo>
                      <a:cubicBezTo>
                        <a:pt x="2569048" y="16656"/>
                        <a:pt x="2571321" y="14679"/>
                        <a:pt x="2573451" y="12553"/>
                      </a:cubicBezTo>
                      <a:cubicBezTo>
                        <a:pt x="2569369" y="12314"/>
                        <a:pt x="2565389" y="11940"/>
                        <a:pt x="2561102" y="11940"/>
                      </a:cubicBezTo>
                      <a:cubicBezTo>
                        <a:pt x="2521029" y="12144"/>
                        <a:pt x="2505415" y="21261"/>
                        <a:pt x="2498544" y="33882"/>
                      </a:cubicBezTo>
                      <a:cubicBezTo>
                        <a:pt x="2509974" y="37658"/>
                        <a:pt x="2518308" y="47489"/>
                        <a:pt x="2521438" y="67151"/>
                      </a:cubicBezTo>
                      <a:cubicBezTo>
                        <a:pt x="2544570" y="65518"/>
                        <a:pt x="2546509" y="70553"/>
                        <a:pt x="2547325" y="88106"/>
                      </a:cubicBezTo>
                      <a:cubicBezTo>
                        <a:pt x="2550183" y="151209"/>
                        <a:pt x="2521982" y="96509"/>
                        <a:pt x="2518240" y="73411"/>
                      </a:cubicBezTo>
                      <a:cubicBezTo>
                        <a:pt x="2510178" y="67253"/>
                        <a:pt x="2500346" y="64566"/>
                        <a:pt x="2492488" y="58068"/>
                      </a:cubicBezTo>
                      <a:cubicBezTo>
                        <a:pt x="2489937" y="77901"/>
                        <a:pt x="2487113" y="98686"/>
                        <a:pt x="2447585" y="108109"/>
                      </a:cubicBezTo>
                      <a:cubicBezTo>
                        <a:pt x="2360907" y="128826"/>
                        <a:pt x="2399960" y="194208"/>
                        <a:pt x="2399960" y="194208"/>
                      </a:cubicBezTo>
                      <a:cubicBezTo>
                        <a:pt x="2399960" y="194208"/>
                        <a:pt x="2336755" y="200399"/>
                        <a:pt x="2365636" y="294016"/>
                      </a:cubicBezTo>
                      <a:cubicBezTo>
                        <a:pt x="2394517" y="387634"/>
                        <a:pt x="2379277" y="464684"/>
                        <a:pt x="2385570" y="465228"/>
                      </a:cubicBezTo>
                      <a:close/>
                      <a:moveTo>
                        <a:pt x="2849199" y="151822"/>
                      </a:moveTo>
                      <a:cubicBezTo>
                        <a:pt x="2873624" y="146243"/>
                        <a:pt x="2854098" y="164000"/>
                        <a:pt x="2865154" y="171994"/>
                      </a:cubicBezTo>
                      <a:cubicBezTo>
                        <a:pt x="2883455" y="185227"/>
                        <a:pt x="2902267" y="167164"/>
                        <a:pt x="2919344" y="194514"/>
                      </a:cubicBezTo>
                      <a:cubicBezTo>
                        <a:pt x="2936421" y="221864"/>
                        <a:pt x="2913936" y="246017"/>
                        <a:pt x="2887470" y="230947"/>
                      </a:cubicBezTo>
                      <a:cubicBezTo>
                        <a:pt x="2885837" y="230029"/>
                        <a:pt x="2885803" y="207135"/>
                        <a:pt x="2884306" y="205196"/>
                      </a:cubicBezTo>
                      <a:cubicBezTo>
                        <a:pt x="2881346" y="201284"/>
                        <a:pt x="2856343" y="185499"/>
                        <a:pt x="2847601" y="178866"/>
                      </a:cubicBezTo>
                      <a:cubicBezTo>
                        <a:pt x="2844199" y="182268"/>
                        <a:pt x="2835592" y="190024"/>
                        <a:pt x="2833211" y="182846"/>
                      </a:cubicBezTo>
                      <a:cubicBezTo>
                        <a:pt x="2828446" y="171053"/>
                        <a:pt x="2834144" y="157630"/>
                        <a:pt x="2845936" y="152865"/>
                      </a:cubicBezTo>
                      <a:cubicBezTo>
                        <a:pt x="2846997" y="152437"/>
                        <a:pt x="2848087" y="152088"/>
                        <a:pt x="2849199" y="151822"/>
                      </a:cubicBezTo>
                      <a:close/>
                      <a:moveTo>
                        <a:pt x="2823618" y="137432"/>
                      </a:moveTo>
                      <a:cubicBezTo>
                        <a:pt x="2818141" y="151754"/>
                        <a:pt x="2799193" y="138283"/>
                        <a:pt x="2788410" y="141684"/>
                      </a:cubicBezTo>
                      <a:cubicBezTo>
                        <a:pt x="2788818" y="100999"/>
                        <a:pt x="2817121" y="119063"/>
                        <a:pt x="2823618" y="137432"/>
                      </a:cubicBezTo>
                      <a:close/>
                      <a:moveTo>
                        <a:pt x="1659629" y="902596"/>
                      </a:moveTo>
                      <a:cubicBezTo>
                        <a:pt x="1655571" y="885726"/>
                        <a:pt x="1654307" y="868304"/>
                        <a:pt x="1655887" y="851025"/>
                      </a:cubicBezTo>
                      <a:cubicBezTo>
                        <a:pt x="1636513" y="876812"/>
                        <a:pt x="1630704" y="910336"/>
                        <a:pt x="1640273" y="941138"/>
                      </a:cubicBezTo>
                      <a:cubicBezTo>
                        <a:pt x="1645650" y="927778"/>
                        <a:pt x="1652124" y="914887"/>
                        <a:pt x="1659629" y="902596"/>
                      </a:cubicBezTo>
                      <a:close/>
                      <a:moveTo>
                        <a:pt x="1929901" y="1174739"/>
                      </a:moveTo>
                      <a:cubicBezTo>
                        <a:pt x="2218168" y="977197"/>
                        <a:pt x="2433195" y="1069964"/>
                        <a:pt x="2568552" y="1168309"/>
                      </a:cubicBezTo>
                      <a:cubicBezTo>
                        <a:pt x="2703263" y="1266043"/>
                        <a:pt x="2757113" y="1409224"/>
                        <a:pt x="2757113" y="1409224"/>
                      </a:cubicBezTo>
                      <a:cubicBezTo>
                        <a:pt x="2710543" y="1148817"/>
                        <a:pt x="2553006" y="1090408"/>
                        <a:pt x="2553006" y="1090408"/>
                      </a:cubicBezTo>
                      <a:lnTo>
                        <a:pt x="2545590" y="1126637"/>
                      </a:lnTo>
                      <a:cubicBezTo>
                        <a:pt x="2424657" y="966345"/>
                        <a:pt x="2318861" y="1005330"/>
                        <a:pt x="2318861" y="1005330"/>
                      </a:cubicBezTo>
                      <a:cubicBezTo>
                        <a:pt x="2387101" y="1029346"/>
                        <a:pt x="2414111" y="1074590"/>
                        <a:pt x="2414111" y="1074590"/>
                      </a:cubicBezTo>
                      <a:cubicBezTo>
                        <a:pt x="2121728" y="921374"/>
                        <a:pt x="1929901" y="1174705"/>
                        <a:pt x="1929901" y="1174705"/>
                      </a:cubicBezTo>
                      <a:close/>
                      <a:moveTo>
                        <a:pt x="2847601" y="178866"/>
                      </a:moveTo>
                      <a:cubicBezTo>
                        <a:pt x="2848102" y="178345"/>
                        <a:pt x="2848636" y="177856"/>
                        <a:pt x="2849199" y="177403"/>
                      </a:cubicBezTo>
                      <a:cubicBezTo>
                        <a:pt x="2843008" y="174750"/>
                        <a:pt x="2843655" y="175872"/>
                        <a:pt x="2847601" y="178866"/>
                      </a:cubicBezTo>
                      <a:close/>
                      <a:moveTo>
                        <a:pt x="3770777" y="3053817"/>
                      </a:moveTo>
                      <a:cubicBezTo>
                        <a:pt x="3773294" y="3032488"/>
                        <a:pt x="3779418" y="3013846"/>
                        <a:pt x="3786698" y="3013608"/>
                      </a:cubicBezTo>
                      <a:cubicBezTo>
                        <a:pt x="3775029" y="3013982"/>
                        <a:pt x="3821362" y="3061233"/>
                        <a:pt x="3811327" y="3070282"/>
                      </a:cubicBezTo>
                      <a:cubicBezTo>
                        <a:pt x="3813198" y="3070656"/>
                        <a:pt x="3814966" y="3071269"/>
                        <a:pt x="3814388" y="3076609"/>
                      </a:cubicBezTo>
                      <a:cubicBezTo>
                        <a:pt x="3821980" y="3069299"/>
                        <a:pt x="3831368" y="3064124"/>
                        <a:pt x="3841602" y="3061607"/>
                      </a:cubicBezTo>
                      <a:cubicBezTo>
                        <a:pt x="3839211" y="3049076"/>
                        <a:pt x="3834603" y="3037073"/>
                        <a:pt x="3827995" y="3026160"/>
                      </a:cubicBezTo>
                      <a:cubicBezTo>
                        <a:pt x="3789691" y="2961527"/>
                        <a:pt x="3732745" y="2902097"/>
                        <a:pt x="3711960" y="2804670"/>
                      </a:cubicBezTo>
                      <a:cubicBezTo>
                        <a:pt x="3711960" y="2804670"/>
                        <a:pt x="3719716" y="2932578"/>
                        <a:pt x="3770777" y="3053817"/>
                      </a:cubicBezTo>
                      <a:close/>
                      <a:moveTo>
                        <a:pt x="3811327" y="3070282"/>
                      </a:moveTo>
                      <a:lnTo>
                        <a:pt x="3802108" y="3070282"/>
                      </a:lnTo>
                      <a:cubicBezTo>
                        <a:pt x="3812313" y="3079263"/>
                        <a:pt x="3804863" y="3095319"/>
                        <a:pt x="3795746" y="3105490"/>
                      </a:cubicBezTo>
                      <a:cubicBezTo>
                        <a:pt x="3800645" y="3114369"/>
                        <a:pt x="3805748" y="3123146"/>
                        <a:pt x="3811224" y="3131616"/>
                      </a:cubicBezTo>
                      <a:cubicBezTo>
                        <a:pt x="3808979" y="3109606"/>
                        <a:pt x="3819083" y="3104402"/>
                        <a:pt x="3826703" y="3101817"/>
                      </a:cubicBezTo>
                      <a:cubicBezTo>
                        <a:pt x="3825716" y="3087018"/>
                        <a:pt x="3812109" y="3098041"/>
                        <a:pt x="3814388" y="3076643"/>
                      </a:cubicBezTo>
                      <a:cubicBezTo>
                        <a:pt x="3812517" y="3076235"/>
                        <a:pt x="3810918" y="3075623"/>
                        <a:pt x="3811327" y="3070214"/>
                      </a:cubicBezTo>
                      <a:close/>
                      <a:moveTo>
                        <a:pt x="2492965" y="4978139"/>
                      </a:moveTo>
                      <a:cubicBezTo>
                        <a:pt x="2478371" y="4915309"/>
                        <a:pt x="2478745" y="4831386"/>
                        <a:pt x="2493917" y="4720148"/>
                      </a:cubicBezTo>
                      <a:cubicBezTo>
                        <a:pt x="2493917" y="4720148"/>
                        <a:pt x="2389925" y="4937250"/>
                        <a:pt x="2477487" y="5066246"/>
                      </a:cubicBezTo>
                      <a:cubicBezTo>
                        <a:pt x="2491094" y="5062844"/>
                        <a:pt x="2505075" y="5048250"/>
                        <a:pt x="2516811" y="5048454"/>
                      </a:cubicBezTo>
                      <a:cubicBezTo>
                        <a:pt x="2506469" y="5025897"/>
                        <a:pt x="2498478" y="5002335"/>
                        <a:pt x="2492965" y="4978139"/>
                      </a:cubicBezTo>
                      <a:close/>
                      <a:moveTo>
                        <a:pt x="4261315" y="2481229"/>
                      </a:moveTo>
                      <a:cubicBezTo>
                        <a:pt x="4261553" y="2477827"/>
                        <a:pt x="4261791" y="2474153"/>
                        <a:pt x="4261961" y="2470581"/>
                      </a:cubicBezTo>
                      <a:cubicBezTo>
                        <a:pt x="4266792" y="2361724"/>
                        <a:pt x="4170759" y="2334135"/>
                        <a:pt x="4114902" y="2261201"/>
                      </a:cubicBezTo>
                      <a:cubicBezTo>
                        <a:pt x="4087960" y="2271406"/>
                        <a:pt x="4062821" y="2277462"/>
                        <a:pt x="4053091" y="2239804"/>
                      </a:cubicBezTo>
                      <a:cubicBezTo>
                        <a:pt x="4048941" y="2223850"/>
                        <a:pt x="4066494" y="2225448"/>
                        <a:pt x="4062242" y="2202384"/>
                      </a:cubicBezTo>
                      <a:cubicBezTo>
                        <a:pt x="4060847" y="2194832"/>
                        <a:pt x="4050982" y="2190172"/>
                        <a:pt x="4039791" y="2184389"/>
                      </a:cubicBezTo>
                      <a:cubicBezTo>
                        <a:pt x="4016881" y="2218844"/>
                        <a:pt x="4006196" y="2259991"/>
                        <a:pt x="4009446" y="2301240"/>
                      </a:cubicBezTo>
                      <a:cubicBezTo>
                        <a:pt x="4012406" y="2296376"/>
                        <a:pt x="4018087" y="2299777"/>
                        <a:pt x="4022611" y="2301648"/>
                      </a:cubicBezTo>
                      <a:cubicBezTo>
                        <a:pt x="4038736" y="2308452"/>
                        <a:pt x="4023088" y="2332877"/>
                        <a:pt x="4013562" y="2329543"/>
                      </a:cubicBezTo>
                      <a:cubicBezTo>
                        <a:pt x="4016658" y="2343767"/>
                        <a:pt x="4021006" y="2357690"/>
                        <a:pt x="4026557" y="2371147"/>
                      </a:cubicBezTo>
                      <a:cubicBezTo>
                        <a:pt x="4086055" y="2515893"/>
                        <a:pt x="4192429" y="2542427"/>
                        <a:pt x="4192429" y="2542427"/>
                      </a:cubicBezTo>
                      <a:cubicBezTo>
                        <a:pt x="4192429" y="2542427"/>
                        <a:pt x="4163820" y="2543856"/>
                        <a:pt x="4111602" y="2523241"/>
                      </a:cubicBezTo>
                      <a:cubicBezTo>
                        <a:pt x="4111602" y="2523241"/>
                        <a:pt x="4044689" y="2509225"/>
                        <a:pt x="4039144" y="2584915"/>
                      </a:cubicBezTo>
                      <a:cubicBezTo>
                        <a:pt x="4033599" y="2660605"/>
                        <a:pt x="4064522" y="2761808"/>
                        <a:pt x="3980123" y="2750378"/>
                      </a:cubicBezTo>
                      <a:cubicBezTo>
                        <a:pt x="3927498" y="2743132"/>
                        <a:pt x="3908686" y="2705746"/>
                        <a:pt x="3912972" y="2670062"/>
                      </a:cubicBezTo>
                      <a:cubicBezTo>
                        <a:pt x="3906168" y="2666660"/>
                        <a:pt x="3900555" y="2656455"/>
                        <a:pt x="3906474" y="2644276"/>
                      </a:cubicBezTo>
                      <a:cubicBezTo>
                        <a:pt x="3910658" y="2635806"/>
                        <a:pt x="3918279" y="2632812"/>
                        <a:pt x="3923279" y="2638017"/>
                      </a:cubicBezTo>
                      <a:cubicBezTo>
                        <a:pt x="3928261" y="2628834"/>
                        <a:pt x="3935027" y="2620737"/>
                        <a:pt x="3943180" y="2614204"/>
                      </a:cubicBezTo>
                      <a:cubicBezTo>
                        <a:pt x="3987607" y="2579234"/>
                        <a:pt x="3959100" y="2529976"/>
                        <a:pt x="3959100" y="2529976"/>
                      </a:cubicBezTo>
                      <a:cubicBezTo>
                        <a:pt x="3959100" y="2529976"/>
                        <a:pt x="3950868" y="2559368"/>
                        <a:pt x="3929164" y="2561239"/>
                      </a:cubicBezTo>
                      <a:cubicBezTo>
                        <a:pt x="3907461" y="2563110"/>
                        <a:pt x="3897868" y="2507286"/>
                        <a:pt x="3860449" y="2461906"/>
                      </a:cubicBezTo>
                      <a:cubicBezTo>
                        <a:pt x="3823029" y="2416527"/>
                        <a:pt x="3744788" y="2449592"/>
                        <a:pt x="3744788" y="2488577"/>
                      </a:cubicBezTo>
                      <a:cubicBezTo>
                        <a:pt x="3744788" y="2488577"/>
                        <a:pt x="3734310" y="2456532"/>
                        <a:pt x="3746148" y="2409213"/>
                      </a:cubicBezTo>
                      <a:cubicBezTo>
                        <a:pt x="3757986" y="2361894"/>
                        <a:pt x="3761014" y="2335836"/>
                        <a:pt x="3689373" y="2328046"/>
                      </a:cubicBezTo>
                      <a:cubicBezTo>
                        <a:pt x="3602151" y="2318589"/>
                        <a:pt x="3577454" y="2273618"/>
                        <a:pt x="3577454" y="2273618"/>
                      </a:cubicBezTo>
                      <a:cubicBezTo>
                        <a:pt x="3577454" y="2273618"/>
                        <a:pt x="3630760" y="2377338"/>
                        <a:pt x="3686311" y="2495992"/>
                      </a:cubicBezTo>
                      <a:cubicBezTo>
                        <a:pt x="3741862" y="2614647"/>
                        <a:pt x="3886710" y="2777252"/>
                        <a:pt x="4032409" y="2770891"/>
                      </a:cubicBezTo>
                      <a:cubicBezTo>
                        <a:pt x="4170249" y="2764835"/>
                        <a:pt x="4247231" y="2636384"/>
                        <a:pt x="4260328" y="2492659"/>
                      </a:cubicBezTo>
                      <a:cubicBezTo>
                        <a:pt x="4257913" y="2489665"/>
                        <a:pt x="4256246" y="2486672"/>
                        <a:pt x="4256246" y="2487046"/>
                      </a:cubicBezTo>
                      <a:cubicBezTo>
                        <a:pt x="4256569" y="2484215"/>
                        <a:pt x="4258573" y="2481862"/>
                        <a:pt x="4261315" y="2481093"/>
                      </a:cubicBezTo>
                      <a:close/>
                      <a:moveTo>
                        <a:pt x="4059249" y="2333625"/>
                      </a:moveTo>
                      <a:lnTo>
                        <a:pt x="4059249" y="2339850"/>
                      </a:lnTo>
                      <a:cubicBezTo>
                        <a:pt x="4062956" y="2338013"/>
                        <a:pt x="4069760" y="2358118"/>
                        <a:pt x="4062310" y="2358696"/>
                      </a:cubicBezTo>
                      <a:cubicBezTo>
                        <a:pt x="4064896" y="2419929"/>
                        <a:pt x="4046934" y="2346926"/>
                        <a:pt x="4028769" y="2345531"/>
                      </a:cubicBezTo>
                      <a:cubicBezTo>
                        <a:pt x="4048533" y="2339680"/>
                        <a:pt x="4059861" y="2281748"/>
                        <a:pt x="4089694" y="2315426"/>
                      </a:cubicBezTo>
                      <a:cubicBezTo>
                        <a:pt x="4081871" y="2339578"/>
                        <a:pt x="4071665" y="2327434"/>
                        <a:pt x="4059249" y="2333625"/>
                      </a:cubicBezTo>
                      <a:close/>
                      <a:moveTo>
                        <a:pt x="3891234" y="2568723"/>
                      </a:moveTo>
                      <a:cubicBezTo>
                        <a:pt x="3892901" y="2557429"/>
                        <a:pt x="3901814" y="2560490"/>
                        <a:pt x="3903481" y="2568927"/>
                      </a:cubicBezTo>
                      <a:cubicBezTo>
                        <a:pt x="3906883" y="2586582"/>
                        <a:pt x="3889159" y="2582160"/>
                        <a:pt x="3891166" y="2568723"/>
                      </a:cubicBezTo>
                      <a:close/>
                      <a:moveTo>
                        <a:pt x="2543787" y="5095297"/>
                      </a:moveTo>
                      <a:cubicBezTo>
                        <a:pt x="2543787" y="5096896"/>
                        <a:pt x="2543991" y="5098461"/>
                        <a:pt x="2543787" y="5100059"/>
                      </a:cubicBezTo>
                      <a:cubicBezTo>
                        <a:pt x="2528513" y="5114721"/>
                        <a:pt x="2531439" y="5066484"/>
                        <a:pt x="2517934" y="5062300"/>
                      </a:cubicBezTo>
                      <a:cubicBezTo>
                        <a:pt x="2510008" y="5059850"/>
                        <a:pt x="2500687" y="5072505"/>
                        <a:pt x="2491638" y="5084411"/>
                      </a:cubicBezTo>
                      <a:cubicBezTo>
                        <a:pt x="2514736" y="5110197"/>
                        <a:pt x="2547223" y="5131220"/>
                        <a:pt x="2592467" y="5144147"/>
                      </a:cubicBezTo>
                      <a:cubicBezTo>
                        <a:pt x="2592637" y="5144147"/>
                        <a:pt x="2569267" y="5130743"/>
                        <a:pt x="2543787" y="5095297"/>
                      </a:cubicBezTo>
                      <a:close/>
                      <a:moveTo>
                        <a:pt x="2121150" y="4630545"/>
                      </a:moveTo>
                      <a:cubicBezTo>
                        <a:pt x="2101336" y="4636066"/>
                        <a:pt x="2081191" y="4640315"/>
                        <a:pt x="2060836" y="4643268"/>
                      </a:cubicBezTo>
                      <a:cubicBezTo>
                        <a:pt x="2060836" y="4643268"/>
                        <a:pt x="2173707" y="4755765"/>
                        <a:pt x="2383495" y="4606766"/>
                      </a:cubicBezTo>
                      <a:cubicBezTo>
                        <a:pt x="2528343" y="4503896"/>
                        <a:pt x="2584201" y="4309178"/>
                        <a:pt x="2604611" y="4200049"/>
                      </a:cubicBezTo>
                      <a:cubicBezTo>
                        <a:pt x="2602552" y="4201046"/>
                        <a:pt x="2600603" y="4202254"/>
                        <a:pt x="2598794" y="4203655"/>
                      </a:cubicBezTo>
                      <a:cubicBezTo>
                        <a:pt x="2596345" y="4205764"/>
                        <a:pt x="2593827" y="4208111"/>
                        <a:pt x="2591276" y="4210458"/>
                      </a:cubicBezTo>
                      <a:cubicBezTo>
                        <a:pt x="2573552" y="4264949"/>
                        <a:pt x="2549952" y="4317350"/>
                        <a:pt x="2520893" y="4366736"/>
                      </a:cubicBezTo>
                      <a:cubicBezTo>
                        <a:pt x="2526744" y="4370478"/>
                        <a:pt x="2531099" y="4381602"/>
                        <a:pt x="2531099" y="4385174"/>
                      </a:cubicBezTo>
                      <a:cubicBezTo>
                        <a:pt x="2530792" y="4406061"/>
                        <a:pt x="2512559" y="4400686"/>
                        <a:pt x="2507286" y="4388202"/>
                      </a:cubicBezTo>
                      <a:cubicBezTo>
                        <a:pt x="2467281" y="4448550"/>
                        <a:pt x="2414383" y="4502944"/>
                        <a:pt x="2345361" y="4530260"/>
                      </a:cubicBezTo>
                      <a:cubicBezTo>
                        <a:pt x="2136117" y="4613128"/>
                        <a:pt x="2097031" y="4439331"/>
                        <a:pt x="2125095" y="4378881"/>
                      </a:cubicBezTo>
                      <a:cubicBezTo>
                        <a:pt x="2125095" y="4378881"/>
                        <a:pt x="2078525" y="4383303"/>
                        <a:pt x="2070157" y="4442018"/>
                      </a:cubicBezTo>
                      <a:cubicBezTo>
                        <a:pt x="2061788" y="4500733"/>
                        <a:pt x="2105603" y="4517844"/>
                        <a:pt x="2105603" y="4517844"/>
                      </a:cubicBezTo>
                      <a:cubicBezTo>
                        <a:pt x="2105603" y="4517844"/>
                        <a:pt x="2055937" y="4520293"/>
                        <a:pt x="2036683" y="4481819"/>
                      </a:cubicBezTo>
                      <a:cubicBezTo>
                        <a:pt x="2036683" y="4481819"/>
                        <a:pt x="2018688" y="4634491"/>
                        <a:pt x="2232218" y="4600881"/>
                      </a:cubicBezTo>
                      <a:cubicBezTo>
                        <a:pt x="2232286" y="4601017"/>
                        <a:pt x="2197826" y="4643744"/>
                        <a:pt x="2121150" y="4630545"/>
                      </a:cubicBezTo>
                      <a:close/>
                      <a:moveTo>
                        <a:pt x="2563382" y="4333059"/>
                      </a:moveTo>
                      <a:cubicBezTo>
                        <a:pt x="2571410" y="4307784"/>
                        <a:pt x="2568076" y="4354286"/>
                        <a:pt x="2563382" y="4333059"/>
                      </a:cubicBezTo>
                      <a:close/>
                      <a:moveTo>
                        <a:pt x="2235109" y="4618163"/>
                      </a:moveTo>
                      <a:cubicBezTo>
                        <a:pt x="2227931" y="4638097"/>
                        <a:pt x="2214154" y="4611359"/>
                        <a:pt x="2235109" y="4618163"/>
                      </a:cubicBezTo>
                      <a:close/>
                      <a:moveTo>
                        <a:pt x="2525588" y="5001442"/>
                      </a:moveTo>
                      <a:cubicBezTo>
                        <a:pt x="2528309" y="5008676"/>
                        <a:pt x="2531133" y="5015570"/>
                        <a:pt x="2534058" y="5022125"/>
                      </a:cubicBezTo>
                      <a:cubicBezTo>
                        <a:pt x="2536114" y="5023352"/>
                        <a:pt x="2538612" y="5023590"/>
                        <a:pt x="2540862" y="5022771"/>
                      </a:cubicBezTo>
                      <a:cubicBezTo>
                        <a:pt x="2540386" y="4991338"/>
                        <a:pt x="2532731" y="4999945"/>
                        <a:pt x="2525554" y="5001544"/>
                      </a:cubicBezTo>
                      <a:close/>
                      <a:moveTo>
                        <a:pt x="2841954" y="4280875"/>
                      </a:moveTo>
                      <a:cubicBezTo>
                        <a:pt x="2791267" y="4234033"/>
                        <a:pt x="2726803" y="4170623"/>
                        <a:pt x="2726803" y="4170623"/>
                      </a:cubicBezTo>
                      <a:cubicBezTo>
                        <a:pt x="2727041" y="4214132"/>
                        <a:pt x="2825727" y="4342277"/>
                        <a:pt x="2836783" y="4454026"/>
                      </a:cubicBezTo>
                      <a:cubicBezTo>
                        <a:pt x="2841512" y="4501345"/>
                        <a:pt x="2831714" y="4537744"/>
                        <a:pt x="2818856" y="4564142"/>
                      </a:cubicBezTo>
                      <a:cubicBezTo>
                        <a:pt x="2795792" y="4602582"/>
                        <a:pt x="2751943" y="4617992"/>
                        <a:pt x="2705712" y="4618809"/>
                      </a:cubicBezTo>
                      <a:cubicBezTo>
                        <a:pt x="2652713" y="4619727"/>
                        <a:pt x="2645365" y="4592853"/>
                        <a:pt x="2645365" y="4592853"/>
                      </a:cubicBezTo>
                      <a:cubicBezTo>
                        <a:pt x="2691153" y="4603331"/>
                        <a:pt x="2714353" y="4525600"/>
                        <a:pt x="2659346" y="4520293"/>
                      </a:cubicBezTo>
                      <a:cubicBezTo>
                        <a:pt x="2604339" y="4514986"/>
                        <a:pt x="2591038" y="4634083"/>
                        <a:pt x="2693364" y="4641873"/>
                      </a:cubicBezTo>
                      <a:cubicBezTo>
                        <a:pt x="2798071" y="4649799"/>
                        <a:pt x="2858180" y="4568429"/>
                        <a:pt x="2862603" y="4559856"/>
                      </a:cubicBezTo>
                      <a:cubicBezTo>
                        <a:pt x="2914752" y="4458619"/>
                        <a:pt x="2854642" y="4400210"/>
                        <a:pt x="2854642" y="4400210"/>
                      </a:cubicBezTo>
                      <a:cubicBezTo>
                        <a:pt x="2888184" y="4399428"/>
                        <a:pt x="2892436" y="4327718"/>
                        <a:pt x="2841750" y="4280978"/>
                      </a:cubicBezTo>
                      <a:close/>
                      <a:moveTo>
                        <a:pt x="2669007" y="4770188"/>
                      </a:moveTo>
                      <a:cubicBezTo>
                        <a:pt x="2669007" y="4770188"/>
                        <a:pt x="2716870" y="4756309"/>
                        <a:pt x="2732722" y="4819616"/>
                      </a:cubicBezTo>
                      <a:cubicBezTo>
                        <a:pt x="2739526" y="4846626"/>
                        <a:pt x="2733845" y="4876358"/>
                        <a:pt x="2730035" y="4903436"/>
                      </a:cubicBezTo>
                      <a:cubicBezTo>
                        <a:pt x="2724864" y="4939835"/>
                        <a:pt x="2734321" y="4966131"/>
                        <a:pt x="2756365" y="4972357"/>
                      </a:cubicBezTo>
                      <a:cubicBezTo>
                        <a:pt x="2852465" y="4999571"/>
                        <a:pt x="2877877" y="4885747"/>
                        <a:pt x="2877877" y="4885747"/>
                      </a:cubicBezTo>
                      <a:cubicBezTo>
                        <a:pt x="2893797" y="5027057"/>
                        <a:pt x="2783273" y="5007361"/>
                        <a:pt x="2783273" y="5007361"/>
                      </a:cubicBezTo>
                      <a:cubicBezTo>
                        <a:pt x="2752215" y="5031683"/>
                        <a:pt x="2753473" y="5082200"/>
                        <a:pt x="2754460" y="5096182"/>
                      </a:cubicBezTo>
                      <a:cubicBezTo>
                        <a:pt x="2752759" y="5086690"/>
                        <a:pt x="2743404" y="5075771"/>
                        <a:pt x="2726633" y="5071519"/>
                      </a:cubicBezTo>
                      <a:cubicBezTo>
                        <a:pt x="2719013" y="5093528"/>
                        <a:pt x="2699419" y="5082336"/>
                        <a:pt x="2685812" y="5075771"/>
                      </a:cubicBezTo>
                      <a:cubicBezTo>
                        <a:pt x="2685812" y="5074954"/>
                        <a:pt x="2686220" y="5074376"/>
                        <a:pt x="2686424" y="5073661"/>
                      </a:cubicBezTo>
                      <a:cubicBezTo>
                        <a:pt x="2683329" y="5074546"/>
                        <a:pt x="2680199" y="5075567"/>
                        <a:pt x="2676899" y="5076825"/>
                      </a:cubicBezTo>
                      <a:lnTo>
                        <a:pt x="2676491" y="5076825"/>
                      </a:lnTo>
                      <a:cubicBezTo>
                        <a:pt x="2676491" y="5078526"/>
                        <a:pt x="2676491" y="5080227"/>
                        <a:pt x="2676151" y="5082404"/>
                      </a:cubicBezTo>
                      <a:cubicBezTo>
                        <a:pt x="2674929" y="5080709"/>
                        <a:pt x="2673238" y="5079409"/>
                        <a:pt x="2671286" y="5078662"/>
                      </a:cubicBezTo>
                      <a:cubicBezTo>
                        <a:pt x="2646759" y="5086827"/>
                        <a:pt x="2618116" y="5088528"/>
                        <a:pt x="2591752" y="5067436"/>
                      </a:cubicBezTo>
                      <a:cubicBezTo>
                        <a:pt x="2585528" y="5074224"/>
                        <a:pt x="2577563" y="5079177"/>
                        <a:pt x="2568722" y="5081758"/>
                      </a:cubicBezTo>
                      <a:cubicBezTo>
                        <a:pt x="2576173" y="5092176"/>
                        <a:pt x="2584590" y="5101869"/>
                        <a:pt x="2593861" y="5110707"/>
                      </a:cubicBezTo>
                      <a:cubicBezTo>
                        <a:pt x="2872026" y="5238308"/>
                        <a:pt x="2992959" y="4956334"/>
                        <a:pt x="2915705" y="4829005"/>
                      </a:cubicBezTo>
                      <a:cubicBezTo>
                        <a:pt x="2838450" y="4701676"/>
                        <a:pt x="2668803" y="4770290"/>
                        <a:pt x="2668803" y="4770290"/>
                      </a:cubicBezTo>
                      <a:close/>
                      <a:moveTo>
                        <a:pt x="2769428" y="4880474"/>
                      </a:moveTo>
                      <a:cubicBezTo>
                        <a:pt x="2767897" y="4877481"/>
                        <a:pt x="2774939" y="4872140"/>
                        <a:pt x="2775823" y="4873671"/>
                      </a:cubicBezTo>
                      <a:cubicBezTo>
                        <a:pt x="2777116" y="4876970"/>
                        <a:pt x="2769972" y="4882311"/>
                        <a:pt x="2769224" y="4880576"/>
                      </a:cubicBezTo>
                      <a:close/>
                      <a:moveTo>
                        <a:pt x="2616347" y="4120583"/>
                      </a:moveTo>
                      <a:cubicBezTo>
                        <a:pt x="2616347" y="4120583"/>
                        <a:pt x="2613388" y="4135789"/>
                        <a:pt x="2606788" y="4160384"/>
                      </a:cubicBezTo>
                      <a:cubicBezTo>
                        <a:pt x="2608523" y="4159023"/>
                        <a:pt x="2610360" y="4157629"/>
                        <a:pt x="2612231" y="4156234"/>
                      </a:cubicBezTo>
                      <a:cubicBezTo>
                        <a:pt x="2614987" y="4134020"/>
                        <a:pt x="2615973" y="4120685"/>
                        <a:pt x="2615973" y="4120685"/>
                      </a:cubicBezTo>
                      <a:close/>
                      <a:moveTo>
                        <a:pt x="3828710" y="2756263"/>
                      </a:moveTo>
                      <a:cubicBezTo>
                        <a:pt x="3795168" y="2754630"/>
                        <a:pt x="3766933" y="2781402"/>
                        <a:pt x="3765674" y="2816101"/>
                      </a:cubicBezTo>
                      <a:cubicBezTo>
                        <a:pt x="3764416" y="2850799"/>
                        <a:pt x="3790712" y="2880190"/>
                        <a:pt x="3824253" y="2881721"/>
                      </a:cubicBezTo>
                      <a:cubicBezTo>
                        <a:pt x="3857846" y="2882833"/>
                        <a:pt x="3885980" y="2856503"/>
                        <a:pt x="3887093" y="2822911"/>
                      </a:cubicBezTo>
                      <a:cubicBezTo>
                        <a:pt x="3887104" y="2822557"/>
                        <a:pt x="3887113" y="2822203"/>
                        <a:pt x="3887118" y="2821849"/>
                      </a:cubicBezTo>
                      <a:cubicBezTo>
                        <a:pt x="3887969" y="2787355"/>
                        <a:pt x="3861945" y="2757964"/>
                        <a:pt x="3828335" y="2756365"/>
                      </a:cubicBezTo>
                      <a:close/>
                      <a:moveTo>
                        <a:pt x="1973444" y="5363664"/>
                      </a:moveTo>
                      <a:cubicBezTo>
                        <a:pt x="1974478" y="5339920"/>
                        <a:pt x="1956069" y="5319833"/>
                        <a:pt x="1932325" y="5318798"/>
                      </a:cubicBezTo>
                      <a:cubicBezTo>
                        <a:pt x="1931552" y="5318765"/>
                        <a:pt x="1930777" y="5318752"/>
                        <a:pt x="1930003" y="5318760"/>
                      </a:cubicBezTo>
                      <a:cubicBezTo>
                        <a:pt x="1904875" y="5319004"/>
                        <a:pt x="1884314" y="5338833"/>
                        <a:pt x="1883160" y="5363936"/>
                      </a:cubicBezTo>
                      <a:cubicBezTo>
                        <a:pt x="1882106" y="5387660"/>
                        <a:pt x="1900483" y="5407746"/>
                        <a:pt x="1924207" y="5408801"/>
                      </a:cubicBezTo>
                      <a:cubicBezTo>
                        <a:pt x="1925039" y="5408838"/>
                        <a:pt x="1925871" y="5408851"/>
                        <a:pt x="1926703" y="5408839"/>
                      </a:cubicBezTo>
                      <a:cubicBezTo>
                        <a:pt x="1951805" y="5408575"/>
                        <a:pt x="1972325" y="5388742"/>
                        <a:pt x="1973444" y="5363663"/>
                      </a:cubicBezTo>
                      <a:close/>
                      <a:moveTo>
                        <a:pt x="2562939" y="5032602"/>
                      </a:moveTo>
                      <a:cubicBezTo>
                        <a:pt x="2559090" y="5025906"/>
                        <a:pt x="2555615" y="5019001"/>
                        <a:pt x="2552530" y="5011919"/>
                      </a:cubicBezTo>
                      <a:cubicBezTo>
                        <a:pt x="2549421" y="5012827"/>
                        <a:pt x="2546512" y="5014316"/>
                        <a:pt x="2543957" y="5016308"/>
                      </a:cubicBezTo>
                      <a:cubicBezTo>
                        <a:pt x="2546339" y="5028554"/>
                        <a:pt x="2554027" y="5031752"/>
                        <a:pt x="2562939" y="5032602"/>
                      </a:cubicBezTo>
                      <a:close/>
                      <a:moveTo>
                        <a:pt x="1649866" y="3634162"/>
                      </a:moveTo>
                      <a:cubicBezTo>
                        <a:pt x="1647485" y="3630760"/>
                        <a:pt x="1646124" y="3625419"/>
                        <a:pt x="1643062" y="3623752"/>
                      </a:cubicBezTo>
                      <a:cubicBezTo>
                        <a:pt x="1643437" y="3611744"/>
                        <a:pt x="1649628" y="3608580"/>
                        <a:pt x="1653540" y="3613547"/>
                      </a:cubicBezTo>
                      <a:cubicBezTo>
                        <a:pt x="1659867" y="3571807"/>
                        <a:pt x="1638062" y="3563167"/>
                        <a:pt x="1617583" y="3563813"/>
                      </a:cubicBezTo>
                      <a:cubicBezTo>
                        <a:pt x="1618604" y="3570310"/>
                        <a:pt x="1617583" y="3579597"/>
                        <a:pt x="1612923" y="3564936"/>
                      </a:cubicBezTo>
                      <a:cubicBezTo>
                        <a:pt x="1612923" y="3564595"/>
                        <a:pt x="1612923" y="3564391"/>
                        <a:pt x="1613127" y="3564085"/>
                      </a:cubicBezTo>
                      <a:cubicBezTo>
                        <a:pt x="1604095" y="3565014"/>
                        <a:pt x="1595215" y="3567071"/>
                        <a:pt x="1586695" y="3570209"/>
                      </a:cubicBezTo>
                      <a:cubicBezTo>
                        <a:pt x="1609793" y="3553812"/>
                        <a:pt x="1632789" y="3524318"/>
                        <a:pt x="1617515" y="3468699"/>
                      </a:cubicBezTo>
                      <a:cubicBezTo>
                        <a:pt x="1606425" y="3428320"/>
                        <a:pt x="1640613" y="3394778"/>
                        <a:pt x="1640613" y="3394778"/>
                      </a:cubicBezTo>
                      <a:cubicBezTo>
                        <a:pt x="1506413" y="3487885"/>
                        <a:pt x="1535804" y="3674065"/>
                        <a:pt x="1602989" y="3740740"/>
                      </a:cubicBezTo>
                      <a:cubicBezTo>
                        <a:pt x="1637347" y="3774758"/>
                        <a:pt x="1671331" y="3778636"/>
                        <a:pt x="1696334" y="3774315"/>
                      </a:cubicBezTo>
                      <a:cubicBezTo>
                        <a:pt x="1693454" y="3767761"/>
                        <a:pt x="1690687" y="3760958"/>
                        <a:pt x="1688034" y="3753905"/>
                      </a:cubicBezTo>
                      <a:cubicBezTo>
                        <a:pt x="1637552" y="3738767"/>
                        <a:pt x="1639627" y="3692026"/>
                        <a:pt x="1649866" y="3634162"/>
                      </a:cubicBezTo>
                      <a:close/>
                      <a:moveTo>
                        <a:pt x="1632857" y="3597559"/>
                      </a:moveTo>
                      <a:cubicBezTo>
                        <a:pt x="1647349" y="3600212"/>
                        <a:pt x="1629455" y="3635624"/>
                        <a:pt x="1632857" y="3597559"/>
                      </a:cubicBezTo>
                      <a:close/>
                      <a:moveTo>
                        <a:pt x="2601243" y="4738042"/>
                      </a:moveTo>
                      <a:cubicBezTo>
                        <a:pt x="2621564" y="4738017"/>
                        <a:pt x="2638221" y="4721916"/>
                        <a:pt x="2638935" y="4701609"/>
                      </a:cubicBezTo>
                      <a:cubicBezTo>
                        <a:pt x="2639876" y="4682054"/>
                        <a:pt x="2624786" y="4665440"/>
                        <a:pt x="2605232" y="4664500"/>
                      </a:cubicBezTo>
                      <a:cubicBezTo>
                        <a:pt x="2604788" y="4664478"/>
                        <a:pt x="2604342" y="4664465"/>
                        <a:pt x="2603897" y="4664461"/>
                      </a:cubicBezTo>
                      <a:cubicBezTo>
                        <a:pt x="2583557" y="4664466"/>
                        <a:pt x="2566870" y="4680567"/>
                        <a:pt x="2566137" y="4700894"/>
                      </a:cubicBezTo>
                      <a:cubicBezTo>
                        <a:pt x="2565216" y="4720467"/>
                        <a:pt x="2580336" y="4737082"/>
                        <a:pt x="2599910" y="4738004"/>
                      </a:cubicBezTo>
                      <a:cubicBezTo>
                        <a:pt x="2600354" y="4738024"/>
                        <a:pt x="2600799" y="4738037"/>
                        <a:pt x="2601244" y="4738042"/>
                      </a:cubicBezTo>
                      <a:close/>
                      <a:moveTo>
                        <a:pt x="1333228" y="3614670"/>
                      </a:moveTo>
                      <a:cubicBezTo>
                        <a:pt x="1297334" y="3613382"/>
                        <a:pt x="1267102" y="3641247"/>
                        <a:pt x="1265464" y="3677126"/>
                      </a:cubicBezTo>
                      <a:cubicBezTo>
                        <a:pt x="1264350" y="3712561"/>
                        <a:pt x="1292171" y="3742190"/>
                        <a:pt x="1327606" y="3743305"/>
                      </a:cubicBezTo>
                      <a:cubicBezTo>
                        <a:pt x="1327881" y="3743313"/>
                        <a:pt x="1328156" y="3743320"/>
                        <a:pt x="1328431" y="3743326"/>
                      </a:cubicBezTo>
                      <a:cubicBezTo>
                        <a:pt x="1364266" y="3744518"/>
                        <a:pt x="1394403" y="3716685"/>
                        <a:pt x="1396059" y="3680869"/>
                      </a:cubicBezTo>
                      <a:cubicBezTo>
                        <a:pt x="1397157" y="3645415"/>
                        <a:pt x="1369305" y="3615784"/>
                        <a:pt x="1333852" y="3614686"/>
                      </a:cubicBezTo>
                      <a:cubicBezTo>
                        <a:pt x="1333644" y="3614680"/>
                        <a:pt x="1333436" y="3614674"/>
                        <a:pt x="1333228" y="3614670"/>
                      </a:cubicBezTo>
                      <a:close/>
                      <a:moveTo>
                        <a:pt x="1357040" y="3638482"/>
                      </a:moveTo>
                      <a:cubicBezTo>
                        <a:pt x="1349522" y="3642156"/>
                        <a:pt x="1352210" y="3625963"/>
                        <a:pt x="1346835" y="3625385"/>
                      </a:cubicBezTo>
                      <a:cubicBezTo>
                        <a:pt x="1348196" y="3609057"/>
                        <a:pt x="1359932" y="3625045"/>
                        <a:pt x="1356972" y="3638618"/>
                      </a:cubicBezTo>
                      <a:close/>
                      <a:moveTo>
                        <a:pt x="2536541" y="4965587"/>
                      </a:moveTo>
                      <a:cubicBezTo>
                        <a:pt x="2534284" y="4969243"/>
                        <a:pt x="2533494" y="4973618"/>
                        <a:pt x="2534330" y="4977833"/>
                      </a:cubicBezTo>
                      <a:cubicBezTo>
                        <a:pt x="2535521" y="4988039"/>
                        <a:pt x="2539535" y="4991883"/>
                        <a:pt x="2545080" y="4992903"/>
                      </a:cubicBezTo>
                      <a:cubicBezTo>
                        <a:pt x="2542041" y="4984625"/>
                        <a:pt x="2539172" y="4975566"/>
                        <a:pt x="2536473" y="4965723"/>
                      </a:cubicBezTo>
                      <a:close/>
                      <a:moveTo>
                        <a:pt x="1693069" y="984341"/>
                      </a:moveTo>
                      <a:cubicBezTo>
                        <a:pt x="1694089" y="987742"/>
                        <a:pt x="1686265" y="1003867"/>
                        <a:pt x="1686265" y="1003697"/>
                      </a:cubicBezTo>
                      <a:cubicBezTo>
                        <a:pt x="1686435" y="1005060"/>
                        <a:pt x="1686685" y="1006411"/>
                        <a:pt x="1687013" y="1007745"/>
                      </a:cubicBezTo>
                      <a:cubicBezTo>
                        <a:pt x="1766275" y="1073502"/>
                        <a:pt x="1940243" y="1105580"/>
                        <a:pt x="2036343" y="985497"/>
                      </a:cubicBezTo>
                      <a:cubicBezTo>
                        <a:pt x="2036343" y="985497"/>
                        <a:pt x="1999570" y="1017644"/>
                        <a:pt x="1957693" y="1002302"/>
                      </a:cubicBezTo>
                      <a:cubicBezTo>
                        <a:pt x="1899863" y="981143"/>
                        <a:pt x="1867784" y="1002132"/>
                        <a:pt x="1849483" y="1024482"/>
                      </a:cubicBezTo>
                      <a:cubicBezTo>
                        <a:pt x="1849483" y="1024482"/>
                        <a:pt x="1887175" y="943077"/>
                        <a:pt x="1801858" y="951105"/>
                      </a:cubicBezTo>
                      <a:cubicBezTo>
                        <a:pt x="1745558" y="956412"/>
                        <a:pt x="1697049" y="958929"/>
                        <a:pt x="1672590" y="928620"/>
                      </a:cubicBezTo>
                      <a:cubicBezTo>
                        <a:pt x="1671063" y="940532"/>
                        <a:pt x="1672345" y="952636"/>
                        <a:pt x="1676332" y="963964"/>
                      </a:cubicBezTo>
                      <a:cubicBezTo>
                        <a:pt x="1677659" y="967638"/>
                        <a:pt x="1689633" y="972536"/>
                        <a:pt x="1693069" y="984341"/>
                      </a:cubicBezTo>
                      <a:close/>
                      <a:moveTo>
                        <a:pt x="3060825" y="4061460"/>
                      </a:moveTo>
                      <a:cubicBezTo>
                        <a:pt x="3033066" y="4031456"/>
                        <a:pt x="2995476" y="4051867"/>
                        <a:pt x="2995476" y="4051867"/>
                      </a:cubicBezTo>
                      <a:cubicBezTo>
                        <a:pt x="2995476" y="4051867"/>
                        <a:pt x="3016465" y="4050336"/>
                        <a:pt x="3016431" y="4079728"/>
                      </a:cubicBezTo>
                      <a:cubicBezTo>
                        <a:pt x="3016397" y="4109119"/>
                        <a:pt x="2995783" y="4126910"/>
                        <a:pt x="2979964" y="4123543"/>
                      </a:cubicBezTo>
                      <a:cubicBezTo>
                        <a:pt x="2964146" y="4120175"/>
                        <a:pt x="2960438" y="4083572"/>
                        <a:pt x="2925842" y="4073672"/>
                      </a:cubicBezTo>
                      <a:cubicBezTo>
                        <a:pt x="2891246" y="4063773"/>
                        <a:pt x="2870018" y="4095784"/>
                        <a:pt x="2836545" y="4107282"/>
                      </a:cubicBezTo>
                      <a:cubicBezTo>
                        <a:pt x="2803071" y="4118780"/>
                        <a:pt x="2752725" y="4092246"/>
                        <a:pt x="2740546" y="4066461"/>
                      </a:cubicBezTo>
                      <a:cubicBezTo>
                        <a:pt x="2740546" y="4066461"/>
                        <a:pt x="2785688" y="4180421"/>
                        <a:pt x="2951899" y="4182734"/>
                      </a:cubicBezTo>
                      <a:cubicBezTo>
                        <a:pt x="3117022" y="4185047"/>
                        <a:pt x="3154169" y="3949269"/>
                        <a:pt x="3154169" y="3949269"/>
                      </a:cubicBezTo>
                      <a:cubicBezTo>
                        <a:pt x="3154169" y="3949269"/>
                        <a:pt x="3129949" y="3989104"/>
                        <a:pt x="3101578" y="4005637"/>
                      </a:cubicBezTo>
                      <a:cubicBezTo>
                        <a:pt x="3095852" y="4009113"/>
                        <a:pt x="3090916" y="4013748"/>
                        <a:pt x="3087086" y="4019244"/>
                      </a:cubicBezTo>
                      <a:cubicBezTo>
                        <a:pt x="3088522" y="4028967"/>
                        <a:pt x="3088693" y="4038834"/>
                        <a:pt x="3087597" y="4048601"/>
                      </a:cubicBezTo>
                      <a:cubicBezTo>
                        <a:pt x="3083856" y="4045542"/>
                        <a:pt x="3080758" y="4041773"/>
                        <a:pt x="3078480" y="4037511"/>
                      </a:cubicBezTo>
                      <a:cubicBezTo>
                        <a:pt x="3074704" y="4051663"/>
                        <a:pt x="3076269" y="4065508"/>
                        <a:pt x="3080385" y="4071087"/>
                      </a:cubicBezTo>
                      <a:cubicBezTo>
                        <a:pt x="3087971" y="4081292"/>
                        <a:pt x="3092529" y="4119937"/>
                        <a:pt x="3062763" y="4119291"/>
                      </a:cubicBezTo>
                      <a:cubicBezTo>
                        <a:pt x="3062763" y="4119222"/>
                        <a:pt x="3088583" y="4091464"/>
                        <a:pt x="3060825" y="4061460"/>
                      </a:cubicBezTo>
                      <a:close/>
                      <a:moveTo>
                        <a:pt x="2456872" y="4354014"/>
                      </a:moveTo>
                      <a:cubicBezTo>
                        <a:pt x="2457719" y="4335039"/>
                        <a:pt x="2443024" y="4318969"/>
                        <a:pt x="2424049" y="4318121"/>
                      </a:cubicBezTo>
                      <a:cubicBezTo>
                        <a:pt x="2423719" y="4318106"/>
                        <a:pt x="2423388" y="4318096"/>
                        <a:pt x="2423058" y="4318091"/>
                      </a:cubicBezTo>
                      <a:cubicBezTo>
                        <a:pt x="2403486" y="4317875"/>
                        <a:pt x="2387309" y="4333298"/>
                        <a:pt x="2386591" y="4352857"/>
                      </a:cubicBezTo>
                      <a:cubicBezTo>
                        <a:pt x="2385763" y="4371871"/>
                        <a:pt x="2400505" y="4387956"/>
                        <a:pt x="2419519" y="4388784"/>
                      </a:cubicBezTo>
                      <a:cubicBezTo>
                        <a:pt x="2419882" y="4388800"/>
                        <a:pt x="2420245" y="4388810"/>
                        <a:pt x="2420609" y="4388814"/>
                      </a:cubicBezTo>
                      <a:cubicBezTo>
                        <a:pt x="2440153" y="4388957"/>
                        <a:pt x="2456273" y="4373545"/>
                        <a:pt x="2457008" y="4354014"/>
                      </a:cubicBezTo>
                      <a:close/>
                      <a:moveTo>
                        <a:pt x="2010455" y="5383973"/>
                      </a:moveTo>
                      <a:cubicBezTo>
                        <a:pt x="2012530" y="5424794"/>
                        <a:pt x="2016817" y="5452008"/>
                        <a:pt x="2016817" y="5452008"/>
                      </a:cubicBezTo>
                      <a:cubicBezTo>
                        <a:pt x="2016817" y="5452008"/>
                        <a:pt x="2013211" y="5427277"/>
                        <a:pt x="2018994" y="5375366"/>
                      </a:cubicBezTo>
                      <a:cubicBezTo>
                        <a:pt x="2017063" y="5379017"/>
                        <a:pt x="2014091" y="5382013"/>
                        <a:pt x="2010455" y="5383973"/>
                      </a:cubicBezTo>
                      <a:close/>
                      <a:moveTo>
                        <a:pt x="1968205" y="5464527"/>
                      </a:moveTo>
                      <a:cubicBezTo>
                        <a:pt x="1955224" y="5464694"/>
                        <a:pt x="1944628" y="5474961"/>
                        <a:pt x="1944052" y="5487931"/>
                      </a:cubicBezTo>
                      <a:cubicBezTo>
                        <a:pt x="1943468" y="5500129"/>
                        <a:pt x="1952883" y="5510491"/>
                        <a:pt x="1965081" y="5511075"/>
                      </a:cubicBezTo>
                      <a:cubicBezTo>
                        <a:pt x="1965555" y="5511098"/>
                        <a:pt x="1966030" y="5511105"/>
                        <a:pt x="1966504" y="5511097"/>
                      </a:cubicBezTo>
                      <a:cubicBezTo>
                        <a:pt x="1979486" y="5510930"/>
                        <a:pt x="1990081" y="5500663"/>
                        <a:pt x="1990657" y="5487693"/>
                      </a:cubicBezTo>
                      <a:cubicBezTo>
                        <a:pt x="1991222" y="5475475"/>
                        <a:pt x="1981776" y="5465113"/>
                        <a:pt x="1969558" y="5464548"/>
                      </a:cubicBezTo>
                      <a:cubicBezTo>
                        <a:pt x="1969107" y="5464527"/>
                        <a:pt x="1968656" y="5464520"/>
                        <a:pt x="1968205" y="5464527"/>
                      </a:cubicBezTo>
                      <a:close/>
                      <a:moveTo>
                        <a:pt x="3998221" y="3259013"/>
                      </a:moveTo>
                      <a:cubicBezTo>
                        <a:pt x="3998221" y="3260272"/>
                        <a:pt x="3997948" y="3261360"/>
                        <a:pt x="3997779" y="3262415"/>
                      </a:cubicBezTo>
                      <a:cubicBezTo>
                        <a:pt x="4004888" y="3263469"/>
                        <a:pt x="4012066" y="3264422"/>
                        <a:pt x="4019550" y="3264898"/>
                      </a:cubicBezTo>
                      <a:cubicBezTo>
                        <a:pt x="4012304" y="3263362"/>
                        <a:pt x="4005177" y="3261316"/>
                        <a:pt x="3998220" y="3258775"/>
                      </a:cubicBezTo>
                      <a:close/>
                      <a:moveTo>
                        <a:pt x="2131049" y="5260590"/>
                      </a:moveTo>
                      <a:lnTo>
                        <a:pt x="2129824" y="5261372"/>
                      </a:lnTo>
                      <a:cubicBezTo>
                        <a:pt x="2129994" y="5262169"/>
                        <a:pt x="2130119" y="5262976"/>
                        <a:pt x="2130198" y="5263787"/>
                      </a:cubicBezTo>
                      <a:cubicBezTo>
                        <a:pt x="2130436" y="5262563"/>
                        <a:pt x="2130776" y="5261678"/>
                        <a:pt x="2131049" y="5260590"/>
                      </a:cubicBezTo>
                      <a:close/>
                      <a:moveTo>
                        <a:pt x="3050653" y="4331902"/>
                      </a:moveTo>
                      <a:cubicBezTo>
                        <a:pt x="3023123" y="4331887"/>
                        <a:pt x="3000544" y="4353713"/>
                        <a:pt x="2999627" y="4381228"/>
                      </a:cubicBezTo>
                      <a:cubicBezTo>
                        <a:pt x="2998230" y="4407983"/>
                        <a:pt x="3018787" y="4430804"/>
                        <a:pt x="3045542" y="4432200"/>
                      </a:cubicBezTo>
                      <a:cubicBezTo>
                        <a:pt x="3046044" y="4432226"/>
                        <a:pt x="3046545" y="4432244"/>
                        <a:pt x="3047047" y="4432255"/>
                      </a:cubicBezTo>
                      <a:cubicBezTo>
                        <a:pt x="3074578" y="4432270"/>
                        <a:pt x="3097156" y="4410444"/>
                        <a:pt x="3098074" y="4382929"/>
                      </a:cubicBezTo>
                      <a:cubicBezTo>
                        <a:pt x="3099452" y="4356155"/>
                        <a:pt x="3078864" y="4333333"/>
                        <a:pt x="3052090" y="4331955"/>
                      </a:cubicBezTo>
                      <a:cubicBezTo>
                        <a:pt x="3051611" y="4331930"/>
                        <a:pt x="3051133" y="4331913"/>
                        <a:pt x="3050653" y="4331902"/>
                      </a:cubicBezTo>
                      <a:close/>
                      <a:moveTo>
                        <a:pt x="2708059" y="4087348"/>
                      </a:moveTo>
                      <a:lnTo>
                        <a:pt x="2646079" y="4127353"/>
                      </a:lnTo>
                      <a:cubicBezTo>
                        <a:pt x="2646079" y="4127353"/>
                        <a:pt x="2645195" y="4131809"/>
                        <a:pt x="2643460" y="4139803"/>
                      </a:cubicBezTo>
                      <a:cubicBezTo>
                        <a:pt x="2651216" y="4139089"/>
                        <a:pt x="2656693" y="4143477"/>
                        <a:pt x="2656829" y="4157527"/>
                      </a:cubicBezTo>
                      <a:cubicBezTo>
                        <a:pt x="2656829" y="4168072"/>
                        <a:pt x="2645501" y="4177461"/>
                        <a:pt x="2632676" y="4185149"/>
                      </a:cubicBezTo>
                      <a:cubicBezTo>
                        <a:pt x="2608863" y="4278970"/>
                        <a:pt x="2551850" y="4464878"/>
                        <a:pt x="2455137" y="4570606"/>
                      </a:cubicBezTo>
                      <a:cubicBezTo>
                        <a:pt x="2347912" y="4687763"/>
                        <a:pt x="2200003" y="4904287"/>
                        <a:pt x="2120945" y="5091079"/>
                      </a:cubicBezTo>
                      <a:cubicBezTo>
                        <a:pt x="2122140" y="5092231"/>
                        <a:pt x="2123058" y="5093638"/>
                        <a:pt x="2123633" y="5095195"/>
                      </a:cubicBezTo>
                      <a:cubicBezTo>
                        <a:pt x="2124755" y="5104312"/>
                        <a:pt x="2118020" y="5110503"/>
                        <a:pt x="2113631" y="5108802"/>
                      </a:cubicBezTo>
                      <a:cubicBezTo>
                        <a:pt x="2098268" y="5145708"/>
                        <a:pt x="2085758" y="5183738"/>
                        <a:pt x="2076212" y="5222558"/>
                      </a:cubicBezTo>
                      <a:cubicBezTo>
                        <a:pt x="2028587" y="5427107"/>
                        <a:pt x="2063999" y="5600394"/>
                        <a:pt x="2186430" y="5631418"/>
                      </a:cubicBezTo>
                      <a:cubicBezTo>
                        <a:pt x="2329305" y="5667648"/>
                        <a:pt x="2358900" y="5450376"/>
                        <a:pt x="2243648" y="5469425"/>
                      </a:cubicBezTo>
                      <a:cubicBezTo>
                        <a:pt x="2154759" y="5484121"/>
                        <a:pt x="2178163" y="5632711"/>
                        <a:pt x="2248580" y="5586685"/>
                      </a:cubicBezTo>
                      <a:cubicBezTo>
                        <a:pt x="2248580" y="5586685"/>
                        <a:pt x="2279196" y="5552667"/>
                        <a:pt x="2281748" y="5527051"/>
                      </a:cubicBezTo>
                      <a:cubicBezTo>
                        <a:pt x="2281748" y="5527051"/>
                        <a:pt x="2273754" y="5599578"/>
                        <a:pt x="2230993" y="5612096"/>
                      </a:cubicBezTo>
                      <a:cubicBezTo>
                        <a:pt x="2188233" y="5624615"/>
                        <a:pt x="2064850" y="5576480"/>
                        <a:pt x="2123667" y="5490482"/>
                      </a:cubicBezTo>
                      <a:cubicBezTo>
                        <a:pt x="2182484" y="5404485"/>
                        <a:pt x="2273141" y="5334408"/>
                        <a:pt x="2246131" y="5263481"/>
                      </a:cubicBezTo>
                      <a:cubicBezTo>
                        <a:pt x="2228544" y="5217523"/>
                        <a:pt x="2181157" y="5232865"/>
                        <a:pt x="2149861" y="5249398"/>
                      </a:cubicBezTo>
                      <a:cubicBezTo>
                        <a:pt x="2151476" y="5251391"/>
                        <a:pt x="2152637" y="5253713"/>
                        <a:pt x="2153262" y="5256201"/>
                      </a:cubicBezTo>
                      <a:cubicBezTo>
                        <a:pt x="2163196" y="5297023"/>
                        <a:pt x="2079682" y="5400267"/>
                        <a:pt x="2061414" y="5389687"/>
                      </a:cubicBezTo>
                      <a:cubicBezTo>
                        <a:pt x="2068660" y="5362473"/>
                        <a:pt x="2073252" y="5330258"/>
                        <a:pt x="2084444" y="5310766"/>
                      </a:cubicBezTo>
                      <a:cubicBezTo>
                        <a:pt x="2099208" y="5259739"/>
                        <a:pt x="2110366" y="5304371"/>
                        <a:pt x="2127171" y="5263686"/>
                      </a:cubicBezTo>
                      <a:cubicBezTo>
                        <a:pt x="2127171" y="5263481"/>
                        <a:pt x="2127171" y="5263277"/>
                        <a:pt x="2127171" y="5263039"/>
                      </a:cubicBezTo>
                      <a:cubicBezTo>
                        <a:pt x="2123122" y="5265829"/>
                        <a:pt x="2120775" y="5267597"/>
                        <a:pt x="2120775" y="5267597"/>
                      </a:cubicBezTo>
                      <a:cubicBezTo>
                        <a:pt x="2125152" y="5261624"/>
                        <a:pt x="2129913" y="5255943"/>
                        <a:pt x="2135029" y="5250588"/>
                      </a:cubicBezTo>
                      <a:cubicBezTo>
                        <a:pt x="2136028" y="5249085"/>
                        <a:pt x="2137310" y="5247791"/>
                        <a:pt x="2138805" y="5246778"/>
                      </a:cubicBezTo>
                      <a:cubicBezTo>
                        <a:pt x="2145123" y="5240437"/>
                        <a:pt x="2151949" y="5234624"/>
                        <a:pt x="2159215" y="5229395"/>
                      </a:cubicBezTo>
                      <a:cubicBezTo>
                        <a:pt x="2148092" y="5217727"/>
                        <a:pt x="2143193" y="5193507"/>
                        <a:pt x="2136832" y="5172245"/>
                      </a:cubicBezTo>
                      <a:cubicBezTo>
                        <a:pt x="2107814" y="5158876"/>
                        <a:pt x="2110706" y="5097984"/>
                        <a:pt x="2146697" y="5113463"/>
                      </a:cubicBezTo>
                      <a:cubicBezTo>
                        <a:pt x="2180715" y="5128056"/>
                        <a:pt x="2160304" y="5086894"/>
                        <a:pt x="2179490" y="5060429"/>
                      </a:cubicBezTo>
                      <a:lnTo>
                        <a:pt x="2179490" y="5164217"/>
                      </a:lnTo>
                      <a:cubicBezTo>
                        <a:pt x="2187484" y="5137445"/>
                        <a:pt x="2197486" y="5114551"/>
                        <a:pt x="2205786" y="5088357"/>
                      </a:cubicBezTo>
                      <a:cubicBezTo>
                        <a:pt x="2205677" y="5082448"/>
                        <a:pt x="2206086" y="5076540"/>
                        <a:pt x="2207011" y="5070702"/>
                      </a:cubicBezTo>
                      <a:cubicBezTo>
                        <a:pt x="2219019" y="4994570"/>
                        <a:pt x="2246097" y="5011137"/>
                        <a:pt x="2246097" y="5011137"/>
                      </a:cubicBezTo>
                      <a:cubicBezTo>
                        <a:pt x="2246097" y="5011137"/>
                        <a:pt x="2235007" y="4949326"/>
                        <a:pt x="2268073" y="4914560"/>
                      </a:cubicBezTo>
                      <a:cubicBezTo>
                        <a:pt x="2268073" y="4914560"/>
                        <a:pt x="2253037" y="4970996"/>
                        <a:pt x="2273073" y="5020356"/>
                      </a:cubicBezTo>
                      <a:cubicBezTo>
                        <a:pt x="2289096" y="5018689"/>
                        <a:pt x="2306785" y="5018621"/>
                        <a:pt x="2323318" y="5016750"/>
                      </a:cubicBezTo>
                      <a:cubicBezTo>
                        <a:pt x="2341517" y="5014675"/>
                        <a:pt x="2359649" y="5014572"/>
                        <a:pt x="2375603" y="5012565"/>
                      </a:cubicBezTo>
                      <a:cubicBezTo>
                        <a:pt x="2376385" y="4975146"/>
                        <a:pt x="2360057" y="4921840"/>
                        <a:pt x="2309574" y="4899388"/>
                      </a:cubicBezTo>
                      <a:cubicBezTo>
                        <a:pt x="2309574" y="4899388"/>
                        <a:pt x="2338864" y="4882073"/>
                        <a:pt x="2379617" y="4912111"/>
                      </a:cubicBezTo>
                      <a:cubicBezTo>
                        <a:pt x="2392342" y="4861379"/>
                        <a:pt x="2400314" y="4809573"/>
                        <a:pt x="2403430" y="4757363"/>
                      </a:cubicBezTo>
                      <a:cubicBezTo>
                        <a:pt x="2408566" y="4671264"/>
                        <a:pt x="2421459" y="4765732"/>
                        <a:pt x="2421459" y="4765732"/>
                      </a:cubicBezTo>
                      <a:cubicBezTo>
                        <a:pt x="2437602" y="4705060"/>
                        <a:pt x="2463030" y="4647250"/>
                        <a:pt x="2496842" y="4594350"/>
                      </a:cubicBezTo>
                      <a:cubicBezTo>
                        <a:pt x="2551747" y="4510530"/>
                        <a:pt x="2699113" y="4335066"/>
                        <a:pt x="2708059" y="4087348"/>
                      </a:cubicBezTo>
                      <a:close/>
                      <a:moveTo>
                        <a:pt x="2241607" y="5311446"/>
                      </a:moveTo>
                      <a:cubicBezTo>
                        <a:pt x="2222455" y="5322740"/>
                        <a:pt x="2211705" y="5264944"/>
                        <a:pt x="2192519" y="5254943"/>
                      </a:cubicBezTo>
                      <a:cubicBezTo>
                        <a:pt x="2209528" y="5246677"/>
                        <a:pt x="2228680" y="5289947"/>
                        <a:pt x="2241607" y="5311446"/>
                      </a:cubicBezTo>
                      <a:close/>
                      <a:moveTo>
                        <a:pt x="1622822" y="1000907"/>
                      </a:moveTo>
                      <a:cubicBezTo>
                        <a:pt x="1624838" y="988960"/>
                        <a:pt x="1627703" y="977171"/>
                        <a:pt x="1631394" y="965631"/>
                      </a:cubicBezTo>
                      <a:cubicBezTo>
                        <a:pt x="1620543" y="941614"/>
                        <a:pt x="1621461" y="924469"/>
                        <a:pt x="1621461" y="924469"/>
                      </a:cubicBezTo>
                      <a:cubicBezTo>
                        <a:pt x="1621461" y="924469"/>
                        <a:pt x="1599758" y="974714"/>
                        <a:pt x="1620509" y="1021998"/>
                      </a:cubicBezTo>
                      <a:cubicBezTo>
                        <a:pt x="1621189" y="1013494"/>
                        <a:pt x="1622005" y="1006146"/>
                        <a:pt x="1622822" y="1000907"/>
                      </a:cubicBezTo>
                      <a:close/>
                      <a:moveTo>
                        <a:pt x="1738823" y="1179433"/>
                      </a:moveTo>
                      <a:cubicBezTo>
                        <a:pt x="1707912" y="1176635"/>
                        <a:pt x="1680585" y="1199424"/>
                        <a:pt x="1677787" y="1230335"/>
                      </a:cubicBezTo>
                      <a:cubicBezTo>
                        <a:pt x="1677692" y="1231383"/>
                        <a:pt x="1677626" y="1232435"/>
                        <a:pt x="1677591" y="1233488"/>
                      </a:cubicBezTo>
                      <a:cubicBezTo>
                        <a:pt x="1676826" y="1266305"/>
                        <a:pt x="1701874" y="1293984"/>
                        <a:pt x="1734605" y="1296489"/>
                      </a:cubicBezTo>
                      <a:cubicBezTo>
                        <a:pt x="1765515" y="1299287"/>
                        <a:pt x="1792842" y="1276498"/>
                        <a:pt x="1795640" y="1245587"/>
                      </a:cubicBezTo>
                      <a:cubicBezTo>
                        <a:pt x="1795735" y="1244538"/>
                        <a:pt x="1795801" y="1243487"/>
                        <a:pt x="1795837" y="1242434"/>
                      </a:cubicBezTo>
                      <a:cubicBezTo>
                        <a:pt x="1796636" y="1209604"/>
                        <a:pt x="1771570" y="1181905"/>
                        <a:pt x="1738823" y="1179433"/>
                      </a:cubicBezTo>
                      <a:close/>
                      <a:moveTo>
                        <a:pt x="1763077" y="1203246"/>
                      </a:moveTo>
                      <a:cubicBezTo>
                        <a:pt x="1759676" y="1213927"/>
                        <a:pt x="1748960" y="1209777"/>
                        <a:pt x="1743109" y="1215526"/>
                      </a:cubicBezTo>
                      <a:cubicBezTo>
                        <a:pt x="1743483" y="1198857"/>
                        <a:pt x="1754267" y="1203008"/>
                        <a:pt x="1763043" y="1203280"/>
                      </a:cubicBezTo>
                      <a:close/>
                      <a:moveTo>
                        <a:pt x="1749776" y="1281215"/>
                      </a:moveTo>
                      <a:cubicBezTo>
                        <a:pt x="1744504" y="1281215"/>
                        <a:pt x="1750151" y="1262131"/>
                        <a:pt x="1749776" y="1261620"/>
                      </a:cubicBezTo>
                      <a:cubicBezTo>
                        <a:pt x="1742463" y="1251755"/>
                        <a:pt x="1732121" y="1274003"/>
                        <a:pt x="1729774" y="1260838"/>
                      </a:cubicBezTo>
                      <a:cubicBezTo>
                        <a:pt x="1723617" y="1226378"/>
                        <a:pt x="1742769" y="1228759"/>
                        <a:pt x="1743109" y="1228623"/>
                      </a:cubicBezTo>
                      <a:cubicBezTo>
                        <a:pt x="1753314" y="1225731"/>
                        <a:pt x="1781311" y="1281079"/>
                        <a:pt x="1749776" y="1281215"/>
                      </a:cubicBezTo>
                      <a:close/>
                      <a:moveTo>
                        <a:pt x="1712017" y="3770301"/>
                      </a:moveTo>
                      <a:cubicBezTo>
                        <a:pt x="1720454" y="3767573"/>
                        <a:pt x="1728469" y="3763680"/>
                        <a:pt x="1735829" y="3758735"/>
                      </a:cubicBezTo>
                      <a:cubicBezTo>
                        <a:pt x="1726627" y="3758987"/>
                        <a:pt x="1717418" y="3758577"/>
                        <a:pt x="1708275" y="3757511"/>
                      </a:cubicBezTo>
                      <a:cubicBezTo>
                        <a:pt x="1709295" y="3761729"/>
                        <a:pt x="1710622" y="3765947"/>
                        <a:pt x="1712017" y="3770301"/>
                      </a:cubicBezTo>
                      <a:close/>
                      <a:moveTo>
                        <a:pt x="3976075" y="2906928"/>
                      </a:moveTo>
                      <a:cubicBezTo>
                        <a:pt x="3976794" y="2892356"/>
                        <a:pt x="3965698" y="2879897"/>
                        <a:pt x="3951140" y="2878931"/>
                      </a:cubicBezTo>
                      <a:cubicBezTo>
                        <a:pt x="3936794" y="2878461"/>
                        <a:pt x="3924783" y="2889708"/>
                        <a:pt x="3924312" y="2904054"/>
                      </a:cubicBezTo>
                      <a:cubicBezTo>
                        <a:pt x="3924306" y="2904218"/>
                        <a:pt x="3924303" y="2904383"/>
                        <a:pt x="3924300" y="2904547"/>
                      </a:cubicBezTo>
                      <a:cubicBezTo>
                        <a:pt x="3923543" y="2919139"/>
                        <a:pt x="3934655" y="2931629"/>
                        <a:pt x="3949235" y="2932578"/>
                      </a:cubicBezTo>
                      <a:cubicBezTo>
                        <a:pt x="3963639" y="2932993"/>
                        <a:pt x="3975652" y="2921653"/>
                        <a:pt x="3976068" y="2907249"/>
                      </a:cubicBezTo>
                      <a:cubicBezTo>
                        <a:pt x="3976071" y="2907142"/>
                        <a:pt x="3976073" y="2907035"/>
                        <a:pt x="3976075" y="2906928"/>
                      </a:cubicBezTo>
                      <a:close/>
                      <a:moveTo>
                        <a:pt x="3986008" y="3284220"/>
                      </a:moveTo>
                      <a:cubicBezTo>
                        <a:pt x="3986046" y="3284040"/>
                        <a:pt x="3986115" y="3283867"/>
                        <a:pt x="3986212" y="3283710"/>
                      </a:cubicBezTo>
                      <a:lnTo>
                        <a:pt x="3986212" y="3283710"/>
                      </a:lnTo>
                      <a:cubicBezTo>
                        <a:pt x="3986153" y="3283828"/>
                        <a:pt x="3986085" y="3283942"/>
                        <a:pt x="3986008" y="3284050"/>
                      </a:cubicBezTo>
                      <a:close/>
                      <a:moveTo>
                        <a:pt x="3903345" y="3184956"/>
                      </a:moveTo>
                      <a:cubicBezTo>
                        <a:pt x="3889738" y="3162640"/>
                        <a:pt x="3876131" y="3149782"/>
                        <a:pt x="3863714" y="3142366"/>
                      </a:cubicBezTo>
                      <a:cubicBezTo>
                        <a:pt x="3851161" y="3150190"/>
                        <a:pt x="3838609" y="3157027"/>
                        <a:pt x="3828846" y="3156687"/>
                      </a:cubicBezTo>
                      <a:cubicBezTo>
                        <a:pt x="3862115" y="3200400"/>
                        <a:pt x="3904705" y="3235779"/>
                        <a:pt x="3959032" y="3253400"/>
                      </a:cubicBezTo>
                      <a:cubicBezTo>
                        <a:pt x="3959372" y="3249148"/>
                        <a:pt x="3959815" y="3245032"/>
                        <a:pt x="3960461" y="3241119"/>
                      </a:cubicBezTo>
                      <a:cubicBezTo>
                        <a:pt x="3937127" y="3227262"/>
                        <a:pt x="3917523" y="3207926"/>
                        <a:pt x="3903345" y="3184786"/>
                      </a:cubicBezTo>
                      <a:close/>
                      <a:moveTo>
                        <a:pt x="4072345" y="3082902"/>
                      </a:moveTo>
                      <a:cubicBezTo>
                        <a:pt x="4026830" y="3080113"/>
                        <a:pt x="4005466" y="3101170"/>
                        <a:pt x="4001248" y="3124642"/>
                      </a:cubicBezTo>
                      <a:cubicBezTo>
                        <a:pt x="4003894" y="3129331"/>
                        <a:pt x="4004967" y="3134743"/>
                        <a:pt x="4004310" y="3140087"/>
                      </a:cubicBezTo>
                      <a:cubicBezTo>
                        <a:pt x="4004116" y="3143103"/>
                        <a:pt x="4003603" y="3146091"/>
                        <a:pt x="4002779" y="3148999"/>
                      </a:cubicBezTo>
                      <a:cubicBezTo>
                        <a:pt x="4009106" y="3169648"/>
                        <a:pt x="4027850" y="3185977"/>
                        <a:pt x="4053602" y="3181384"/>
                      </a:cubicBezTo>
                      <a:cubicBezTo>
                        <a:pt x="4117045" y="3170056"/>
                        <a:pt x="4101975" y="3109947"/>
                        <a:pt x="4101975" y="3109947"/>
                      </a:cubicBezTo>
                      <a:cubicBezTo>
                        <a:pt x="4101975" y="3109947"/>
                        <a:pt x="4164466" y="3203768"/>
                        <a:pt x="4062174" y="3264184"/>
                      </a:cubicBezTo>
                      <a:cubicBezTo>
                        <a:pt x="4039868" y="3277126"/>
                        <a:pt x="4014484" y="3283813"/>
                        <a:pt x="3988696" y="3283540"/>
                      </a:cubicBezTo>
                      <a:cubicBezTo>
                        <a:pt x="3991077" y="3291194"/>
                        <a:pt x="3993594" y="3313407"/>
                        <a:pt x="3992097" y="3315380"/>
                      </a:cubicBezTo>
                      <a:cubicBezTo>
                        <a:pt x="3972843" y="3341336"/>
                        <a:pt x="3961481" y="3313884"/>
                        <a:pt x="3959032" y="3280853"/>
                      </a:cubicBezTo>
                      <a:cubicBezTo>
                        <a:pt x="3859088" y="3262278"/>
                        <a:pt x="3741692" y="3148625"/>
                        <a:pt x="3690835" y="2866719"/>
                      </a:cubicBezTo>
                      <a:cubicBezTo>
                        <a:pt x="3690835" y="2866719"/>
                        <a:pt x="3662941" y="3051538"/>
                        <a:pt x="3705327" y="3115356"/>
                      </a:cubicBezTo>
                      <a:cubicBezTo>
                        <a:pt x="3722778" y="3141583"/>
                        <a:pt x="3721519" y="3153455"/>
                        <a:pt x="3713763" y="3161994"/>
                      </a:cubicBezTo>
                      <a:cubicBezTo>
                        <a:pt x="3714444" y="3162810"/>
                        <a:pt x="3715124" y="3163627"/>
                        <a:pt x="3715805" y="3164307"/>
                      </a:cubicBezTo>
                      <a:cubicBezTo>
                        <a:pt x="3731895" y="3171621"/>
                        <a:pt x="3745434" y="3207714"/>
                        <a:pt x="3740467" y="3227308"/>
                      </a:cubicBezTo>
                      <a:cubicBezTo>
                        <a:pt x="3728425" y="3274933"/>
                        <a:pt x="3710974" y="3229553"/>
                        <a:pt x="3694101" y="3177166"/>
                      </a:cubicBezTo>
                      <a:cubicBezTo>
                        <a:pt x="3689799" y="3180390"/>
                        <a:pt x="3685985" y="3184216"/>
                        <a:pt x="3682773" y="3188528"/>
                      </a:cubicBezTo>
                      <a:cubicBezTo>
                        <a:pt x="3691686" y="3227784"/>
                        <a:pt x="3700496" y="3270409"/>
                        <a:pt x="3715805" y="3283778"/>
                      </a:cubicBezTo>
                      <a:cubicBezTo>
                        <a:pt x="3705157" y="3274423"/>
                        <a:pt x="3685563" y="3266361"/>
                        <a:pt x="3669302" y="3252618"/>
                      </a:cubicBezTo>
                      <a:cubicBezTo>
                        <a:pt x="3664370" y="3296841"/>
                        <a:pt x="3665424" y="3344806"/>
                        <a:pt x="3713525" y="3373449"/>
                      </a:cubicBezTo>
                      <a:cubicBezTo>
                        <a:pt x="3720075" y="3377568"/>
                        <a:pt x="3727275" y="3380547"/>
                        <a:pt x="3734820" y="3382260"/>
                      </a:cubicBezTo>
                      <a:cubicBezTo>
                        <a:pt x="3732748" y="3376096"/>
                        <a:pt x="3734994" y="3369304"/>
                        <a:pt x="3740331" y="3365591"/>
                      </a:cubicBezTo>
                      <a:cubicBezTo>
                        <a:pt x="3738222" y="3367156"/>
                        <a:pt x="3748870" y="3368992"/>
                        <a:pt x="3748156" y="3382123"/>
                      </a:cubicBezTo>
                      <a:cubicBezTo>
                        <a:pt x="3776866" y="3375082"/>
                        <a:pt x="3775370" y="3321776"/>
                        <a:pt x="3775370" y="3321776"/>
                      </a:cubicBezTo>
                      <a:cubicBezTo>
                        <a:pt x="3775370" y="3321776"/>
                        <a:pt x="3818743" y="3461249"/>
                        <a:pt x="3931410" y="3488871"/>
                      </a:cubicBezTo>
                      <a:cubicBezTo>
                        <a:pt x="4043669" y="3516562"/>
                        <a:pt x="4023496" y="3434443"/>
                        <a:pt x="4037069" y="3375286"/>
                      </a:cubicBezTo>
                      <a:cubicBezTo>
                        <a:pt x="4050642" y="3316129"/>
                        <a:pt x="4096124" y="3272280"/>
                        <a:pt x="4132761" y="3234044"/>
                      </a:cubicBezTo>
                      <a:cubicBezTo>
                        <a:pt x="4169398" y="3195808"/>
                        <a:pt x="4175147" y="3089264"/>
                        <a:pt x="4072345" y="3082902"/>
                      </a:cubicBezTo>
                      <a:close/>
                      <a:moveTo>
                        <a:pt x="3691108" y="2887062"/>
                      </a:moveTo>
                      <a:cubicBezTo>
                        <a:pt x="3691414" y="2894682"/>
                        <a:pt x="3686617" y="2890872"/>
                        <a:pt x="3691108" y="2887062"/>
                      </a:cubicBezTo>
                      <a:cubicBezTo>
                        <a:pt x="3690767" y="2879442"/>
                        <a:pt x="3695598" y="2883116"/>
                        <a:pt x="3691108" y="2887062"/>
                      </a:cubicBezTo>
                      <a:close/>
                      <a:moveTo>
                        <a:pt x="4043975" y="3277723"/>
                      </a:moveTo>
                      <a:cubicBezTo>
                        <a:pt x="4042410" y="3274559"/>
                        <a:pt x="4051527" y="3268266"/>
                        <a:pt x="4053091" y="3271464"/>
                      </a:cubicBezTo>
                      <a:cubicBezTo>
                        <a:pt x="4054656" y="3274661"/>
                        <a:pt x="4045642" y="3281124"/>
                        <a:pt x="4043975" y="3277723"/>
                      </a:cubicBezTo>
                      <a:close/>
                      <a:moveTo>
                        <a:pt x="3016873" y="4191374"/>
                      </a:moveTo>
                      <a:cubicBezTo>
                        <a:pt x="2862194" y="4243184"/>
                        <a:pt x="2753235" y="4132659"/>
                        <a:pt x="2726327" y="4083164"/>
                      </a:cubicBezTo>
                      <a:cubicBezTo>
                        <a:pt x="2726327" y="4083164"/>
                        <a:pt x="2740955" y="4179774"/>
                        <a:pt x="2847635" y="4230699"/>
                      </a:cubicBezTo>
                      <a:cubicBezTo>
                        <a:pt x="2954315" y="4281624"/>
                        <a:pt x="2895838" y="4306423"/>
                        <a:pt x="2895838" y="4306423"/>
                      </a:cubicBezTo>
                      <a:cubicBezTo>
                        <a:pt x="2895838" y="4306423"/>
                        <a:pt x="2960030" y="4313635"/>
                        <a:pt x="2947069" y="4257063"/>
                      </a:cubicBezTo>
                      <a:cubicBezTo>
                        <a:pt x="2947069" y="4257063"/>
                        <a:pt x="3025888" y="4311729"/>
                        <a:pt x="3092427" y="4243082"/>
                      </a:cubicBezTo>
                      <a:cubicBezTo>
                        <a:pt x="3158966" y="4174433"/>
                        <a:pt x="3088549" y="4185251"/>
                        <a:pt x="3088549" y="4185251"/>
                      </a:cubicBezTo>
                      <a:cubicBezTo>
                        <a:pt x="3088549" y="4185251"/>
                        <a:pt x="3224893" y="4153138"/>
                        <a:pt x="3176213" y="3938451"/>
                      </a:cubicBezTo>
                      <a:cubicBezTo>
                        <a:pt x="3176349" y="3938520"/>
                        <a:pt x="3170634" y="4139973"/>
                        <a:pt x="3016873" y="4191476"/>
                      </a:cubicBezTo>
                      <a:close/>
                      <a:moveTo>
                        <a:pt x="3040108" y="4227774"/>
                      </a:moveTo>
                      <a:cubicBezTo>
                        <a:pt x="3040516" y="4225733"/>
                        <a:pt x="3046911" y="4216003"/>
                        <a:pt x="3049599" y="4221242"/>
                      </a:cubicBezTo>
                      <a:cubicBezTo>
                        <a:pt x="3056470" y="4234985"/>
                        <a:pt x="3035311" y="4250634"/>
                        <a:pt x="3040108" y="4227876"/>
                      </a:cubicBezTo>
                      <a:close/>
                      <a:moveTo>
                        <a:pt x="3112940" y="4162765"/>
                      </a:moveTo>
                      <a:cubicBezTo>
                        <a:pt x="3113382" y="4148818"/>
                        <a:pt x="3120900" y="4148920"/>
                        <a:pt x="3128724" y="4149736"/>
                      </a:cubicBezTo>
                      <a:cubicBezTo>
                        <a:pt x="3129200" y="4168378"/>
                        <a:pt x="3115899" y="4169433"/>
                        <a:pt x="3112940" y="4162867"/>
                      </a:cubicBezTo>
                      <a:close/>
                    </a:path>
                  </a:pathLst>
                </a:custGeom>
                <a:solidFill>
                  <a:srgbClr val="CC8500"/>
                </a:solidFill>
                <a:ln w="3400" cap="flat">
                  <a:noFill/>
                  <a:prstDash val="solid"/>
                  <a:miter/>
                </a:ln>
              </p:spPr>
              <p:txBody>
                <a:bodyPr rtlCol="0" anchor="ctr"/>
                <a:lstStyle/>
                <a:p>
                  <a:endParaRPr lang="en-US"/>
                </a:p>
              </p:txBody>
            </p:sp>
          </p:grpSp>
          <p:grpSp>
            <p:nvGrpSpPr>
              <p:cNvPr id="17" name="Graphic 9">
                <a:extLst>
                  <a:ext uri="{FF2B5EF4-FFF2-40B4-BE49-F238E27FC236}">
                    <a16:creationId xmlns:a16="http://schemas.microsoft.com/office/drawing/2014/main" id="{928BAEBF-8682-4C9D-9CCC-6B2F2BDD1E49}"/>
                  </a:ext>
                </a:extLst>
              </p:cNvPr>
              <p:cNvGrpSpPr/>
              <p:nvPr/>
            </p:nvGrpSpPr>
            <p:grpSpPr>
              <a:xfrm>
                <a:off x="4484582" y="1106879"/>
                <a:ext cx="3233206" cy="4692278"/>
                <a:chOff x="4484582" y="1106879"/>
                <a:chExt cx="3233206" cy="4692278"/>
              </a:xfrm>
            </p:grpSpPr>
            <p:sp>
              <p:nvSpPr>
                <p:cNvPr id="18" name="Freeform: Shape 17">
                  <a:extLst>
                    <a:ext uri="{FF2B5EF4-FFF2-40B4-BE49-F238E27FC236}">
                      <a16:creationId xmlns:a16="http://schemas.microsoft.com/office/drawing/2014/main" id="{D93C44A3-871E-48A4-8D86-26E6BC6DEF78}"/>
                    </a:ext>
                  </a:extLst>
                </p:cNvPr>
                <p:cNvSpPr/>
                <p:nvPr/>
              </p:nvSpPr>
              <p:spPr>
                <a:xfrm>
                  <a:off x="4631935" y="2084134"/>
                  <a:ext cx="2983412" cy="2370625"/>
                </a:xfrm>
                <a:custGeom>
                  <a:avLst/>
                  <a:gdLst>
                    <a:gd name="connsiteX0" fmla="*/ 1291696 w 2983412"/>
                    <a:gd name="connsiteY0" fmla="*/ 2370606 h 2370625"/>
                    <a:gd name="connsiteX1" fmla="*/ 1145827 w 2983412"/>
                    <a:gd name="connsiteY1" fmla="*/ 2297740 h 2370625"/>
                    <a:gd name="connsiteX2" fmla="*/ 47254 w 2983412"/>
                    <a:gd name="connsiteY2" fmla="*/ 695703 h 2370625"/>
                    <a:gd name="connsiteX3" fmla="*/ 16468 w 2983412"/>
                    <a:gd name="connsiteY3" fmla="*/ 461524 h 2370625"/>
                    <a:gd name="connsiteX4" fmla="*/ 209043 w 2983412"/>
                    <a:gd name="connsiteY4" fmla="*/ 267622 h 2370625"/>
                    <a:gd name="connsiteX5" fmla="*/ 1477365 w 2983412"/>
                    <a:gd name="connsiteY5" fmla="*/ 2589 h 2370625"/>
                    <a:gd name="connsiteX6" fmla="*/ 1540774 w 2983412"/>
                    <a:gd name="connsiteY6" fmla="*/ 786 h 2370625"/>
                    <a:gd name="connsiteX7" fmla="*/ 1711714 w 2983412"/>
                    <a:gd name="connsiteY7" fmla="*/ 76102 h 2370625"/>
                    <a:gd name="connsiteX8" fmla="*/ 2374824 w 2983412"/>
                    <a:gd name="connsiteY8" fmla="*/ 639913 h 2370625"/>
                    <a:gd name="connsiteX9" fmla="*/ 2983335 w 2983412"/>
                    <a:gd name="connsiteY9" fmla="*/ 1218659 h 2370625"/>
                    <a:gd name="connsiteX10" fmla="*/ 2909551 w 2983412"/>
                    <a:gd name="connsiteY10" fmla="*/ 1303908 h 2370625"/>
                    <a:gd name="connsiteX11" fmla="*/ 2866484 w 2983412"/>
                    <a:gd name="connsiteY11" fmla="*/ 1444844 h 2370625"/>
                    <a:gd name="connsiteX12" fmla="*/ 2911319 w 2983412"/>
                    <a:gd name="connsiteY12" fmla="*/ 1534923 h 2370625"/>
                    <a:gd name="connsiteX13" fmla="*/ 2880159 w 2983412"/>
                    <a:gd name="connsiteY13" fmla="*/ 1583025 h 2370625"/>
                    <a:gd name="connsiteX14" fmla="*/ 1425488 w 2983412"/>
                    <a:gd name="connsiteY14" fmla="*/ 2341861 h 2370625"/>
                    <a:gd name="connsiteX15" fmla="*/ 1291696 w 2983412"/>
                    <a:gd name="connsiteY15" fmla="*/ 2370538 h 23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412" h="2370625">
                      <a:moveTo>
                        <a:pt x="1291696" y="2370606"/>
                      </a:moveTo>
                      <a:cubicBezTo>
                        <a:pt x="1193996" y="2367885"/>
                        <a:pt x="1150930" y="2305666"/>
                        <a:pt x="1145827" y="2297740"/>
                      </a:cubicBezTo>
                      <a:lnTo>
                        <a:pt x="47254" y="695703"/>
                      </a:lnTo>
                      <a:cubicBezTo>
                        <a:pt x="-2582" y="623721"/>
                        <a:pt x="-13263" y="542622"/>
                        <a:pt x="16468" y="461524"/>
                      </a:cubicBezTo>
                      <a:cubicBezTo>
                        <a:pt x="52867" y="362124"/>
                        <a:pt x="143049" y="284937"/>
                        <a:pt x="209043" y="267622"/>
                      </a:cubicBezTo>
                      <a:cubicBezTo>
                        <a:pt x="295551" y="245068"/>
                        <a:pt x="1375413" y="14733"/>
                        <a:pt x="1477365" y="2589"/>
                      </a:cubicBezTo>
                      <a:cubicBezTo>
                        <a:pt x="1498391" y="-86"/>
                        <a:pt x="1519630" y="-690"/>
                        <a:pt x="1540774" y="786"/>
                      </a:cubicBezTo>
                      <a:cubicBezTo>
                        <a:pt x="1615613" y="6263"/>
                        <a:pt x="1667117" y="40281"/>
                        <a:pt x="1711714" y="76102"/>
                      </a:cubicBezTo>
                      <a:cubicBezTo>
                        <a:pt x="1745290" y="103112"/>
                        <a:pt x="2072303" y="377942"/>
                        <a:pt x="2374824" y="639913"/>
                      </a:cubicBezTo>
                      <a:cubicBezTo>
                        <a:pt x="2985649" y="1168823"/>
                        <a:pt x="2984288" y="1197602"/>
                        <a:pt x="2983335" y="1218659"/>
                      </a:cubicBezTo>
                      <a:cubicBezTo>
                        <a:pt x="2981192" y="1262883"/>
                        <a:pt x="2931900" y="1292648"/>
                        <a:pt x="2909551" y="1303908"/>
                      </a:cubicBezTo>
                      <a:lnTo>
                        <a:pt x="2866484" y="1444844"/>
                      </a:lnTo>
                      <a:cubicBezTo>
                        <a:pt x="2899107" y="1476753"/>
                        <a:pt x="2914109" y="1506995"/>
                        <a:pt x="2911319" y="1534923"/>
                      </a:cubicBezTo>
                      <a:cubicBezTo>
                        <a:pt x="2909142" y="1554989"/>
                        <a:pt x="2897582" y="1572835"/>
                        <a:pt x="2880159" y="1583025"/>
                      </a:cubicBezTo>
                      <a:cubicBezTo>
                        <a:pt x="2829133" y="1610239"/>
                        <a:pt x="1604728" y="2266341"/>
                        <a:pt x="1425488" y="2341861"/>
                      </a:cubicBezTo>
                      <a:cubicBezTo>
                        <a:pt x="1377863" y="2362034"/>
                        <a:pt x="1332687" y="2371660"/>
                        <a:pt x="1291696" y="2370538"/>
                      </a:cubicBezTo>
                      <a:close/>
                    </a:path>
                  </a:pathLst>
                </a:custGeom>
                <a:solidFill>
                  <a:srgbClr val="32100B"/>
                </a:solidFill>
                <a:ln w="34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6CDFB4A-81BF-4E5E-AFAC-35B4D8158529}"/>
                    </a:ext>
                  </a:extLst>
                </p:cNvPr>
                <p:cNvSpPr/>
                <p:nvPr/>
              </p:nvSpPr>
              <p:spPr>
                <a:xfrm>
                  <a:off x="4657979" y="2108876"/>
                  <a:ext cx="2934027" cy="2321194"/>
                </a:xfrm>
                <a:custGeom>
                  <a:avLst/>
                  <a:gdLst>
                    <a:gd name="connsiteX0" fmla="*/ 42709 w 2934027"/>
                    <a:gd name="connsiteY0" fmla="*/ 657218 h 2321194"/>
                    <a:gd name="connsiteX1" fmla="*/ 1140670 w 2934027"/>
                    <a:gd name="connsiteY1" fmla="*/ 2259289 h 2321194"/>
                    <a:gd name="connsiteX2" fmla="*/ 1390020 w 2934027"/>
                    <a:gd name="connsiteY2" fmla="*/ 2294429 h 2321194"/>
                    <a:gd name="connsiteX3" fmla="*/ 2843127 w 2934027"/>
                    <a:gd name="connsiteY3" fmla="*/ 1537090 h 2321194"/>
                    <a:gd name="connsiteX4" fmla="*/ 2813634 w 2934027"/>
                    <a:gd name="connsiteY4" fmla="*/ 1427552 h 2321194"/>
                    <a:gd name="connsiteX5" fmla="*/ 2864286 w 2934027"/>
                    <a:gd name="connsiteY5" fmla="*/ 1261715 h 2321194"/>
                    <a:gd name="connsiteX6" fmla="*/ 2934023 w 2934027"/>
                    <a:gd name="connsiteY6" fmla="*/ 1192455 h 2321194"/>
                    <a:gd name="connsiteX7" fmla="*/ 1670838 w 2934027"/>
                    <a:gd name="connsiteY7" fmla="*/ 70444 h 2321194"/>
                    <a:gd name="connsiteX8" fmla="*/ 1455097 w 2934027"/>
                    <a:gd name="connsiteY8" fmla="*/ 2408 h 2321194"/>
                    <a:gd name="connsiteX9" fmla="*/ 190381 w 2934027"/>
                    <a:gd name="connsiteY9" fmla="*/ 267407 h 2321194"/>
                    <a:gd name="connsiteX10" fmla="*/ 42709 w 2934027"/>
                    <a:gd name="connsiteY10" fmla="*/ 657218 h 23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4027" h="2321194">
                      <a:moveTo>
                        <a:pt x="42709" y="657218"/>
                      </a:moveTo>
                      <a:lnTo>
                        <a:pt x="1140670" y="2259289"/>
                      </a:lnTo>
                      <a:cubicBezTo>
                        <a:pt x="1140670" y="2259289"/>
                        <a:pt x="1208467" y="2370867"/>
                        <a:pt x="1390020" y="2294429"/>
                      </a:cubicBezTo>
                      <a:cubicBezTo>
                        <a:pt x="1570315" y="2218535"/>
                        <a:pt x="2843127" y="1537090"/>
                        <a:pt x="2843127" y="1537090"/>
                      </a:cubicBezTo>
                      <a:cubicBezTo>
                        <a:pt x="2843127" y="1537090"/>
                        <a:pt x="2901842" y="1505215"/>
                        <a:pt x="2813634" y="1427552"/>
                      </a:cubicBezTo>
                      <a:lnTo>
                        <a:pt x="2864286" y="1261715"/>
                      </a:lnTo>
                      <a:cubicBezTo>
                        <a:pt x="2864286" y="1261715"/>
                        <a:pt x="2932084" y="1233174"/>
                        <a:pt x="2934023" y="1192455"/>
                      </a:cubicBezTo>
                      <a:cubicBezTo>
                        <a:pt x="2936880" y="1132617"/>
                        <a:pt x="1731730" y="119362"/>
                        <a:pt x="1670838" y="70444"/>
                      </a:cubicBezTo>
                      <a:cubicBezTo>
                        <a:pt x="1609946" y="21526"/>
                        <a:pt x="1551027" y="-9056"/>
                        <a:pt x="1455097" y="2408"/>
                      </a:cubicBezTo>
                      <a:cubicBezTo>
                        <a:pt x="1359166" y="13872"/>
                        <a:pt x="286685" y="242234"/>
                        <a:pt x="190381" y="267407"/>
                      </a:cubicBezTo>
                      <a:cubicBezTo>
                        <a:pt x="94076" y="292580"/>
                        <a:pt x="-81082" y="478284"/>
                        <a:pt x="42709" y="657218"/>
                      </a:cubicBezTo>
                      <a:close/>
                    </a:path>
                  </a:pathLst>
                </a:custGeom>
                <a:solidFill>
                  <a:srgbClr val="32100B"/>
                </a:solidFill>
                <a:ln w="34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AAF46C-EE0C-4040-BBB3-39167B2E41AB}"/>
                    </a:ext>
                  </a:extLst>
                </p:cNvPr>
                <p:cNvSpPr/>
                <p:nvPr/>
              </p:nvSpPr>
              <p:spPr>
                <a:xfrm>
                  <a:off x="5823413" y="3297146"/>
                  <a:ext cx="1768589" cy="1132883"/>
                </a:xfrm>
                <a:custGeom>
                  <a:avLst/>
                  <a:gdLst>
                    <a:gd name="connsiteX0" fmla="*/ 1677694 w 1768589"/>
                    <a:gd name="connsiteY0" fmla="*/ 348819 h 1132883"/>
                    <a:gd name="connsiteX1" fmla="*/ 1648200 w 1768589"/>
                    <a:gd name="connsiteY1" fmla="*/ 239281 h 1132883"/>
                    <a:gd name="connsiteX2" fmla="*/ 1698853 w 1768589"/>
                    <a:gd name="connsiteY2" fmla="*/ 73445 h 1132883"/>
                    <a:gd name="connsiteX3" fmla="*/ 1768589 w 1768589"/>
                    <a:gd name="connsiteY3" fmla="*/ 4184 h 1132883"/>
                    <a:gd name="connsiteX4" fmla="*/ 1767535 w 1768589"/>
                    <a:gd name="connsiteY4" fmla="*/ 0 h 1132883"/>
                    <a:gd name="connsiteX5" fmla="*/ 1747124 w 1768589"/>
                    <a:gd name="connsiteY5" fmla="*/ 25854 h 1132883"/>
                    <a:gd name="connsiteX6" fmla="*/ 1077823 w 1768589"/>
                    <a:gd name="connsiteY6" fmla="*/ 339260 h 1132883"/>
                    <a:gd name="connsiteX7" fmla="*/ 223975 w 1768589"/>
                    <a:gd name="connsiteY7" fmla="*/ 741385 h 1132883"/>
                    <a:gd name="connsiteX8" fmla="*/ 144577 w 1768589"/>
                    <a:gd name="connsiteY8" fmla="*/ 797379 h 1132883"/>
                    <a:gd name="connsiteX9" fmla="*/ 3165 w 1768589"/>
                    <a:gd name="connsiteY9" fmla="*/ 1053227 h 1132883"/>
                    <a:gd name="connsiteX10" fmla="*/ 67799 w 1768589"/>
                    <a:gd name="connsiteY10" fmla="*/ 1128985 h 1132883"/>
                    <a:gd name="connsiteX11" fmla="*/ 224553 w 1768589"/>
                    <a:gd name="connsiteY11" fmla="*/ 1106159 h 1132883"/>
                    <a:gd name="connsiteX12" fmla="*/ 1677694 w 1768589"/>
                    <a:gd name="connsiteY12" fmla="*/ 348819 h 113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8589" h="1132883">
                      <a:moveTo>
                        <a:pt x="1677694" y="348819"/>
                      </a:moveTo>
                      <a:cubicBezTo>
                        <a:pt x="1677694" y="348819"/>
                        <a:pt x="1736409" y="316945"/>
                        <a:pt x="1648200" y="239281"/>
                      </a:cubicBezTo>
                      <a:lnTo>
                        <a:pt x="1698853" y="73445"/>
                      </a:lnTo>
                      <a:cubicBezTo>
                        <a:pt x="1698853" y="73445"/>
                        <a:pt x="1766650" y="44904"/>
                        <a:pt x="1768589" y="4184"/>
                      </a:cubicBezTo>
                      <a:cubicBezTo>
                        <a:pt x="1768526" y="2732"/>
                        <a:pt x="1768168" y="1308"/>
                        <a:pt x="1767535" y="0"/>
                      </a:cubicBezTo>
                      <a:cubicBezTo>
                        <a:pt x="1766004" y="7790"/>
                        <a:pt x="1760731" y="17009"/>
                        <a:pt x="1747124" y="25854"/>
                      </a:cubicBezTo>
                      <a:cubicBezTo>
                        <a:pt x="1714297" y="47183"/>
                        <a:pt x="1168820" y="300786"/>
                        <a:pt x="1077823" y="339260"/>
                      </a:cubicBezTo>
                      <a:cubicBezTo>
                        <a:pt x="986825" y="377734"/>
                        <a:pt x="231697" y="738562"/>
                        <a:pt x="223975" y="741385"/>
                      </a:cubicBezTo>
                      <a:cubicBezTo>
                        <a:pt x="216253" y="744209"/>
                        <a:pt x="197032" y="760503"/>
                        <a:pt x="144577" y="797379"/>
                      </a:cubicBezTo>
                      <a:cubicBezTo>
                        <a:pt x="92121" y="834254"/>
                        <a:pt x="-20240" y="926647"/>
                        <a:pt x="3165" y="1053227"/>
                      </a:cubicBezTo>
                      <a:cubicBezTo>
                        <a:pt x="11499" y="1098232"/>
                        <a:pt x="36298" y="1120208"/>
                        <a:pt x="67799" y="1128985"/>
                      </a:cubicBezTo>
                      <a:cubicBezTo>
                        <a:pt x="106171" y="1136911"/>
                        <a:pt x="157606" y="1134359"/>
                        <a:pt x="224553" y="1106159"/>
                      </a:cubicBezTo>
                      <a:cubicBezTo>
                        <a:pt x="404848" y="1030265"/>
                        <a:pt x="1677694" y="348819"/>
                        <a:pt x="1677694" y="348819"/>
                      </a:cubicBezTo>
                      <a:close/>
                    </a:path>
                  </a:pathLst>
                </a:custGeom>
                <a:solidFill>
                  <a:srgbClr val="32100B"/>
                </a:solidFill>
                <a:ln w="34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6FED00-72F7-4D3C-A5AA-4BB42E1ACA56}"/>
                    </a:ext>
                  </a:extLst>
                </p:cNvPr>
                <p:cNvSpPr/>
                <p:nvPr/>
              </p:nvSpPr>
              <p:spPr>
                <a:xfrm>
                  <a:off x="5848327" y="3888755"/>
                  <a:ext cx="831215" cy="493424"/>
                </a:xfrm>
                <a:custGeom>
                  <a:avLst/>
                  <a:gdLst>
                    <a:gd name="connsiteX0" fmla="*/ 29958 w 831215"/>
                    <a:gd name="connsiteY0" fmla="*/ 349564 h 493424"/>
                    <a:gd name="connsiteX1" fmla="*/ 26556 w 831215"/>
                    <a:gd name="connsiteY1" fmla="*/ 350992 h 493424"/>
                    <a:gd name="connsiteX2" fmla="*/ 21181 w 831215"/>
                    <a:gd name="connsiteY2" fmla="*/ 493425 h 493424"/>
                    <a:gd name="connsiteX3" fmla="*/ 94592 w 831215"/>
                    <a:gd name="connsiteY3" fmla="*/ 456447 h 493424"/>
                    <a:gd name="connsiteX4" fmla="*/ 831146 w 831215"/>
                    <a:gd name="connsiteY4" fmla="*/ 2650 h 493424"/>
                    <a:gd name="connsiteX5" fmla="*/ 159260 w 831215"/>
                    <a:gd name="connsiteY5" fmla="*/ 212199 h 493424"/>
                    <a:gd name="connsiteX6" fmla="*/ 29958 w 831215"/>
                    <a:gd name="connsiteY6" fmla="*/ 349564 h 49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15" h="493424">
                      <a:moveTo>
                        <a:pt x="29958" y="349564"/>
                      </a:moveTo>
                      <a:cubicBezTo>
                        <a:pt x="28869" y="350006"/>
                        <a:pt x="27815" y="350414"/>
                        <a:pt x="26556" y="350992"/>
                      </a:cubicBezTo>
                      <a:cubicBezTo>
                        <a:pt x="-29880" y="380180"/>
                        <a:pt x="21181" y="493425"/>
                        <a:pt x="21181" y="493425"/>
                      </a:cubicBezTo>
                      <a:lnTo>
                        <a:pt x="94592" y="456447"/>
                      </a:lnTo>
                      <a:cubicBezTo>
                        <a:pt x="94592" y="456447"/>
                        <a:pt x="811620" y="84768"/>
                        <a:pt x="831146" y="2650"/>
                      </a:cubicBezTo>
                      <a:cubicBezTo>
                        <a:pt x="839107" y="-30790"/>
                        <a:pt x="154191" y="264315"/>
                        <a:pt x="159260" y="212199"/>
                      </a:cubicBezTo>
                      <a:cubicBezTo>
                        <a:pt x="105512" y="246829"/>
                        <a:pt x="54893" y="293196"/>
                        <a:pt x="29958" y="349564"/>
                      </a:cubicBezTo>
                      <a:close/>
                    </a:path>
                  </a:pathLst>
                </a:custGeom>
                <a:solidFill>
                  <a:srgbClr val="32100B"/>
                </a:solidFill>
                <a:ln w="34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977D17C-2D7D-4A2A-B8D0-E78E4E473342}"/>
                    </a:ext>
                  </a:extLst>
                </p:cNvPr>
                <p:cNvSpPr/>
                <p:nvPr/>
              </p:nvSpPr>
              <p:spPr>
                <a:xfrm>
                  <a:off x="4484582" y="3476012"/>
                  <a:ext cx="772264" cy="1168420"/>
                </a:xfrm>
                <a:custGeom>
                  <a:avLst/>
                  <a:gdLst>
                    <a:gd name="connsiteX0" fmla="*/ 153650 w 772264"/>
                    <a:gd name="connsiteY0" fmla="*/ 307283 h 1168420"/>
                    <a:gd name="connsiteX1" fmla="*/ 219543 w 772264"/>
                    <a:gd name="connsiteY1" fmla="*/ 389811 h 1168420"/>
                    <a:gd name="connsiteX2" fmla="*/ 224680 w 772264"/>
                    <a:gd name="connsiteY2" fmla="*/ 229927 h 1168420"/>
                    <a:gd name="connsiteX3" fmla="*/ 577785 w 772264"/>
                    <a:gd name="connsiteY3" fmla="*/ 0 h 1168420"/>
                    <a:gd name="connsiteX4" fmla="*/ 772265 w 772264"/>
                    <a:gd name="connsiteY4" fmla="*/ 264387 h 1168420"/>
                    <a:gd name="connsiteX5" fmla="*/ 406369 w 772264"/>
                    <a:gd name="connsiteY5" fmla="*/ 646509 h 1168420"/>
                    <a:gd name="connsiteX6" fmla="*/ 579112 w 772264"/>
                    <a:gd name="connsiteY6" fmla="*/ 1163581 h 1168420"/>
                    <a:gd name="connsiteX7" fmla="*/ 3189 w 772264"/>
                    <a:gd name="connsiteY7" fmla="*/ 786867 h 1168420"/>
                    <a:gd name="connsiteX8" fmla="*/ 153650 w 772264"/>
                    <a:gd name="connsiteY8" fmla="*/ 307283 h 11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264" h="1168420">
                      <a:moveTo>
                        <a:pt x="153650" y="307283"/>
                      </a:moveTo>
                      <a:cubicBezTo>
                        <a:pt x="165659" y="292486"/>
                        <a:pt x="206854" y="403554"/>
                        <a:pt x="219543" y="389811"/>
                      </a:cubicBezTo>
                      <a:cubicBezTo>
                        <a:pt x="230633" y="377802"/>
                        <a:pt x="213182" y="240949"/>
                        <a:pt x="224680" y="229927"/>
                      </a:cubicBezTo>
                      <a:cubicBezTo>
                        <a:pt x="396572" y="62865"/>
                        <a:pt x="577785" y="0"/>
                        <a:pt x="577785" y="0"/>
                      </a:cubicBezTo>
                      <a:lnTo>
                        <a:pt x="772265" y="264387"/>
                      </a:lnTo>
                      <a:cubicBezTo>
                        <a:pt x="772265" y="264387"/>
                        <a:pt x="531316" y="299153"/>
                        <a:pt x="406369" y="646509"/>
                      </a:cubicBezTo>
                      <a:cubicBezTo>
                        <a:pt x="278802" y="1001248"/>
                        <a:pt x="515226" y="1152627"/>
                        <a:pt x="579112" y="1163581"/>
                      </a:cubicBezTo>
                      <a:cubicBezTo>
                        <a:pt x="579112" y="1163581"/>
                        <a:pt x="47242" y="1239849"/>
                        <a:pt x="3189" y="786867"/>
                      </a:cubicBezTo>
                      <a:cubicBezTo>
                        <a:pt x="-16133" y="588475"/>
                        <a:pt x="54624" y="429475"/>
                        <a:pt x="153650" y="307283"/>
                      </a:cubicBezTo>
                      <a:close/>
                    </a:path>
                  </a:pathLst>
                </a:custGeom>
                <a:solidFill>
                  <a:srgbClr val="32100B"/>
                </a:solidFill>
                <a:ln w="34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31B6A13-6B4E-4863-AE30-7BEEFEFE5BA9}"/>
                    </a:ext>
                  </a:extLst>
                </p:cNvPr>
                <p:cNvSpPr/>
                <p:nvPr/>
              </p:nvSpPr>
              <p:spPr>
                <a:xfrm>
                  <a:off x="7039388" y="4625203"/>
                  <a:ext cx="616489" cy="583815"/>
                </a:xfrm>
                <a:custGeom>
                  <a:avLst/>
                  <a:gdLst>
                    <a:gd name="connsiteX0" fmla="*/ 448146 w 616489"/>
                    <a:gd name="connsiteY0" fmla="*/ 0 h 583815"/>
                    <a:gd name="connsiteX1" fmla="*/ 611908 w 616489"/>
                    <a:gd name="connsiteY1" fmla="*/ 332661 h 583815"/>
                    <a:gd name="connsiteX2" fmla="*/ 244277 w 616489"/>
                    <a:gd name="connsiteY2" fmla="*/ 580991 h 583815"/>
                    <a:gd name="connsiteX3" fmla="*/ 218423 w 616489"/>
                    <a:gd name="connsiteY3" fmla="*/ 531903 h 583815"/>
                    <a:gd name="connsiteX4" fmla="*/ 186072 w 616489"/>
                    <a:gd name="connsiteY4" fmla="*/ 583814 h 583815"/>
                    <a:gd name="connsiteX5" fmla="*/ 233 w 616489"/>
                    <a:gd name="connsiteY5" fmla="*/ 420529 h 583815"/>
                    <a:gd name="connsiteX6" fmla="*/ 250638 w 616489"/>
                    <a:gd name="connsiteY6" fmla="*/ 195126 h 583815"/>
                    <a:gd name="connsiteX7" fmla="*/ 160015 w 616489"/>
                    <a:gd name="connsiteY7" fmla="*/ 423046 h 583815"/>
                    <a:gd name="connsiteX8" fmla="*/ 448520 w 616489"/>
                    <a:gd name="connsiteY8" fmla="*/ 235540 h 583815"/>
                    <a:gd name="connsiteX9" fmla="*/ 448146 w 616489"/>
                    <a:gd name="connsiteY9" fmla="*/ 0 h 58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489" h="583815">
                      <a:moveTo>
                        <a:pt x="448146" y="0"/>
                      </a:moveTo>
                      <a:cubicBezTo>
                        <a:pt x="448146" y="0"/>
                        <a:pt x="649055" y="101849"/>
                        <a:pt x="611908" y="332661"/>
                      </a:cubicBezTo>
                      <a:cubicBezTo>
                        <a:pt x="591497" y="459717"/>
                        <a:pt x="406032" y="562553"/>
                        <a:pt x="244277" y="580991"/>
                      </a:cubicBezTo>
                      <a:cubicBezTo>
                        <a:pt x="235024" y="582045"/>
                        <a:pt x="227540" y="531461"/>
                        <a:pt x="218423" y="531903"/>
                      </a:cubicBezTo>
                      <a:cubicBezTo>
                        <a:pt x="208218" y="532448"/>
                        <a:pt x="196073" y="584018"/>
                        <a:pt x="186072" y="583814"/>
                      </a:cubicBezTo>
                      <a:cubicBezTo>
                        <a:pt x="78848" y="581433"/>
                        <a:pt x="-5006" y="533808"/>
                        <a:pt x="233" y="420529"/>
                      </a:cubicBezTo>
                      <a:cubicBezTo>
                        <a:pt x="9111" y="224348"/>
                        <a:pt x="250638" y="195126"/>
                        <a:pt x="250638" y="195126"/>
                      </a:cubicBezTo>
                      <a:cubicBezTo>
                        <a:pt x="250638" y="195126"/>
                        <a:pt x="225091" y="361576"/>
                        <a:pt x="160015" y="423046"/>
                      </a:cubicBezTo>
                      <a:cubicBezTo>
                        <a:pt x="160015" y="423046"/>
                        <a:pt x="424946" y="405425"/>
                        <a:pt x="448520" y="235540"/>
                      </a:cubicBezTo>
                      <a:cubicBezTo>
                        <a:pt x="424401" y="92597"/>
                        <a:pt x="437362" y="56844"/>
                        <a:pt x="448146" y="0"/>
                      </a:cubicBezTo>
                      <a:close/>
                    </a:path>
                  </a:pathLst>
                </a:custGeom>
                <a:solidFill>
                  <a:srgbClr val="32100B"/>
                </a:solidFill>
                <a:ln w="34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3D44A6-42A0-4221-A4F7-CAB5896BD212}"/>
                    </a:ext>
                  </a:extLst>
                </p:cNvPr>
                <p:cNvSpPr/>
                <p:nvPr/>
              </p:nvSpPr>
              <p:spPr>
                <a:xfrm>
                  <a:off x="4590035" y="1735284"/>
                  <a:ext cx="707345" cy="567417"/>
                </a:xfrm>
                <a:custGeom>
                  <a:avLst/>
                  <a:gdLst>
                    <a:gd name="connsiteX0" fmla="*/ 284451 w 707345"/>
                    <a:gd name="connsiteY0" fmla="*/ 0 h 567417"/>
                    <a:gd name="connsiteX1" fmla="*/ 24215 w 707345"/>
                    <a:gd name="connsiteY1" fmla="*/ 263366 h 567417"/>
                    <a:gd name="connsiteX2" fmla="*/ 210735 w 707345"/>
                    <a:gd name="connsiteY2" fmla="*/ 567418 h 567417"/>
                    <a:gd name="connsiteX3" fmla="*/ 656641 w 707345"/>
                    <a:gd name="connsiteY3" fmla="*/ 467474 h 567417"/>
                    <a:gd name="connsiteX4" fmla="*/ 655858 w 707345"/>
                    <a:gd name="connsiteY4" fmla="*/ 237343 h 567417"/>
                    <a:gd name="connsiteX5" fmla="*/ 468760 w 707345"/>
                    <a:gd name="connsiteY5" fmla="*/ 184037 h 567417"/>
                    <a:gd name="connsiteX6" fmla="*/ 614390 w 707345"/>
                    <a:gd name="connsiteY6" fmla="*/ 317489 h 567417"/>
                    <a:gd name="connsiteX7" fmla="*/ 431749 w 707345"/>
                    <a:gd name="connsiteY7" fmla="*/ 400322 h 567417"/>
                    <a:gd name="connsiteX8" fmla="*/ 255026 w 707345"/>
                    <a:gd name="connsiteY8" fmla="*/ 161653 h 567417"/>
                    <a:gd name="connsiteX9" fmla="*/ 284451 w 707345"/>
                    <a:gd name="connsiteY9" fmla="*/ 0 h 5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5" h="567417">
                      <a:moveTo>
                        <a:pt x="284451" y="0"/>
                      </a:moveTo>
                      <a:cubicBezTo>
                        <a:pt x="284451" y="0"/>
                        <a:pt x="104939" y="83174"/>
                        <a:pt x="24215" y="263366"/>
                      </a:cubicBezTo>
                      <a:cubicBezTo>
                        <a:pt x="-56510" y="443559"/>
                        <a:pt x="79698" y="535271"/>
                        <a:pt x="210735" y="567418"/>
                      </a:cubicBezTo>
                      <a:lnTo>
                        <a:pt x="656641" y="467474"/>
                      </a:lnTo>
                      <a:cubicBezTo>
                        <a:pt x="656641" y="467474"/>
                        <a:pt x="771247" y="350248"/>
                        <a:pt x="655858" y="237343"/>
                      </a:cubicBezTo>
                      <a:cubicBezTo>
                        <a:pt x="574215" y="157367"/>
                        <a:pt x="468760" y="184037"/>
                        <a:pt x="468760" y="184037"/>
                      </a:cubicBezTo>
                      <a:cubicBezTo>
                        <a:pt x="468760" y="184037"/>
                        <a:pt x="466617" y="284695"/>
                        <a:pt x="614390" y="317489"/>
                      </a:cubicBezTo>
                      <a:cubicBezTo>
                        <a:pt x="614390" y="317489"/>
                        <a:pt x="583774" y="404881"/>
                        <a:pt x="431749" y="400322"/>
                      </a:cubicBezTo>
                      <a:cubicBezTo>
                        <a:pt x="278668" y="395764"/>
                        <a:pt x="204713" y="293982"/>
                        <a:pt x="255026" y="161653"/>
                      </a:cubicBezTo>
                      <a:cubicBezTo>
                        <a:pt x="305338" y="29323"/>
                        <a:pt x="284451" y="0"/>
                        <a:pt x="284451" y="0"/>
                      </a:cubicBezTo>
                      <a:close/>
                    </a:path>
                  </a:pathLst>
                </a:custGeom>
                <a:solidFill>
                  <a:srgbClr val="32100B"/>
                </a:solidFill>
                <a:ln w="34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E2C9E64-453C-4265-BADB-9249A330023B}"/>
                    </a:ext>
                  </a:extLst>
                </p:cNvPr>
                <p:cNvSpPr/>
                <p:nvPr/>
              </p:nvSpPr>
              <p:spPr>
                <a:xfrm>
                  <a:off x="6860857" y="2191906"/>
                  <a:ext cx="285659" cy="582079"/>
                </a:xfrm>
                <a:custGeom>
                  <a:avLst/>
                  <a:gdLst>
                    <a:gd name="connsiteX0" fmla="*/ 161959 w 285659"/>
                    <a:gd name="connsiteY0" fmla="*/ 0 h 582079"/>
                    <a:gd name="connsiteX1" fmla="*/ 0 w 285659"/>
                    <a:gd name="connsiteY1" fmla="*/ 335790 h 582079"/>
                    <a:gd name="connsiteX2" fmla="*/ 256052 w 285659"/>
                    <a:gd name="connsiteY2" fmla="*/ 582080 h 582079"/>
                    <a:gd name="connsiteX3" fmla="*/ 161959 w 285659"/>
                    <a:gd name="connsiteY3" fmla="*/ 0 h 582079"/>
                  </a:gdLst>
                  <a:ahLst/>
                  <a:cxnLst>
                    <a:cxn ang="0">
                      <a:pos x="connsiteX0" y="connsiteY0"/>
                    </a:cxn>
                    <a:cxn ang="0">
                      <a:pos x="connsiteX1" y="connsiteY1"/>
                    </a:cxn>
                    <a:cxn ang="0">
                      <a:pos x="connsiteX2" y="connsiteY2"/>
                    </a:cxn>
                    <a:cxn ang="0">
                      <a:pos x="connsiteX3" y="connsiteY3"/>
                    </a:cxn>
                  </a:cxnLst>
                  <a:rect l="l" t="t" r="r" b="b"/>
                  <a:pathLst>
                    <a:path w="285659" h="582079">
                      <a:moveTo>
                        <a:pt x="161959" y="0"/>
                      </a:moveTo>
                      <a:cubicBezTo>
                        <a:pt x="161959" y="0"/>
                        <a:pt x="151958" y="264931"/>
                        <a:pt x="0" y="335790"/>
                      </a:cubicBezTo>
                      <a:lnTo>
                        <a:pt x="256052" y="582080"/>
                      </a:lnTo>
                      <a:cubicBezTo>
                        <a:pt x="256052" y="582080"/>
                        <a:pt x="366066" y="264591"/>
                        <a:pt x="161959" y="0"/>
                      </a:cubicBezTo>
                      <a:close/>
                    </a:path>
                  </a:pathLst>
                </a:custGeom>
                <a:solidFill>
                  <a:srgbClr val="32100B"/>
                </a:solidFill>
                <a:ln w="34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0EEDD1-FD40-4263-AEE0-3CAD918BC9FF}"/>
                    </a:ext>
                  </a:extLst>
                </p:cNvPr>
                <p:cNvSpPr/>
                <p:nvPr/>
              </p:nvSpPr>
              <p:spPr>
                <a:xfrm>
                  <a:off x="4795088" y="2108870"/>
                  <a:ext cx="2795825" cy="1933437"/>
                </a:xfrm>
                <a:custGeom>
                  <a:avLst/>
                  <a:gdLst>
                    <a:gd name="connsiteX0" fmla="*/ 2710883 w 2795825"/>
                    <a:gd name="connsiteY0" fmla="*/ 1315129 h 1933437"/>
                    <a:gd name="connsiteX1" fmla="*/ 2727178 w 2795825"/>
                    <a:gd name="connsiteY1" fmla="*/ 1261721 h 1933437"/>
                    <a:gd name="connsiteX2" fmla="*/ 2710883 w 2795825"/>
                    <a:gd name="connsiteY2" fmla="*/ 1315129 h 1933437"/>
                    <a:gd name="connsiteX3" fmla="*/ 1533865 w 2795825"/>
                    <a:gd name="connsiteY3" fmla="*/ 70449 h 1933437"/>
                    <a:gd name="connsiteX4" fmla="*/ 1318124 w 2795825"/>
                    <a:gd name="connsiteY4" fmla="*/ 2413 h 1933437"/>
                    <a:gd name="connsiteX5" fmla="*/ 53408 w 2795825"/>
                    <a:gd name="connsiteY5" fmla="*/ 267412 h 1933437"/>
                    <a:gd name="connsiteX6" fmla="*/ 0 w 2795825"/>
                    <a:gd name="connsiteY6" fmla="*/ 292926 h 1933437"/>
                    <a:gd name="connsiteX7" fmla="*/ 1245462 w 2795825"/>
                    <a:gd name="connsiteY7" fmla="*/ 1933437 h 1933437"/>
                    <a:gd name="connsiteX8" fmla="*/ 1252265 w 2795825"/>
                    <a:gd name="connsiteY8" fmla="*/ 1929661 h 1933437"/>
                    <a:gd name="connsiteX9" fmla="*/ 2106113 w 2795825"/>
                    <a:gd name="connsiteY9" fmla="*/ 1527536 h 1933437"/>
                    <a:gd name="connsiteX10" fmla="*/ 2775415 w 2795825"/>
                    <a:gd name="connsiteY10" fmla="*/ 1214130 h 1933437"/>
                    <a:gd name="connsiteX11" fmla="*/ 2795825 w 2795825"/>
                    <a:gd name="connsiteY11" fmla="*/ 1188276 h 1933437"/>
                    <a:gd name="connsiteX12" fmla="*/ 1533729 w 2795825"/>
                    <a:gd name="connsiteY12" fmla="*/ 70449 h 19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5825" h="1933437">
                      <a:moveTo>
                        <a:pt x="2710883" y="1315129"/>
                      </a:moveTo>
                      <a:lnTo>
                        <a:pt x="2727178" y="1261721"/>
                      </a:lnTo>
                      <a:lnTo>
                        <a:pt x="2710883" y="1315129"/>
                      </a:lnTo>
                      <a:close/>
                      <a:moveTo>
                        <a:pt x="1533865" y="70449"/>
                      </a:moveTo>
                      <a:cubicBezTo>
                        <a:pt x="1472837" y="21429"/>
                        <a:pt x="1414054" y="-9051"/>
                        <a:pt x="1318124" y="2413"/>
                      </a:cubicBezTo>
                      <a:cubicBezTo>
                        <a:pt x="1222194" y="13877"/>
                        <a:pt x="149713" y="242239"/>
                        <a:pt x="53408" y="267412"/>
                      </a:cubicBezTo>
                      <a:cubicBezTo>
                        <a:pt x="34360" y="273019"/>
                        <a:pt x="16331" y="281632"/>
                        <a:pt x="0" y="292926"/>
                      </a:cubicBezTo>
                      <a:lnTo>
                        <a:pt x="1245462" y="1933437"/>
                      </a:lnTo>
                      <a:cubicBezTo>
                        <a:pt x="1247594" y="1931949"/>
                        <a:pt x="1249874" y="1930683"/>
                        <a:pt x="1252265" y="1929661"/>
                      </a:cubicBezTo>
                      <a:cubicBezTo>
                        <a:pt x="1260089" y="1926838"/>
                        <a:pt x="2014980" y="1566146"/>
                        <a:pt x="2106113" y="1527536"/>
                      </a:cubicBezTo>
                      <a:cubicBezTo>
                        <a:pt x="2197247" y="1488926"/>
                        <a:pt x="2742588" y="1235459"/>
                        <a:pt x="2775415" y="1214130"/>
                      </a:cubicBezTo>
                      <a:cubicBezTo>
                        <a:pt x="2789022" y="1205319"/>
                        <a:pt x="2794193" y="1196066"/>
                        <a:pt x="2795825" y="1188276"/>
                      </a:cubicBezTo>
                      <a:cubicBezTo>
                        <a:pt x="2757623" y="1097210"/>
                        <a:pt x="1593464" y="118482"/>
                        <a:pt x="1533729" y="70449"/>
                      </a:cubicBezTo>
                      <a:close/>
                    </a:path>
                  </a:pathLst>
                </a:custGeom>
                <a:solidFill>
                  <a:srgbClr val="703800"/>
                </a:solidFill>
                <a:ln w="34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8CD254-B984-495A-B8C9-DA2F9CC441BD}"/>
                    </a:ext>
                  </a:extLst>
                </p:cNvPr>
                <p:cNvSpPr/>
                <p:nvPr/>
              </p:nvSpPr>
              <p:spPr>
                <a:xfrm>
                  <a:off x="5879169" y="3370761"/>
                  <a:ext cx="1643028" cy="1027525"/>
                </a:xfrm>
                <a:custGeom>
                  <a:avLst/>
                  <a:gdLst>
                    <a:gd name="connsiteX0" fmla="*/ 1592444 w 1643028"/>
                    <a:gd name="connsiteY0" fmla="*/ 165667 h 1027525"/>
                    <a:gd name="connsiteX1" fmla="*/ 1585640 w 1643028"/>
                    <a:gd name="connsiteY1" fmla="*/ 193528 h 1027525"/>
                    <a:gd name="connsiteX2" fmla="*/ 981925 w 1643028"/>
                    <a:gd name="connsiteY2" fmla="*/ 412467 h 1027525"/>
                    <a:gd name="connsiteX3" fmla="*/ 1354183 w 1643028"/>
                    <a:gd name="connsiteY3" fmla="*/ 172130 h 1027525"/>
                    <a:gd name="connsiteX4" fmla="*/ 1586355 w 1643028"/>
                    <a:gd name="connsiteY4" fmla="*/ 61232 h 1027525"/>
                    <a:gd name="connsiteX5" fmla="*/ 1643028 w 1643028"/>
                    <a:gd name="connsiteY5" fmla="*/ 0 h 1027525"/>
                    <a:gd name="connsiteX6" fmla="*/ 182472 w 1643028"/>
                    <a:gd name="connsiteY6" fmla="*/ 699339 h 1027525"/>
                    <a:gd name="connsiteX7" fmla="*/ 128043 w 1643028"/>
                    <a:gd name="connsiteY7" fmla="*/ 730363 h 1027525"/>
                    <a:gd name="connsiteX8" fmla="*/ 799930 w 1643028"/>
                    <a:gd name="connsiteY8" fmla="*/ 520813 h 1027525"/>
                    <a:gd name="connsiteX9" fmla="*/ 63375 w 1643028"/>
                    <a:gd name="connsiteY9" fmla="*/ 974612 h 1027525"/>
                    <a:gd name="connsiteX10" fmla="*/ 0 w 1643028"/>
                    <a:gd name="connsiteY10" fmla="*/ 1006589 h 1027525"/>
                    <a:gd name="connsiteX11" fmla="*/ 399063 w 1643028"/>
                    <a:gd name="connsiteY11" fmla="*/ 897731 h 1027525"/>
                    <a:gd name="connsiteX12" fmla="*/ 1593737 w 1643028"/>
                    <a:gd name="connsiteY12" fmla="*/ 260509 h 1027525"/>
                    <a:gd name="connsiteX13" fmla="*/ 1629659 w 1643028"/>
                    <a:gd name="connsiteY13" fmla="*/ 207815 h 1027525"/>
                    <a:gd name="connsiteX14" fmla="*/ 1592444 w 1643028"/>
                    <a:gd name="connsiteY14" fmla="*/ 165667 h 10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3028" h="1027525">
                      <a:moveTo>
                        <a:pt x="1592444" y="165667"/>
                      </a:moveTo>
                      <a:lnTo>
                        <a:pt x="1585640" y="193528"/>
                      </a:lnTo>
                      <a:lnTo>
                        <a:pt x="981925" y="412467"/>
                      </a:lnTo>
                      <a:lnTo>
                        <a:pt x="1354183" y="172130"/>
                      </a:lnTo>
                      <a:lnTo>
                        <a:pt x="1586355" y="61232"/>
                      </a:lnTo>
                      <a:lnTo>
                        <a:pt x="1643028" y="0"/>
                      </a:lnTo>
                      <a:cubicBezTo>
                        <a:pt x="1643028" y="0"/>
                        <a:pt x="282926" y="648925"/>
                        <a:pt x="182472" y="699339"/>
                      </a:cubicBezTo>
                      <a:cubicBezTo>
                        <a:pt x="163787" y="708699"/>
                        <a:pt x="145618" y="719056"/>
                        <a:pt x="128043" y="730363"/>
                      </a:cubicBezTo>
                      <a:cubicBezTo>
                        <a:pt x="123043" y="782445"/>
                        <a:pt x="807890" y="487374"/>
                        <a:pt x="799930" y="520813"/>
                      </a:cubicBezTo>
                      <a:cubicBezTo>
                        <a:pt x="780404" y="602932"/>
                        <a:pt x="63375" y="974612"/>
                        <a:pt x="63375" y="974612"/>
                      </a:cubicBezTo>
                      <a:lnTo>
                        <a:pt x="0" y="1006589"/>
                      </a:lnTo>
                      <a:cubicBezTo>
                        <a:pt x="59667" y="1073127"/>
                        <a:pt x="265611" y="965767"/>
                        <a:pt x="399063" y="897731"/>
                      </a:cubicBezTo>
                      <a:cubicBezTo>
                        <a:pt x="548334" y="821633"/>
                        <a:pt x="1566930" y="274320"/>
                        <a:pt x="1593737" y="260509"/>
                      </a:cubicBezTo>
                      <a:cubicBezTo>
                        <a:pt x="1614147" y="249861"/>
                        <a:pt x="1633980" y="237377"/>
                        <a:pt x="1629659" y="207815"/>
                      </a:cubicBezTo>
                      <a:cubicBezTo>
                        <a:pt x="1619402" y="192006"/>
                        <a:pt x="1606861" y="177803"/>
                        <a:pt x="1592444" y="165667"/>
                      </a:cubicBezTo>
                      <a:close/>
                    </a:path>
                  </a:pathLst>
                </a:custGeom>
                <a:solidFill>
                  <a:srgbClr val="703800"/>
                </a:solidFill>
                <a:ln w="340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405524-87D9-4597-BBD9-F88179EE5AB9}"/>
                    </a:ext>
                  </a:extLst>
                </p:cNvPr>
                <p:cNvSpPr/>
                <p:nvPr/>
              </p:nvSpPr>
              <p:spPr>
                <a:xfrm>
                  <a:off x="5012639" y="5008856"/>
                  <a:ext cx="695127" cy="545146"/>
                </a:xfrm>
                <a:custGeom>
                  <a:avLst/>
                  <a:gdLst>
                    <a:gd name="connsiteX0" fmla="*/ 237166 w 695127"/>
                    <a:gd name="connsiteY0" fmla="*/ 530883 h 545146"/>
                    <a:gd name="connsiteX1" fmla="*/ 241758 w 695127"/>
                    <a:gd name="connsiteY1" fmla="*/ 542416 h 545146"/>
                    <a:gd name="connsiteX2" fmla="*/ 242983 w 695127"/>
                    <a:gd name="connsiteY2" fmla="*/ 544116 h 545146"/>
                    <a:gd name="connsiteX3" fmla="*/ 263938 w 695127"/>
                    <a:gd name="connsiteY3" fmla="*/ 542416 h 545146"/>
                    <a:gd name="connsiteX4" fmla="*/ 271422 w 695127"/>
                    <a:gd name="connsiteY4" fmla="*/ 527856 h 545146"/>
                    <a:gd name="connsiteX5" fmla="*/ 267136 w 695127"/>
                    <a:gd name="connsiteY5" fmla="*/ 524828 h 545146"/>
                    <a:gd name="connsiteX6" fmla="*/ 269585 w 695127"/>
                    <a:gd name="connsiteY6" fmla="*/ 521426 h 545146"/>
                    <a:gd name="connsiteX7" fmla="*/ 266183 w 695127"/>
                    <a:gd name="connsiteY7" fmla="*/ 518229 h 545146"/>
                    <a:gd name="connsiteX8" fmla="*/ 254991 w 695127"/>
                    <a:gd name="connsiteY8" fmla="*/ 514419 h 545146"/>
                    <a:gd name="connsiteX9" fmla="*/ 238221 w 695127"/>
                    <a:gd name="connsiteY9" fmla="*/ 524896 h 545146"/>
                    <a:gd name="connsiteX10" fmla="*/ 237166 w 695127"/>
                    <a:gd name="connsiteY10" fmla="*/ 530883 h 545146"/>
                    <a:gd name="connsiteX11" fmla="*/ 300303 w 695127"/>
                    <a:gd name="connsiteY11" fmla="*/ 139678 h 545146"/>
                    <a:gd name="connsiteX12" fmla="*/ 289009 w 695127"/>
                    <a:gd name="connsiteY12" fmla="*/ 141549 h 545146"/>
                    <a:gd name="connsiteX13" fmla="*/ 289009 w 695127"/>
                    <a:gd name="connsiteY13" fmla="*/ 153013 h 545146"/>
                    <a:gd name="connsiteX14" fmla="*/ 272511 w 695127"/>
                    <a:gd name="connsiteY14" fmla="*/ 148217 h 545146"/>
                    <a:gd name="connsiteX15" fmla="*/ 269551 w 695127"/>
                    <a:gd name="connsiteY15" fmla="*/ 154340 h 545146"/>
                    <a:gd name="connsiteX16" fmla="*/ 248324 w 695127"/>
                    <a:gd name="connsiteY16" fmla="*/ 167301 h 545146"/>
                    <a:gd name="connsiteX17" fmla="*/ 249957 w 695127"/>
                    <a:gd name="connsiteY17" fmla="*/ 171791 h 545146"/>
                    <a:gd name="connsiteX18" fmla="*/ 241895 w 695127"/>
                    <a:gd name="connsiteY18" fmla="*/ 182575 h 545146"/>
                    <a:gd name="connsiteX19" fmla="*/ 244820 w 695127"/>
                    <a:gd name="connsiteY19" fmla="*/ 183051 h 545146"/>
                    <a:gd name="connsiteX20" fmla="*/ 248630 w 695127"/>
                    <a:gd name="connsiteY20" fmla="*/ 195671 h 545146"/>
                    <a:gd name="connsiteX21" fmla="*/ 242303 w 695127"/>
                    <a:gd name="connsiteY21" fmla="*/ 198631 h 545146"/>
                    <a:gd name="connsiteX22" fmla="*/ 241895 w 695127"/>
                    <a:gd name="connsiteY22" fmla="*/ 202475 h 545146"/>
                    <a:gd name="connsiteX23" fmla="*/ 250637 w 695127"/>
                    <a:gd name="connsiteY23" fmla="*/ 202917 h 545146"/>
                    <a:gd name="connsiteX24" fmla="*/ 262645 w 695127"/>
                    <a:gd name="connsiteY24" fmla="*/ 218940 h 545146"/>
                    <a:gd name="connsiteX25" fmla="*/ 275810 w 695127"/>
                    <a:gd name="connsiteY25" fmla="*/ 223396 h 545146"/>
                    <a:gd name="connsiteX26" fmla="*/ 312992 w 695127"/>
                    <a:gd name="connsiteY26" fmla="*/ 214416 h 545146"/>
                    <a:gd name="connsiteX27" fmla="*/ 329082 w 695127"/>
                    <a:gd name="connsiteY27" fmla="*/ 192848 h 545146"/>
                    <a:gd name="connsiteX28" fmla="*/ 325442 w 695127"/>
                    <a:gd name="connsiteY28" fmla="*/ 187745 h 545146"/>
                    <a:gd name="connsiteX29" fmla="*/ 317380 w 695127"/>
                    <a:gd name="connsiteY29" fmla="*/ 165429 h 545146"/>
                    <a:gd name="connsiteX30" fmla="*/ 301902 w 695127"/>
                    <a:gd name="connsiteY30" fmla="*/ 153319 h 545146"/>
                    <a:gd name="connsiteX31" fmla="*/ 304623 w 695127"/>
                    <a:gd name="connsiteY31" fmla="*/ 149407 h 545146"/>
                    <a:gd name="connsiteX32" fmla="*/ 304623 w 695127"/>
                    <a:gd name="connsiteY32" fmla="*/ 143692 h 545146"/>
                    <a:gd name="connsiteX33" fmla="*/ 300303 w 695127"/>
                    <a:gd name="connsiteY33" fmla="*/ 139712 h 545146"/>
                    <a:gd name="connsiteX34" fmla="*/ 391539 w 695127"/>
                    <a:gd name="connsiteY34" fmla="*/ 126649 h 545146"/>
                    <a:gd name="connsiteX35" fmla="*/ 398343 w 695127"/>
                    <a:gd name="connsiteY35" fmla="*/ 119846 h 545146"/>
                    <a:gd name="connsiteX36" fmla="*/ 399499 w 695127"/>
                    <a:gd name="connsiteY36" fmla="*/ 114947 h 545146"/>
                    <a:gd name="connsiteX37" fmla="*/ 397390 w 695127"/>
                    <a:gd name="connsiteY37" fmla="*/ 113416 h 545146"/>
                    <a:gd name="connsiteX38" fmla="*/ 379055 w 695127"/>
                    <a:gd name="connsiteY38" fmla="*/ 106034 h 545146"/>
                    <a:gd name="connsiteX39" fmla="*/ 375653 w 695127"/>
                    <a:gd name="connsiteY39" fmla="*/ 112838 h 545146"/>
                    <a:gd name="connsiteX40" fmla="*/ 369189 w 695127"/>
                    <a:gd name="connsiteY40" fmla="*/ 118247 h 545146"/>
                    <a:gd name="connsiteX41" fmla="*/ 375993 w 695127"/>
                    <a:gd name="connsiteY41" fmla="*/ 118995 h 545146"/>
                    <a:gd name="connsiteX42" fmla="*/ 376367 w 695127"/>
                    <a:gd name="connsiteY42" fmla="*/ 118587 h 545146"/>
                    <a:gd name="connsiteX43" fmla="*/ 391539 w 695127"/>
                    <a:gd name="connsiteY43" fmla="*/ 126683 h 545146"/>
                    <a:gd name="connsiteX44" fmla="*/ 377490 w 695127"/>
                    <a:gd name="connsiteY44" fmla="*/ 4185 h 545146"/>
                    <a:gd name="connsiteX45" fmla="*/ 382150 w 695127"/>
                    <a:gd name="connsiteY45" fmla="*/ 3437 h 545146"/>
                    <a:gd name="connsiteX46" fmla="*/ 378748 w 695127"/>
                    <a:gd name="connsiteY46" fmla="*/ 35 h 545146"/>
                    <a:gd name="connsiteX47" fmla="*/ 377490 w 695127"/>
                    <a:gd name="connsiteY47" fmla="*/ 4253 h 545146"/>
                    <a:gd name="connsiteX48" fmla="*/ 531556 w 695127"/>
                    <a:gd name="connsiteY48" fmla="*/ 390968 h 545146"/>
                    <a:gd name="connsiteX49" fmla="*/ 509479 w 695127"/>
                    <a:gd name="connsiteY49" fmla="*/ 396615 h 545146"/>
                    <a:gd name="connsiteX50" fmla="*/ 507744 w 695127"/>
                    <a:gd name="connsiteY50" fmla="*/ 404439 h 545146"/>
                    <a:gd name="connsiteX51" fmla="*/ 510023 w 695127"/>
                    <a:gd name="connsiteY51" fmla="*/ 413488 h 545146"/>
                    <a:gd name="connsiteX52" fmla="*/ 528937 w 695127"/>
                    <a:gd name="connsiteY52" fmla="*/ 418761 h 545146"/>
                    <a:gd name="connsiteX53" fmla="*/ 539823 w 695127"/>
                    <a:gd name="connsiteY53" fmla="*/ 408555 h 545146"/>
                    <a:gd name="connsiteX54" fmla="*/ 539006 w 695127"/>
                    <a:gd name="connsiteY54" fmla="*/ 396445 h 545146"/>
                    <a:gd name="connsiteX55" fmla="*/ 531556 w 695127"/>
                    <a:gd name="connsiteY55" fmla="*/ 391036 h 545146"/>
                    <a:gd name="connsiteX56" fmla="*/ 536863 w 695127"/>
                    <a:gd name="connsiteY56" fmla="*/ 250678 h 545146"/>
                    <a:gd name="connsiteX57" fmla="*/ 540843 w 695127"/>
                    <a:gd name="connsiteY57" fmla="*/ 245338 h 545146"/>
                    <a:gd name="connsiteX58" fmla="*/ 536965 w 695127"/>
                    <a:gd name="connsiteY58" fmla="*/ 245031 h 545146"/>
                    <a:gd name="connsiteX59" fmla="*/ 536863 w 695127"/>
                    <a:gd name="connsiteY59" fmla="*/ 250746 h 545146"/>
                    <a:gd name="connsiteX60" fmla="*/ 585645 w 695127"/>
                    <a:gd name="connsiteY60" fmla="*/ 382974 h 545146"/>
                    <a:gd name="connsiteX61" fmla="*/ 584930 w 695127"/>
                    <a:gd name="connsiteY61" fmla="*/ 381205 h 545146"/>
                    <a:gd name="connsiteX62" fmla="*/ 587210 w 695127"/>
                    <a:gd name="connsiteY62" fmla="*/ 368754 h 545146"/>
                    <a:gd name="connsiteX63" fmla="*/ 559689 w 695127"/>
                    <a:gd name="connsiteY63" fmla="*/ 363039 h 545146"/>
                    <a:gd name="connsiteX64" fmla="*/ 557716 w 695127"/>
                    <a:gd name="connsiteY64" fmla="*/ 382226 h 545146"/>
                    <a:gd name="connsiteX65" fmla="*/ 562105 w 695127"/>
                    <a:gd name="connsiteY65" fmla="*/ 386171 h 545146"/>
                    <a:gd name="connsiteX66" fmla="*/ 572956 w 695127"/>
                    <a:gd name="connsiteY66" fmla="*/ 387158 h 545146"/>
                    <a:gd name="connsiteX67" fmla="*/ 572956 w 695127"/>
                    <a:gd name="connsiteY67" fmla="*/ 387940 h 545146"/>
                    <a:gd name="connsiteX68" fmla="*/ 580508 w 695127"/>
                    <a:gd name="connsiteY68" fmla="*/ 387600 h 545146"/>
                    <a:gd name="connsiteX69" fmla="*/ 585645 w 695127"/>
                    <a:gd name="connsiteY69" fmla="*/ 382974 h 545146"/>
                    <a:gd name="connsiteX70" fmla="*/ 658987 w 695127"/>
                    <a:gd name="connsiteY70" fmla="*/ 488021 h 545146"/>
                    <a:gd name="connsiteX71" fmla="*/ 663920 w 695127"/>
                    <a:gd name="connsiteY71" fmla="*/ 489075 h 545146"/>
                    <a:gd name="connsiteX72" fmla="*/ 658987 w 695127"/>
                    <a:gd name="connsiteY72" fmla="*/ 487885 h 545146"/>
                    <a:gd name="connsiteX73" fmla="*/ 682256 w 695127"/>
                    <a:gd name="connsiteY73" fmla="*/ 471828 h 545146"/>
                    <a:gd name="connsiteX74" fmla="*/ 675792 w 695127"/>
                    <a:gd name="connsiteY74" fmla="*/ 472951 h 545146"/>
                    <a:gd name="connsiteX75" fmla="*/ 678174 w 695127"/>
                    <a:gd name="connsiteY75" fmla="*/ 489450 h 545146"/>
                    <a:gd name="connsiteX76" fmla="*/ 682800 w 695127"/>
                    <a:gd name="connsiteY76" fmla="*/ 469039 h 545146"/>
                    <a:gd name="connsiteX77" fmla="*/ 682256 w 695127"/>
                    <a:gd name="connsiteY77" fmla="*/ 471692 h 545146"/>
                    <a:gd name="connsiteX78" fmla="*/ 96 w 695127"/>
                    <a:gd name="connsiteY78" fmla="*/ 230880 h 545146"/>
                    <a:gd name="connsiteX79" fmla="*/ 7171 w 695127"/>
                    <a:gd name="connsiteY79" fmla="*/ 232581 h 545146"/>
                    <a:gd name="connsiteX80" fmla="*/ 8396 w 695127"/>
                    <a:gd name="connsiteY80" fmla="*/ 226492 h 545146"/>
                    <a:gd name="connsiteX81" fmla="*/ 96 w 695127"/>
                    <a:gd name="connsiteY81" fmla="*/ 230744 h 545146"/>
                    <a:gd name="connsiteX82" fmla="*/ 61328 w 695127"/>
                    <a:gd name="connsiteY82" fmla="*/ 197100 h 545146"/>
                    <a:gd name="connsiteX83" fmla="*/ 60375 w 695127"/>
                    <a:gd name="connsiteY83" fmla="*/ 197100 h 545146"/>
                    <a:gd name="connsiteX84" fmla="*/ 61158 w 695127"/>
                    <a:gd name="connsiteY84" fmla="*/ 196012 h 545146"/>
                    <a:gd name="connsiteX85" fmla="*/ 54660 w 695127"/>
                    <a:gd name="connsiteY85" fmla="*/ 198053 h 545146"/>
                    <a:gd name="connsiteX86" fmla="*/ 54286 w 695127"/>
                    <a:gd name="connsiteY86" fmla="*/ 201897 h 545146"/>
                    <a:gd name="connsiteX87" fmla="*/ 57518 w 695127"/>
                    <a:gd name="connsiteY87" fmla="*/ 204210 h 545146"/>
                    <a:gd name="connsiteX88" fmla="*/ 60375 w 695127"/>
                    <a:gd name="connsiteY88" fmla="*/ 203734 h 545146"/>
                    <a:gd name="connsiteX89" fmla="*/ 61260 w 695127"/>
                    <a:gd name="connsiteY89" fmla="*/ 196964 h 545146"/>
                    <a:gd name="connsiteX90" fmla="*/ 121573 w 695127"/>
                    <a:gd name="connsiteY90" fmla="*/ 237479 h 545146"/>
                    <a:gd name="connsiteX91" fmla="*/ 114123 w 695127"/>
                    <a:gd name="connsiteY91" fmla="*/ 226390 h 545146"/>
                    <a:gd name="connsiteX92" fmla="*/ 114123 w 695127"/>
                    <a:gd name="connsiteY92" fmla="*/ 225471 h 545146"/>
                    <a:gd name="connsiteX93" fmla="*/ 100516 w 695127"/>
                    <a:gd name="connsiteY93" fmla="*/ 238160 h 545146"/>
                    <a:gd name="connsiteX94" fmla="*/ 115926 w 695127"/>
                    <a:gd name="connsiteY94" fmla="*/ 244147 h 545146"/>
                    <a:gd name="connsiteX95" fmla="*/ 121505 w 695127"/>
                    <a:gd name="connsiteY95" fmla="*/ 237343 h 545146"/>
                    <a:gd name="connsiteX96" fmla="*/ 325681 w 695127"/>
                    <a:gd name="connsiteY96" fmla="*/ 437402 h 545146"/>
                    <a:gd name="connsiteX97" fmla="*/ 309080 w 695127"/>
                    <a:gd name="connsiteY97" fmla="*/ 455364 h 545146"/>
                    <a:gd name="connsiteX98" fmla="*/ 334933 w 695127"/>
                    <a:gd name="connsiteY98" fmla="*/ 448118 h 545146"/>
                    <a:gd name="connsiteX99" fmla="*/ 325578 w 695127"/>
                    <a:gd name="connsiteY99" fmla="*/ 437402 h 545146"/>
                    <a:gd name="connsiteX100" fmla="*/ 214510 w 695127"/>
                    <a:gd name="connsiteY100" fmla="*/ 226118 h 545146"/>
                    <a:gd name="connsiteX101" fmla="*/ 211687 w 695127"/>
                    <a:gd name="connsiteY101" fmla="*/ 219960 h 545146"/>
                    <a:gd name="connsiteX102" fmla="*/ 191582 w 695127"/>
                    <a:gd name="connsiteY102" fmla="*/ 214722 h 545146"/>
                    <a:gd name="connsiteX103" fmla="*/ 185425 w 695127"/>
                    <a:gd name="connsiteY103" fmla="*/ 218600 h 545146"/>
                    <a:gd name="connsiteX104" fmla="*/ 183010 w 695127"/>
                    <a:gd name="connsiteY104" fmla="*/ 241766 h 545146"/>
                    <a:gd name="connsiteX105" fmla="*/ 213626 w 695127"/>
                    <a:gd name="connsiteY105" fmla="*/ 240473 h 545146"/>
                    <a:gd name="connsiteX106" fmla="*/ 214408 w 695127"/>
                    <a:gd name="connsiteY106" fmla="*/ 225981 h 545146"/>
                    <a:gd name="connsiteX107" fmla="*/ 226246 w 695127"/>
                    <a:gd name="connsiteY107" fmla="*/ 213769 h 545146"/>
                    <a:gd name="connsiteX108" fmla="*/ 221654 w 695127"/>
                    <a:gd name="connsiteY108" fmla="*/ 215470 h 545146"/>
                    <a:gd name="connsiteX109" fmla="*/ 222062 w 695127"/>
                    <a:gd name="connsiteY109" fmla="*/ 218225 h 545146"/>
                    <a:gd name="connsiteX110" fmla="*/ 227709 w 695127"/>
                    <a:gd name="connsiteY110" fmla="*/ 217307 h 545146"/>
                    <a:gd name="connsiteX111" fmla="*/ 226110 w 695127"/>
                    <a:gd name="connsiteY111" fmla="*/ 213633 h 545146"/>
                    <a:gd name="connsiteX112" fmla="*/ 209237 w 695127"/>
                    <a:gd name="connsiteY112" fmla="*/ 99027 h 545146"/>
                    <a:gd name="connsiteX113" fmla="*/ 211925 w 695127"/>
                    <a:gd name="connsiteY113" fmla="*/ 97632 h 545146"/>
                    <a:gd name="connsiteX114" fmla="*/ 209509 w 695127"/>
                    <a:gd name="connsiteY114" fmla="*/ 94230 h 545146"/>
                    <a:gd name="connsiteX115" fmla="*/ 209305 w 695127"/>
                    <a:gd name="connsiteY115" fmla="*/ 98891 h 545146"/>
                    <a:gd name="connsiteX116" fmla="*/ 241214 w 695127"/>
                    <a:gd name="connsiteY116" fmla="*/ 172437 h 545146"/>
                    <a:gd name="connsiteX117" fmla="*/ 244310 w 695127"/>
                    <a:gd name="connsiteY117" fmla="*/ 167198 h 545146"/>
                    <a:gd name="connsiteX118" fmla="*/ 240500 w 695127"/>
                    <a:gd name="connsiteY118" fmla="*/ 154544 h 545146"/>
                    <a:gd name="connsiteX119" fmla="*/ 224647 w 695127"/>
                    <a:gd name="connsiteY119" fmla="*/ 157946 h 545146"/>
                    <a:gd name="connsiteX120" fmla="*/ 241282 w 695127"/>
                    <a:gd name="connsiteY120" fmla="*/ 172301 h 545146"/>
                    <a:gd name="connsiteX121" fmla="*/ 249378 w 695127"/>
                    <a:gd name="connsiteY121" fmla="*/ 260884 h 545146"/>
                    <a:gd name="connsiteX122" fmla="*/ 240636 w 695127"/>
                    <a:gd name="connsiteY122" fmla="*/ 260441 h 545146"/>
                    <a:gd name="connsiteX123" fmla="*/ 247814 w 695127"/>
                    <a:gd name="connsiteY123" fmla="*/ 269660 h 545146"/>
                    <a:gd name="connsiteX124" fmla="*/ 249446 w 695127"/>
                    <a:gd name="connsiteY124" fmla="*/ 260918 h 545146"/>
                    <a:gd name="connsiteX125" fmla="*/ 256182 w 695127"/>
                    <a:gd name="connsiteY125" fmla="*/ 261632 h 545146"/>
                    <a:gd name="connsiteX126" fmla="*/ 261319 w 695127"/>
                    <a:gd name="connsiteY126" fmla="*/ 263639 h 545146"/>
                    <a:gd name="connsiteX127" fmla="*/ 260502 w 695127"/>
                    <a:gd name="connsiteY127" fmla="*/ 258094 h 545146"/>
                    <a:gd name="connsiteX128" fmla="*/ 256318 w 695127"/>
                    <a:gd name="connsiteY128" fmla="*/ 261666 h 545146"/>
                    <a:gd name="connsiteX129" fmla="*/ 272953 w 695127"/>
                    <a:gd name="connsiteY129" fmla="*/ 336471 h 545146"/>
                    <a:gd name="connsiteX130" fmla="*/ 276355 w 695127"/>
                    <a:gd name="connsiteY130" fmla="*/ 352970 h 545146"/>
                    <a:gd name="connsiteX131" fmla="*/ 281015 w 695127"/>
                    <a:gd name="connsiteY131" fmla="*/ 352153 h 545146"/>
                    <a:gd name="connsiteX132" fmla="*/ 305474 w 695127"/>
                    <a:gd name="connsiteY132" fmla="*/ 348071 h 545146"/>
                    <a:gd name="connsiteX133" fmla="*/ 305474 w 695127"/>
                    <a:gd name="connsiteY133" fmla="*/ 340520 h 545146"/>
                    <a:gd name="connsiteX134" fmla="*/ 296085 w 695127"/>
                    <a:gd name="connsiteY134" fmla="*/ 328885 h 545146"/>
                    <a:gd name="connsiteX135" fmla="*/ 279824 w 695127"/>
                    <a:gd name="connsiteY135" fmla="*/ 329668 h 545146"/>
                    <a:gd name="connsiteX136" fmla="*/ 273089 w 695127"/>
                    <a:gd name="connsiteY136" fmla="*/ 336505 h 545146"/>
                    <a:gd name="connsiteX137" fmla="*/ 272442 w 695127"/>
                    <a:gd name="connsiteY137" fmla="*/ 234418 h 545146"/>
                    <a:gd name="connsiteX138" fmla="*/ 269041 w 695127"/>
                    <a:gd name="connsiteY138" fmla="*/ 236901 h 545146"/>
                    <a:gd name="connsiteX139" fmla="*/ 272136 w 695127"/>
                    <a:gd name="connsiteY139" fmla="*/ 238296 h 545146"/>
                    <a:gd name="connsiteX140" fmla="*/ 272578 w 695127"/>
                    <a:gd name="connsiteY140" fmla="*/ 234350 h 545146"/>
                    <a:gd name="connsiteX141" fmla="*/ 276491 w 695127"/>
                    <a:gd name="connsiteY141" fmla="*/ 242276 h 545146"/>
                    <a:gd name="connsiteX142" fmla="*/ 282137 w 695127"/>
                    <a:gd name="connsiteY142" fmla="*/ 247991 h 545146"/>
                    <a:gd name="connsiteX143" fmla="*/ 276627 w 695127"/>
                    <a:gd name="connsiteY143" fmla="*/ 242208 h 545146"/>
                    <a:gd name="connsiteX144" fmla="*/ 287989 w 695127"/>
                    <a:gd name="connsiteY144" fmla="*/ 229009 h 545146"/>
                    <a:gd name="connsiteX145" fmla="*/ 290574 w 695127"/>
                    <a:gd name="connsiteY145" fmla="*/ 233329 h 545146"/>
                    <a:gd name="connsiteX146" fmla="*/ 295405 w 695127"/>
                    <a:gd name="connsiteY146" fmla="*/ 226866 h 545146"/>
                    <a:gd name="connsiteX147" fmla="*/ 288626 w 695127"/>
                    <a:gd name="connsiteY147" fmla="*/ 228040 h 545146"/>
                    <a:gd name="connsiteX148" fmla="*/ 288125 w 695127"/>
                    <a:gd name="connsiteY148" fmla="*/ 228941 h 545146"/>
                    <a:gd name="connsiteX149" fmla="*/ 305338 w 695127"/>
                    <a:gd name="connsiteY149" fmla="*/ 255475 h 545146"/>
                    <a:gd name="connsiteX150" fmla="*/ 301310 w 695127"/>
                    <a:gd name="connsiteY150" fmla="*/ 260570 h 545146"/>
                    <a:gd name="connsiteX151" fmla="*/ 301358 w 695127"/>
                    <a:gd name="connsiteY151" fmla="*/ 260884 h 545146"/>
                    <a:gd name="connsiteX152" fmla="*/ 305474 w 695127"/>
                    <a:gd name="connsiteY152" fmla="*/ 255407 h 545146"/>
                    <a:gd name="connsiteX153" fmla="*/ 318094 w 695127"/>
                    <a:gd name="connsiteY153" fmla="*/ 250508 h 545146"/>
                    <a:gd name="connsiteX154" fmla="*/ 318911 w 695127"/>
                    <a:gd name="connsiteY154" fmla="*/ 242820 h 545146"/>
                    <a:gd name="connsiteX155" fmla="*/ 318231 w 695127"/>
                    <a:gd name="connsiteY155" fmla="*/ 250304 h 545146"/>
                    <a:gd name="connsiteX156" fmla="*/ 360787 w 695127"/>
                    <a:gd name="connsiteY156" fmla="*/ 417196 h 545146"/>
                    <a:gd name="connsiteX157" fmla="*/ 375482 w 695127"/>
                    <a:gd name="connsiteY157" fmla="*/ 392975 h 545146"/>
                    <a:gd name="connsiteX158" fmla="*/ 370924 w 695127"/>
                    <a:gd name="connsiteY158" fmla="*/ 388077 h 545146"/>
                    <a:gd name="connsiteX159" fmla="*/ 346023 w 695127"/>
                    <a:gd name="connsiteY159" fmla="*/ 395152 h 545146"/>
                    <a:gd name="connsiteX160" fmla="*/ 350343 w 695127"/>
                    <a:gd name="connsiteY160" fmla="*/ 411413 h 545146"/>
                    <a:gd name="connsiteX161" fmla="*/ 354085 w 695127"/>
                    <a:gd name="connsiteY161" fmla="*/ 424000 h 545146"/>
                    <a:gd name="connsiteX162" fmla="*/ 360923 w 695127"/>
                    <a:gd name="connsiteY162" fmla="*/ 417264 h 545146"/>
                    <a:gd name="connsiteX163" fmla="*/ 375789 w 695127"/>
                    <a:gd name="connsiteY163" fmla="*/ 342152 h 545146"/>
                    <a:gd name="connsiteX164" fmla="*/ 376537 w 695127"/>
                    <a:gd name="connsiteY164" fmla="*/ 314598 h 545146"/>
                    <a:gd name="connsiteX165" fmla="*/ 372795 w 695127"/>
                    <a:gd name="connsiteY165" fmla="*/ 315210 h 545146"/>
                    <a:gd name="connsiteX166" fmla="*/ 373203 w 695127"/>
                    <a:gd name="connsiteY166" fmla="*/ 311366 h 545146"/>
                    <a:gd name="connsiteX167" fmla="*/ 366400 w 695127"/>
                    <a:gd name="connsiteY167" fmla="*/ 311570 h 545146"/>
                    <a:gd name="connsiteX168" fmla="*/ 350718 w 695127"/>
                    <a:gd name="connsiteY168" fmla="*/ 309461 h 545146"/>
                    <a:gd name="connsiteX169" fmla="*/ 341465 w 695127"/>
                    <a:gd name="connsiteY169" fmla="*/ 318544 h 545146"/>
                    <a:gd name="connsiteX170" fmla="*/ 344016 w 695127"/>
                    <a:gd name="connsiteY170" fmla="*/ 322864 h 545146"/>
                    <a:gd name="connsiteX171" fmla="*/ 340818 w 695127"/>
                    <a:gd name="connsiteY171" fmla="*/ 327184 h 545146"/>
                    <a:gd name="connsiteX172" fmla="*/ 343506 w 695127"/>
                    <a:gd name="connsiteY172" fmla="*/ 332423 h 545146"/>
                    <a:gd name="connsiteX173" fmla="*/ 345003 w 695127"/>
                    <a:gd name="connsiteY173" fmla="*/ 362393 h 545146"/>
                    <a:gd name="connsiteX174" fmla="*/ 358950 w 695127"/>
                    <a:gd name="connsiteY174" fmla="*/ 365795 h 545146"/>
                    <a:gd name="connsiteX175" fmla="*/ 367522 w 695127"/>
                    <a:gd name="connsiteY175" fmla="*/ 358685 h 545146"/>
                    <a:gd name="connsiteX176" fmla="*/ 375789 w 695127"/>
                    <a:gd name="connsiteY176" fmla="*/ 342152 h 545146"/>
                    <a:gd name="connsiteX177" fmla="*/ 356705 w 695127"/>
                    <a:gd name="connsiteY177" fmla="*/ 297147 h 545146"/>
                    <a:gd name="connsiteX178" fmla="*/ 377456 w 695127"/>
                    <a:gd name="connsiteY178" fmla="*/ 287996 h 545146"/>
                    <a:gd name="connsiteX179" fmla="*/ 362826 w 695127"/>
                    <a:gd name="connsiteY179" fmla="*/ 268540 h 545146"/>
                    <a:gd name="connsiteX180" fmla="*/ 358269 w 695127"/>
                    <a:gd name="connsiteY180" fmla="*/ 268504 h 545146"/>
                    <a:gd name="connsiteX181" fmla="*/ 349323 w 695127"/>
                    <a:gd name="connsiteY181" fmla="*/ 272858 h 545146"/>
                    <a:gd name="connsiteX182" fmla="*/ 347724 w 695127"/>
                    <a:gd name="connsiteY182" fmla="*/ 288234 h 545146"/>
                    <a:gd name="connsiteX183" fmla="*/ 356773 w 695127"/>
                    <a:gd name="connsiteY183" fmla="*/ 297011 h 545146"/>
                    <a:gd name="connsiteX184" fmla="*/ 341975 w 695127"/>
                    <a:gd name="connsiteY184" fmla="*/ 183289 h 545146"/>
                    <a:gd name="connsiteX185" fmla="*/ 341431 w 695127"/>
                    <a:gd name="connsiteY185" fmla="*/ 186215 h 545146"/>
                    <a:gd name="connsiteX186" fmla="*/ 346125 w 695127"/>
                    <a:gd name="connsiteY186" fmla="*/ 185466 h 545146"/>
                    <a:gd name="connsiteX187" fmla="*/ 342043 w 695127"/>
                    <a:gd name="connsiteY187" fmla="*/ 183153 h 545146"/>
                    <a:gd name="connsiteX188" fmla="*/ 337417 w 695127"/>
                    <a:gd name="connsiteY188" fmla="*/ 93278 h 545146"/>
                    <a:gd name="connsiteX189" fmla="*/ 336090 w 695127"/>
                    <a:gd name="connsiteY189" fmla="*/ 97292 h 545146"/>
                    <a:gd name="connsiteX190" fmla="*/ 342894 w 695127"/>
                    <a:gd name="connsiteY190" fmla="*/ 97292 h 545146"/>
                    <a:gd name="connsiteX191" fmla="*/ 342247 w 695127"/>
                    <a:gd name="connsiteY191" fmla="*/ 92700 h 545146"/>
                    <a:gd name="connsiteX192" fmla="*/ 337485 w 695127"/>
                    <a:gd name="connsiteY192" fmla="*/ 93142 h 545146"/>
                    <a:gd name="connsiteX193" fmla="*/ 350105 w 695127"/>
                    <a:gd name="connsiteY193" fmla="*/ 173458 h 545146"/>
                    <a:gd name="connsiteX194" fmla="*/ 356909 w 695127"/>
                    <a:gd name="connsiteY194" fmla="*/ 179887 h 545146"/>
                    <a:gd name="connsiteX195" fmla="*/ 359698 w 695127"/>
                    <a:gd name="connsiteY195" fmla="*/ 172811 h 545146"/>
                    <a:gd name="connsiteX196" fmla="*/ 350173 w 695127"/>
                    <a:gd name="connsiteY196" fmla="*/ 173322 h 545146"/>
                    <a:gd name="connsiteX197" fmla="*/ 395485 w 695127"/>
                    <a:gd name="connsiteY197" fmla="*/ 378484 h 545146"/>
                    <a:gd name="connsiteX198" fmla="*/ 395485 w 695127"/>
                    <a:gd name="connsiteY198" fmla="*/ 378484 h 545146"/>
                    <a:gd name="connsiteX199" fmla="*/ 399941 w 695127"/>
                    <a:gd name="connsiteY199" fmla="*/ 408895 h 545146"/>
                    <a:gd name="connsiteX200" fmla="*/ 423754 w 695127"/>
                    <a:gd name="connsiteY200" fmla="*/ 401105 h 545146"/>
                    <a:gd name="connsiteX201" fmla="*/ 418787 w 695127"/>
                    <a:gd name="connsiteY201" fmla="*/ 386852 h 545146"/>
                    <a:gd name="connsiteX202" fmla="*/ 392083 w 695127"/>
                    <a:gd name="connsiteY202" fmla="*/ 400799 h 545146"/>
                    <a:gd name="connsiteX203" fmla="*/ 397016 w 695127"/>
                    <a:gd name="connsiteY203" fmla="*/ 408453 h 545146"/>
                    <a:gd name="connsiteX204" fmla="*/ 395553 w 695127"/>
                    <a:gd name="connsiteY204" fmla="*/ 411549 h 545146"/>
                    <a:gd name="connsiteX205" fmla="*/ 403037 w 695127"/>
                    <a:gd name="connsiteY205" fmla="*/ 416890 h 545146"/>
                    <a:gd name="connsiteX206" fmla="*/ 400009 w 695127"/>
                    <a:gd name="connsiteY206" fmla="*/ 408759 h 545146"/>
                    <a:gd name="connsiteX207" fmla="*/ 420692 w 695127"/>
                    <a:gd name="connsiteY207" fmla="*/ 308169 h 545146"/>
                    <a:gd name="connsiteX208" fmla="*/ 421202 w 695127"/>
                    <a:gd name="connsiteY208" fmla="*/ 311842 h 545146"/>
                    <a:gd name="connsiteX209" fmla="*/ 424162 w 695127"/>
                    <a:gd name="connsiteY209" fmla="*/ 312319 h 545146"/>
                    <a:gd name="connsiteX210" fmla="*/ 420760 w 695127"/>
                    <a:gd name="connsiteY210" fmla="*/ 308135 h 545146"/>
                    <a:gd name="connsiteX211" fmla="*/ 441103 w 695127"/>
                    <a:gd name="connsiteY211" fmla="*/ 73445 h 545146"/>
                    <a:gd name="connsiteX212" fmla="*/ 439504 w 695127"/>
                    <a:gd name="connsiteY212" fmla="*/ 68989 h 545146"/>
                    <a:gd name="connsiteX213" fmla="*/ 431102 w 695127"/>
                    <a:gd name="connsiteY213" fmla="*/ 70350 h 545146"/>
                    <a:gd name="connsiteX214" fmla="*/ 441035 w 695127"/>
                    <a:gd name="connsiteY214" fmla="*/ 73411 h 545146"/>
                    <a:gd name="connsiteX215" fmla="*/ 447226 w 695127"/>
                    <a:gd name="connsiteY215" fmla="*/ 167743 h 545146"/>
                    <a:gd name="connsiteX216" fmla="*/ 452703 w 695127"/>
                    <a:gd name="connsiteY216" fmla="*/ 165906 h 545146"/>
                    <a:gd name="connsiteX217" fmla="*/ 450968 w 695127"/>
                    <a:gd name="connsiteY217" fmla="*/ 160531 h 545146"/>
                    <a:gd name="connsiteX218" fmla="*/ 447226 w 695127"/>
                    <a:gd name="connsiteY218" fmla="*/ 167743 h 545146"/>
                    <a:gd name="connsiteX219" fmla="*/ 485326 w 695127"/>
                    <a:gd name="connsiteY219" fmla="*/ 376408 h 545146"/>
                    <a:gd name="connsiteX220" fmla="*/ 487367 w 695127"/>
                    <a:gd name="connsiteY220" fmla="*/ 383620 h 545146"/>
                    <a:gd name="connsiteX221" fmla="*/ 494545 w 695127"/>
                    <a:gd name="connsiteY221" fmla="*/ 373925 h 545146"/>
                    <a:gd name="connsiteX222" fmla="*/ 485258 w 695127"/>
                    <a:gd name="connsiteY222" fmla="*/ 376408 h 545146"/>
                    <a:gd name="connsiteX223" fmla="*/ 471039 w 695127"/>
                    <a:gd name="connsiteY223" fmla="*/ 179853 h 545146"/>
                    <a:gd name="connsiteX224" fmla="*/ 479577 w 695127"/>
                    <a:gd name="connsiteY224" fmla="*/ 179377 h 545146"/>
                    <a:gd name="connsiteX225" fmla="*/ 482367 w 695127"/>
                    <a:gd name="connsiteY225" fmla="*/ 172335 h 545146"/>
                    <a:gd name="connsiteX226" fmla="*/ 477706 w 695127"/>
                    <a:gd name="connsiteY226" fmla="*/ 166484 h 545146"/>
                    <a:gd name="connsiteX227" fmla="*/ 471039 w 695127"/>
                    <a:gd name="connsiteY227" fmla="*/ 179853 h 545146"/>
                    <a:gd name="connsiteX228" fmla="*/ 491824 w 695127"/>
                    <a:gd name="connsiteY228" fmla="*/ 276362 h 545146"/>
                    <a:gd name="connsiteX229" fmla="*/ 496994 w 695127"/>
                    <a:gd name="connsiteY229" fmla="*/ 272654 h 545146"/>
                    <a:gd name="connsiteX230" fmla="*/ 494477 w 695127"/>
                    <a:gd name="connsiteY230" fmla="*/ 268368 h 545146"/>
                    <a:gd name="connsiteX231" fmla="*/ 488728 w 695127"/>
                    <a:gd name="connsiteY231" fmla="*/ 268368 h 545146"/>
                    <a:gd name="connsiteX232" fmla="*/ 491722 w 695127"/>
                    <a:gd name="connsiteY232" fmla="*/ 276362 h 545146"/>
                    <a:gd name="connsiteX233" fmla="*/ 464133 w 695127"/>
                    <a:gd name="connsiteY233" fmla="*/ 93278 h 545146"/>
                    <a:gd name="connsiteX234" fmla="*/ 476277 w 695127"/>
                    <a:gd name="connsiteY234" fmla="*/ 111103 h 545146"/>
                    <a:gd name="connsiteX235" fmla="*/ 488286 w 695127"/>
                    <a:gd name="connsiteY235" fmla="*/ 101578 h 545146"/>
                    <a:gd name="connsiteX236" fmla="*/ 472536 w 695127"/>
                    <a:gd name="connsiteY236" fmla="*/ 85284 h 545146"/>
                    <a:gd name="connsiteX237" fmla="*/ 464031 w 695127"/>
                    <a:gd name="connsiteY237" fmla="*/ 93278 h 545146"/>
                    <a:gd name="connsiteX238" fmla="*/ 510159 w 695127"/>
                    <a:gd name="connsiteY238" fmla="*/ 244997 h 545146"/>
                    <a:gd name="connsiteX239" fmla="*/ 522304 w 695127"/>
                    <a:gd name="connsiteY239" fmla="*/ 249590 h 545146"/>
                    <a:gd name="connsiteX240" fmla="*/ 510057 w 695127"/>
                    <a:gd name="connsiteY240" fmla="*/ 244997 h 545146"/>
                    <a:gd name="connsiteX241" fmla="*/ 514990 w 695127"/>
                    <a:gd name="connsiteY241" fmla="*/ 153761 h 545146"/>
                    <a:gd name="connsiteX242" fmla="*/ 520569 w 695127"/>
                    <a:gd name="connsiteY242" fmla="*/ 146244 h 545146"/>
                    <a:gd name="connsiteX243" fmla="*/ 507642 w 695127"/>
                    <a:gd name="connsiteY243" fmla="*/ 142842 h 545146"/>
                    <a:gd name="connsiteX244" fmla="*/ 514888 w 695127"/>
                    <a:gd name="connsiteY244" fmla="*/ 153761 h 545146"/>
                    <a:gd name="connsiteX245" fmla="*/ 563057 w 695127"/>
                    <a:gd name="connsiteY245" fmla="*/ 301331 h 545146"/>
                    <a:gd name="connsiteX246" fmla="*/ 538224 w 695127"/>
                    <a:gd name="connsiteY246" fmla="*/ 313986 h 545146"/>
                    <a:gd name="connsiteX247" fmla="*/ 555029 w 695127"/>
                    <a:gd name="connsiteY247" fmla="*/ 330994 h 545146"/>
                    <a:gd name="connsiteX248" fmla="*/ 563057 w 695127"/>
                    <a:gd name="connsiteY248" fmla="*/ 301331 h 545146"/>
                    <a:gd name="connsiteX249" fmla="*/ 516657 w 695127"/>
                    <a:gd name="connsiteY249" fmla="*/ 81065 h 545146"/>
                    <a:gd name="connsiteX250" fmla="*/ 507574 w 695127"/>
                    <a:gd name="connsiteY250" fmla="*/ 71234 h 545146"/>
                    <a:gd name="connsiteX251" fmla="*/ 516657 w 695127"/>
                    <a:gd name="connsiteY251" fmla="*/ 80895 h 545146"/>
                    <a:gd name="connsiteX252" fmla="*/ 529073 w 695127"/>
                    <a:gd name="connsiteY252" fmla="*/ 100694 h 545146"/>
                    <a:gd name="connsiteX253" fmla="*/ 539074 w 695127"/>
                    <a:gd name="connsiteY253" fmla="*/ 103789 h 545146"/>
                    <a:gd name="connsiteX254" fmla="*/ 536251 w 695127"/>
                    <a:gd name="connsiteY254" fmla="*/ 97666 h 545146"/>
                    <a:gd name="connsiteX255" fmla="*/ 529073 w 695127"/>
                    <a:gd name="connsiteY255" fmla="*/ 100626 h 545146"/>
                    <a:gd name="connsiteX256" fmla="*/ 550641 w 695127"/>
                    <a:gd name="connsiteY256" fmla="*/ 222410 h 545146"/>
                    <a:gd name="connsiteX257" fmla="*/ 558328 w 695127"/>
                    <a:gd name="connsiteY257" fmla="*/ 223022 h 545146"/>
                    <a:gd name="connsiteX258" fmla="*/ 559383 w 695127"/>
                    <a:gd name="connsiteY258" fmla="*/ 217205 h 545146"/>
                    <a:gd name="connsiteX259" fmla="*/ 551797 w 695127"/>
                    <a:gd name="connsiteY259" fmla="*/ 217511 h 545146"/>
                    <a:gd name="connsiteX260" fmla="*/ 550641 w 695127"/>
                    <a:gd name="connsiteY260" fmla="*/ 222239 h 545146"/>
                    <a:gd name="connsiteX261" fmla="*/ 578365 w 695127"/>
                    <a:gd name="connsiteY261" fmla="*/ 295004 h 545146"/>
                    <a:gd name="connsiteX262" fmla="*/ 573194 w 695127"/>
                    <a:gd name="connsiteY262" fmla="*/ 305209 h 545146"/>
                    <a:gd name="connsiteX263" fmla="*/ 610240 w 695127"/>
                    <a:gd name="connsiteY263" fmla="*/ 304631 h 545146"/>
                    <a:gd name="connsiteX264" fmla="*/ 605716 w 695127"/>
                    <a:gd name="connsiteY264" fmla="*/ 293167 h 545146"/>
                    <a:gd name="connsiteX265" fmla="*/ 599354 w 695127"/>
                    <a:gd name="connsiteY265" fmla="*/ 288608 h 545146"/>
                    <a:gd name="connsiteX266" fmla="*/ 587924 w 695127"/>
                    <a:gd name="connsiteY266" fmla="*/ 288608 h 545146"/>
                    <a:gd name="connsiteX267" fmla="*/ 578365 w 695127"/>
                    <a:gd name="connsiteY267" fmla="*/ 294833 h 545146"/>
                    <a:gd name="connsiteX268" fmla="*/ 628609 w 695127"/>
                    <a:gd name="connsiteY268" fmla="*/ 358957 h 545146"/>
                    <a:gd name="connsiteX269" fmla="*/ 638815 w 695127"/>
                    <a:gd name="connsiteY269" fmla="*/ 350657 h 545146"/>
                    <a:gd name="connsiteX270" fmla="*/ 631399 w 695127"/>
                    <a:gd name="connsiteY270" fmla="*/ 345350 h 545146"/>
                    <a:gd name="connsiteX271" fmla="*/ 628609 w 695127"/>
                    <a:gd name="connsiteY271" fmla="*/ 358787 h 545146"/>
                    <a:gd name="connsiteX272" fmla="*/ 636434 w 695127"/>
                    <a:gd name="connsiteY272" fmla="*/ 360488 h 545146"/>
                    <a:gd name="connsiteX273" fmla="*/ 657525 w 695127"/>
                    <a:gd name="connsiteY273" fmla="*/ 381341 h 545146"/>
                    <a:gd name="connsiteX274" fmla="*/ 653783 w 695127"/>
                    <a:gd name="connsiteY274" fmla="*/ 355657 h 545146"/>
                    <a:gd name="connsiteX275" fmla="*/ 645278 w 695127"/>
                    <a:gd name="connsiteY275" fmla="*/ 356134 h 545146"/>
                    <a:gd name="connsiteX276" fmla="*/ 636434 w 695127"/>
                    <a:gd name="connsiteY276" fmla="*/ 360318 h 545146"/>
                    <a:gd name="connsiteX277" fmla="*/ 260978 w 695127"/>
                    <a:gd name="connsiteY277" fmla="*/ 352902 h 545146"/>
                    <a:gd name="connsiteX278" fmla="*/ 258155 w 695127"/>
                    <a:gd name="connsiteY278" fmla="*/ 340145 h 545146"/>
                    <a:gd name="connsiteX279" fmla="*/ 252236 w 695127"/>
                    <a:gd name="connsiteY279" fmla="*/ 339227 h 545146"/>
                    <a:gd name="connsiteX280" fmla="*/ 271864 w 695127"/>
                    <a:gd name="connsiteY280" fmla="*/ 328375 h 545146"/>
                    <a:gd name="connsiteX281" fmla="*/ 231893 w 695127"/>
                    <a:gd name="connsiteY281" fmla="*/ 305685 h 545146"/>
                    <a:gd name="connsiteX282" fmla="*/ 230396 w 695127"/>
                    <a:gd name="connsiteY282" fmla="*/ 302284 h 545146"/>
                    <a:gd name="connsiteX283" fmla="*/ 232404 w 695127"/>
                    <a:gd name="connsiteY283" fmla="*/ 296262 h 545146"/>
                    <a:gd name="connsiteX284" fmla="*/ 225260 w 695127"/>
                    <a:gd name="connsiteY284" fmla="*/ 287010 h 545146"/>
                    <a:gd name="connsiteX285" fmla="*/ 212333 w 695127"/>
                    <a:gd name="connsiteY285" fmla="*/ 284424 h 545146"/>
                    <a:gd name="connsiteX286" fmla="*/ 198420 w 695127"/>
                    <a:gd name="connsiteY286" fmla="*/ 293235 h 545146"/>
                    <a:gd name="connsiteX287" fmla="*/ 198420 w 695127"/>
                    <a:gd name="connsiteY287" fmla="*/ 293235 h 545146"/>
                    <a:gd name="connsiteX288" fmla="*/ 195324 w 695127"/>
                    <a:gd name="connsiteY288" fmla="*/ 297827 h 545146"/>
                    <a:gd name="connsiteX289" fmla="*/ 169913 w 695127"/>
                    <a:gd name="connsiteY289" fmla="*/ 298133 h 545146"/>
                    <a:gd name="connsiteX290" fmla="*/ 166171 w 695127"/>
                    <a:gd name="connsiteY290" fmla="*/ 305413 h 545146"/>
                    <a:gd name="connsiteX291" fmla="*/ 195562 w 695127"/>
                    <a:gd name="connsiteY291" fmla="*/ 321368 h 545146"/>
                    <a:gd name="connsiteX292" fmla="*/ 196647 w 695127"/>
                    <a:gd name="connsiteY292" fmla="*/ 317375 h 545146"/>
                    <a:gd name="connsiteX293" fmla="*/ 196685 w 695127"/>
                    <a:gd name="connsiteY293" fmla="*/ 317353 h 545146"/>
                    <a:gd name="connsiteX294" fmla="*/ 200325 w 695127"/>
                    <a:gd name="connsiteY294" fmla="*/ 319462 h 545146"/>
                    <a:gd name="connsiteX295" fmla="*/ 206176 w 695127"/>
                    <a:gd name="connsiteY295" fmla="*/ 316298 h 545146"/>
                    <a:gd name="connsiteX296" fmla="*/ 214170 w 695127"/>
                    <a:gd name="connsiteY296" fmla="*/ 323102 h 545146"/>
                    <a:gd name="connsiteX297" fmla="*/ 207162 w 695127"/>
                    <a:gd name="connsiteY297" fmla="*/ 328069 h 545146"/>
                    <a:gd name="connsiteX298" fmla="*/ 215939 w 695127"/>
                    <a:gd name="connsiteY298" fmla="*/ 341676 h 545146"/>
                    <a:gd name="connsiteX299" fmla="*/ 212163 w 695127"/>
                    <a:gd name="connsiteY299" fmla="*/ 348922 h 545146"/>
                    <a:gd name="connsiteX300" fmla="*/ 212605 w 695127"/>
                    <a:gd name="connsiteY300" fmla="*/ 358345 h 545146"/>
                    <a:gd name="connsiteX301" fmla="*/ 216007 w 695127"/>
                    <a:gd name="connsiteY301" fmla="*/ 360624 h 545146"/>
                    <a:gd name="connsiteX302" fmla="*/ 212605 w 695127"/>
                    <a:gd name="connsiteY302" fmla="*/ 363108 h 545146"/>
                    <a:gd name="connsiteX303" fmla="*/ 227165 w 695127"/>
                    <a:gd name="connsiteY303" fmla="*/ 383518 h 545146"/>
                    <a:gd name="connsiteX304" fmla="*/ 253937 w 695127"/>
                    <a:gd name="connsiteY304" fmla="*/ 375252 h 545146"/>
                    <a:gd name="connsiteX305" fmla="*/ 260978 w 695127"/>
                    <a:gd name="connsiteY305" fmla="*/ 352732 h 545146"/>
                    <a:gd name="connsiteX306" fmla="*/ 420862 w 695127"/>
                    <a:gd name="connsiteY306" fmla="*/ 196794 h 545146"/>
                    <a:gd name="connsiteX307" fmla="*/ 416474 w 695127"/>
                    <a:gd name="connsiteY307" fmla="*/ 199414 h 545146"/>
                    <a:gd name="connsiteX308" fmla="*/ 415283 w 695127"/>
                    <a:gd name="connsiteY308" fmla="*/ 204346 h 545146"/>
                    <a:gd name="connsiteX309" fmla="*/ 397084 w 695127"/>
                    <a:gd name="connsiteY309" fmla="*/ 204346 h 545146"/>
                    <a:gd name="connsiteX310" fmla="*/ 397084 w 695127"/>
                    <a:gd name="connsiteY310" fmla="*/ 210027 h 545146"/>
                    <a:gd name="connsiteX311" fmla="*/ 390280 w 695127"/>
                    <a:gd name="connsiteY311" fmla="*/ 215878 h 545146"/>
                    <a:gd name="connsiteX312" fmla="*/ 380075 w 695127"/>
                    <a:gd name="connsiteY312" fmla="*/ 218498 h 545146"/>
                    <a:gd name="connsiteX313" fmla="*/ 378510 w 695127"/>
                    <a:gd name="connsiteY313" fmla="*/ 233908 h 545146"/>
                    <a:gd name="connsiteX314" fmla="*/ 372217 w 695127"/>
                    <a:gd name="connsiteY314" fmla="*/ 236833 h 545146"/>
                    <a:gd name="connsiteX315" fmla="*/ 377320 w 695127"/>
                    <a:gd name="connsiteY315" fmla="*/ 245439 h 545146"/>
                    <a:gd name="connsiteX316" fmla="*/ 367114 w 695127"/>
                    <a:gd name="connsiteY316" fmla="*/ 255645 h 545146"/>
                    <a:gd name="connsiteX317" fmla="*/ 379327 w 695127"/>
                    <a:gd name="connsiteY317" fmla="*/ 260237 h 545146"/>
                    <a:gd name="connsiteX318" fmla="*/ 375346 w 695127"/>
                    <a:gd name="connsiteY318" fmla="*/ 272280 h 545146"/>
                    <a:gd name="connsiteX319" fmla="*/ 377728 w 695127"/>
                    <a:gd name="connsiteY319" fmla="*/ 275681 h 545146"/>
                    <a:gd name="connsiteX320" fmla="*/ 387355 w 695127"/>
                    <a:gd name="connsiteY320" fmla="*/ 282485 h 545146"/>
                    <a:gd name="connsiteX321" fmla="*/ 397560 w 695127"/>
                    <a:gd name="connsiteY321" fmla="*/ 287384 h 545146"/>
                    <a:gd name="connsiteX322" fmla="*/ 413311 w 695127"/>
                    <a:gd name="connsiteY322" fmla="*/ 290411 h 545146"/>
                    <a:gd name="connsiteX323" fmla="*/ 427122 w 695127"/>
                    <a:gd name="connsiteY323" fmla="*/ 292827 h 545146"/>
                    <a:gd name="connsiteX324" fmla="*/ 440729 w 695127"/>
                    <a:gd name="connsiteY324" fmla="*/ 295276 h 545146"/>
                    <a:gd name="connsiteX325" fmla="*/ 439300 w 695127"/>
                    <a:gd name="connsiteY325" fmla="*/ 324735 h 545146"/>
                    <a:gd name="connsiteX326" fmla="*/ 440593 w 695127"/>
                    <a:gd name="connsiteY326" fmla="*/ 326232 h 545146"/>
                    <a:gd name="connsiteX327" fmla="*/ 423801 w 695127"/>
                    <a:gd name="connsiteY327" fmla="*/ 349056 h 545146"/>
                    <a:gd name="connsiteX328" fmla="*/ 424128 w 695127"/>
                    <a:gd name="connsiteY328" fmla="*/ 350725 h 545146"/>
                    <a:gd name="connsiteX329" fmla="*/ 430557 w 695127"/>
                    <a:gd name="connsiteY329" fmla="*/ 355317 h 545146"/>
                    <a:gd name="connsiteX330" fmla="*/ 439368 w 695127"/>
                    <a:gd name="connsiteY330" fmla="*/ 356678 h 545146"/>
                    <a:gd name="connsiteX331" fmla="*/ 447703 w 695127"/>
                    <a:gd name="connsiteY331" fmla="*/ 331607 h 545146"/>
                    <a:gd name="connsiteX332" fmla="*/ 478795 w 695127"/>
                    <a:gd name="connsiteY332" fmla="*/ 333206 h 545146"/>
                    <a:gd name="connsiteX333" fmla="*/ 492402 w 695127"/>
                    <a:gd name="connsiteY333" fmla="*/ 328103 h 545146"/>
                    <a:gd name="connsiteX334" fmla="*/ 492912 w 695127"/>
                    <a:gd name="connsiteY334" fmla="*/ 325178 h 545146"/>
                    <a:gd name="connsiteX335" fmla="*/ 507438 w 695127"/>
                    <a:gd name="connsiteY335" fmla="*/ 313305 h 545146"/>
                    <a:gd name="connsiteX336" fmla="*/ 505295 w 695127"/>
                    <a:gd name="connsiteY336" fmla="*/ 298575 h 545146"/>
                    <a:gd name="connsiteX337" fmla="*/ 500192 w 695127"/>
                    <a:gd name="connsiteY337" fmla="*/ 290003 h 545146"/>
                    <a:gd name="connsiteX338" fmla="*/ 496790 w 695127"/>
                    <a:gd name="connsiteY338" fmla="*/ 284968 h 545146"/>
                    <a:gd name="connsiteX339" fmla="*/ 491858 w 695127"/>
                    <a:gd name="connsiteY339" fmla="*/ 283914 h 545146"/>
                    <a:gd name="connsiteX340" fmla="*/ 491177 w 695127"/>
                    <a:gd name="connsiteY340" fmla="*/ 279322 h 545146"/>
                    <a:gd name="connsiteX341" fmla="*/ 480972 w 695127"/>
                    <a:gd name="connsiteY341" fmla="*/ 275341 h 545146"/>
                    <a:gd name="connsiteX342" fmla="*/ 472706 w 695127"/>
                    <a:gd name="connsiteY342" fmla="*/ 277655 h 545146"/>
                    <a:gd name="connsiteX343" fmla="*/ 470835 w 695127"/>
                    <a:gd name="connsiteY343" fmla="*/ 271361 h 545146"/>
                    <a:gd name="connsiteX344" fmla="*/ 483217 w 695127"/>
                    <a:gd name="connsiteY344" fmla="*/ 251393 h 545146"/>
                    <a:gd name="connsiteX345" fmla="*/ 482401 w 695127"/>
                    <a:gd name="connsiteY345" fmla="*/ 245882 h 545146"/>
                    <a:gd name="connsiteX346" fmla="*/ 478421 w 695127"/>
                    <a:gd name="connsiteY346" fmla="*/ 244657 h 545146"/>
                    <a:gd name="connsiteX347" fmla="*/ 483455 w 695127"/>
                    <a:gd name="connsiteY347" fmla="*/ 240031 h 545146"/>
                    <a:gd name="connsiteX348" fmla="*/ 477876 w 695127"/>
                    <a:gd name="connsiteY348" fmla="*/ 227784 h 545146"/>
                    <a:gd name="connsiteX349" fmla="*/ 480768 w 695127"/>
                    <a:gd name="connsiteY349" fmla="*/ 221627 h 545146"/>
                    <a:gd name="connsiteX350" fmla="*/ 474372 w 695127"/>
                    <a:gd name="connsiteY350" fmla="*/ 223634 h 545146"/>
                    <a:gd name="connsiteX351" fmla="*/ 470494 w 695127"/>
                    <a:gd name="connsiteY351" fmla="*/ 216831 h 545146"/>
                    <a:gd name="connsiteX352" fmla="*/ 473896 w 695127"/>
                    <a:gd name="connsiteY352" fmla="*/ 206829 h 545146"/>
                    <a:gd name="connsiteX353" fmla="*/ 466821 w 695127"/>
                    <a:gd name="connsiteY353" fmla="*/ 210844 h 545146"/>
                    <a:gd name="connsiteX354" fmla="*/ 467229 w 695127"/>
                    <a:gd name="connsiteY354" fmla="*/ 207000 h 545146"/>
                    <a:gd name="connsiteX355" fmla="*/ 458826 w 695127"/>
                    <a:gd name="connsiteY355" fmla="*/ 208394 h 545146"/>
                    <a:gd name="connsiteX356" fmla="*/ 460255 w 695127"/>
                    <a:gd name="connsiteY356" fmla="*/ 205333 h 545146"/>
                    <a:gd name="connsiteX357" fmla="*/ 437327 w 695127"/>
                    <a:gd name="connsiteY357" fmla="*/ 198733 h 545146"/>
                    <a:gd name="connsiteX358" fmla="*/ 439980 w 695127"/>
                    <a:gd name="connsiteY358" fmla="*/ 197372 h 545146"/>
                    <a:gd name="connsiteX359" fmla="*/ 432122 w 695127"/>
                    <a:gd name="connsiteY359" fmla="*/ 195842 h 545146"/>
                    <a:gd name="connsiteX360" fmla="*/ 426884 w 695127"/>
                    <a:gd name="connsiteY360" fmla="*/ 199515 h 545146"/>
                    <a:gd name="connsiteX361" fmla="*/ 420726 w 695127"/>
                    <a:gd name="connsiteY361" fmla="*/ 196624 h 54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695127" h="545146">
                      <a:moveTo>
                        <a:pt x="237166" y="530883"/>
                      </a:moveTo>
                      <a:cubicBezTo>
                        <a:pt x="239182" y="534516"/>
                        <a:pt x="240726" y="538391"/>
                        <a:pt x="241758" y="542416"/>
                      </a:cubicBezTo>
                      <a:cubicBezTo>
                        <a:pt x="243085" y="539932"/>
                        <a:pt x="241214" y="543572"/>
                        <a:pt x="242983" y="544116"/>
                      </a:cubicBezTo>
                      <a:cubicBezTo>
                        <a:pt x="250807" y="545171"/>
                        <a:pt x="254923" y="546362"/>
                        <a:pt x="263938" y="542416"/>
                      </a:cubicBezTo>
                      <a:cubicBezTo>
                        <a:pt x="264993" y="536122"/>
                        <a:pt x="270469" y="531904"/>
                        <a:pt x="271422" y="527856"/>
                      </a:cubicBezTo>
                      <a:cubicBezTo>
                        <a:pt x="269517" y="527550"/>
                        <a:pt x="268905" y="525407"/>
                        <a:pt x="267136" y="524828"/>
                      </a:cubicBezTo>
                      <a:cubicBezTo>
                        <a:pt x="270537" y="524148"/>
                        <a:pt x="266829" y="523161"/>
                        <a:pt x="269585" y="521426"/>
                      </a:cubicBezTo>
                      <a:cubicBezTo>
                        <a:pt x="265435" y="522209"/>
                        <a:pt x="263870" y="520882"/>
                        <a:pt x="266183" y="518229"/>
                      </a:cubicBezTo>
                      <a:cubicBezTo>
                        <a:pt x="262475" y="516936"/>
                        <a:pt x="257849" y="516902"/>
                        <a:pt x="254991" y="514419"/>
                      </a:cubicBezTo>
                      <a:cubicBezTo>
                        <a:pt x="248420" y="516018"/>
                        <a:pt x="242540" y="519692"/>
                        <a:pt x="238221" y="524896"/>
                      </a:cubicBezTo>
                      <a:cubicBezTo>
                        <a:pt x="238595" y="526019"/>
                        <a:pt x="239343" y="529965"/>
                        <a:pt x="237166" y="530883"/>
                      </a:cubicBezTo>
                      <a:close/>
                      <a:moveTo>
                        <a:pt x="300303" y="139678"/>
                      </a:moveTo>
                      <a:lnTo>
                        <a:pt x="289009" y="141549"/>
                      </a:lnTo>
                      <a:cubicBezTo>
                        <a:pt x="287048" y="145119"/>
                        <a:pt x="287048" y="149443"/>
                        <a:pt x="289009" y="153013"/>
                      </a:cubicBezTo>
                      <a:cubicBezTo>
                        <a:pt x="282886" y="153217"/>
                        <a:pt x="276389" y="149101"/>
                        <a:pt x="272511" y="148217"/>
                      </a:cubicBezTo>
                      <a:cubicBezTo>
                        <a:pt x="270742" y="149714"/>
                        <a:pt x="271932" y="153319"/>
                        <a:pt x="269551" y="154340"/>
                      </a:cubicBezTo>
                      <a:cubicBezTo>
                        <a:pt x="260944" y="156449"/>
                        <a:pt x="256250" y="161416"/>
                        <a:pt x="248324" y="167301"/>
                      </a:cubicBezTo>
                      <a:cubicBezTo>
                        <a:pt x="247916" y="170056"/>
                        <a:pt x="249991" y="169512"/>
                        <a:pt x="249957" y="171791"/>
                      </a:cubicBezTo>
                      <a:cubicBezTo>
                        <a:pt x="246181" y="174648"/>
                        <a:pt x="242065" y="177234"/>
                        <a:pt x="241895" y="182575"/>
                      </a:cubicBezTo>
                      <a:cubicBezTo>
                        <a:pt x="243017" y="182575"/>
                        <a:pt x="244514" y="181996"/>
                        <a:pt x="244820" y="183051"/>
                      </a:cubicBezTo>
                      <a:cubicBezTo>
                        <a:pt x="242949" y="185772"/>
                        <a:pt x="241758" y="194413"/>
                        <a:pt x="248630" y="195671"/>
                      </a:cubicBezTo>
                      <a:cubicBezTo>
                        <a:pt x="247143" y="197647"/>
                        <a:pt x="244772" y="198755"/>
                        <a:pt x="242303" y="198631"/>
                      </a:cubicBezTo>
                      <a:cubicBezTo>
                        <a:pt x="242745" y="200332"/>
                        <a:pt x="241520" y="200842"/>
                        <a:pt x="241895" y="202475"/>
                      </a:cubicBezTo>
                      <a:cubicBezTo>
                        <a:pt x="244644" y="203741"/>
                        <a:pt x="247774" y="203899"/>
                        <a:pt x="250637" y="202917"/>
                      </a:cubicBezTo>
                      <a:cubicBezTo>
                        <a:pt x="256488" y="209721"/>
                        <a:pt x="256182" y="213361"/>
                        <a:pt x="262645" y="218940"/>
                      </a:cubicBezTo>
                      <a:cubicBezTo>
                        <a:pt x="267536" y="217376"/>
                        <a:pt x="272875" y="219183"/>
                        <a:pt x="275810" y="223396"/>
                      </a:cubicBezTo>
                      <a:cubicBezTo>
                        <a:pt x="288669" y="222840"/>
                        <a:pt x="301297" y="219790"/>
                        <a:pt x="312992" y="214416"/>
                      </a:cubicBezTo>
                      <a:cubicBezTo>
                        <a:pt x="317314" y="206505"/>
                        <a:pt x="322731" y="199245"/>
                        <a:pt x="329082" y="192848"/>
                      </a:cubicBezTo>
                      <a:cubicBezTo>
                        <a:pt x="328266" y="190603"/>
                        <a:pt x="326123" y="190160"/>
                        <a:pt x="325442" y="187745"/>
                      </a:cubicBezTo>
                      <a:cubicBezTo>
                        <a:pt x="327356" y="179370"/>
                        <a:pt x="324205" y="170648"/>
                        <a:pt x="317380" y="165429"/>
                      </a:cubicBezTo>
                      <a:cubicBezTo>
                        <a:pt x="312573" y="160962"/>
                        <a:pt x="307395" y="156910"/>
                        <a:pt x="301902" y="153319"/>
                      </a:cubicBezTo>
                      <a:cubicBezTo>
                        <a:pt x="302897" y="152078"/>
                        <a:pt x="303807" y="150771"/>
                        <a:pt x="304623" y="149407"/>
                      </a:cubicBezTo>
                      <a:cubicBezTo>
                        <a:pt x="301222" y="148285"/>
                        <a:pt x="303025" y="145427"/>
                        <a:pt x="304623" y="143692"/>
                      </a:cubicBezTo>
                      <a:cubicBezTo>
                        <a:pt x="301800" y="144373"/>
                        <a:pt x="301154" y="141889"/>
                        <a:pt x="300303" y="139712"/>
                      </a:cubicBezTo>
                      <a:close/>
                      <a:moveTo>
                        <a:pt x="391539" y="126649"/>
                      </a:moveTo>
                      <a:cubicBezTo>
                        <a:pt x="393410" y="124098"/>
                        <a:pt x="393444" y="120288"/>
                        <a:pt x="398343" y="119846"/>
                      </a:cubicBezTo>
                      <a:cubicBezTo>
                        <a:pt x="396268" y="116920"/>
                        <a:pt x="397526" y="116716"/>
                        <a:pt x="399499" y="114947"/>
                      </a:cubicBezTo>
                      <a:cubicBezTo>
                        <a:pt x="398479" y="114947"/>
                        <a:pt x="397934" y="114165"/>
                        <a:pt x="397390" y="113416"/>
                      </a:cubicBezTo>
                      <a:cubicBezTo>
                        <a:pt x="400214" y="101884"/>
                        <a:pt x="385280" y="103211"/>
                        <a:pt x="379055" y="106034"/>
                      </a:cubicBezTo>
                      <a:cubicBezTo>
                        <a:pt x="378840" y="108656"/>
                        <a:pt x="377621" y="111093"/>
                        <a:pt x="375653" y="112838"/>
                      </a:cubicBezTo>
                      <a:cubicBezTo>
                        <a:pt x="372421" y="112838"/>
                        <a:pt x="370550" y="114471"/>
                        <a:pt x="369189" y="118247"/>
                      </a:cubicBezTo>
                      <a:cubicBezTo>
                        <a:pt x="372081" y="117669"/>
                        <a:pt x="372285" y="120696"/>
                        <a:pt x="375993" y="118995"/>
                      </a:cubicBezTo>
                      <a:cubicBezTo>
                        <a:pt x="376126" y="118867"/>
                        <a:pt x="376251" y="118731"/>
                        <a:pt x="376367" y="118587"/>
                      </a:cubicBezTo>
                      <a:cubicBezTo>
                        <a:pt x="379191" y="123043"/>
                        <a:pt x="385688" y="125084"/>
                        <a:pt x="391539" y="126683"/>
                      </a:cubicBezTo>
                      <a:close/>
                      <a:moveTo>
                        <a:pt x="377490" y="4185"/>
                      </a:moveTo>
                      <a:cubicBezTo>
                        <a:pt x="379088" y="3369"/>
                        <a:pt x="381776" y="6260"/>
                        <a:pt x="382150" y="3437"/>
                      </a:cubicBezTo>
                      <a:cubicBezTo>
                        <a:pt x="378748" y="5512"/>
                        <a:pt x="381266" y="-509"/>
                        <a:pt x="378748" y="35"/>
                      </a:cubicBezTo>
                      <a:cubicBezTo>
                        <a:pt x="378544" y="1702"/>
                        <a:pt x="377796" y="2824"/>
                        <a:pt x="377490" y="4253"/>
                      </a:cubicBezTo>
                      <a:close/>
                      <a:moveTo>
                        <a:pt x="531556" y="390968"/>
                      </a:moveTo>
                      <a:cubicBezTo>
                        <a:pt x="523664" y="389063"/>
                        <a:pt x="516487" y="392158"/>
                        <a:pt x="509479" y="396615"/>
                      </a:cubicBezTo>
                      <a:cubicBezTo>
                        <a:pt x="509105" y="399711"/>
                        <a:pt x="509819" y="402160"/>
                        <a:pt x="507744" y="404439"/>
                      </a:cubicBezTo>
                      <a:cubicBezTo>
                        <a:pt x="510363" y="406310"/>
                        <a:pt x="510261" y="409474"/>
                        <a:pt x="510023" y="413488"/>
                      </a:cubicBezTo>
                      <a:cubicBezTo>
                        <a:pt x="515296" y="418659"/>
                        <a:pt x="521317" y="418659"/>
                        <a:pt x="528937" y="418761"/>
                      </a:cubicBezTo>
                      <a:cubicBezTo>
                        <a:pt x="532268" y="415054"/>
                        <a:pt x="535910" y="411640"/>
                        <a:pt x="539823" y="408555"/>
                      </a:cubicBezTo>
                      <a:cubicBezTo>
                        <a:pt x="537748" y="404507"/>
                        <a:pt x="539245" y="401275"/>
                        <a:pt x="539006" y="396445"/>
                      </a:cubicBezTo>
                      <a:cubicBezTo>
                        <a:pt x="535673" y="395901"/>
                        <a:pt x="532271" y="395084"/>
                        <a:pt x="531556" y="391036"/>
                      </a:cubicBezTo>
                      <a:close/>
                      <a:moveTo>
                        <a:pt x="536863" y="250678"/>
                      </a:moveTo>
                      <a:cubicBezTo>
                        <a:pt x="540809" y="250678"/>
                        <a:pt x="541422" y="248467"/>
                        <a:pt x="540843" y="245338"/>
                      </a:cubicBezTo>
                      <a:cubicBezTo>
                        <a:pt x="539109" y="245814"/>
                        <a:pt x="538632" y="244623"/>
                        <a:pt x="536965" y="245031"/>
                      </a:cubicBezTo>
                      <a:cubicBezTo>
                        <a:pt x="537650" y="246882"/>
                        <a:pt x="537614" y="248922"/>
                        <a:pt x="536863" y="250746"/>
                      </a:cubicBezTo>
                      <a:close/>
                      <a:moveTo>
                        <a:pt x="585645" y="382974"/>
                      </a:moveTo>
                      <a:cubicBezTo>
                        <a:pt x="585561" y="382333"/>
                        <a:pt x="585315" y="381724"/>
                        <a:pt x="584930" y="381205"/>
                      </a:cubicBezTo>
                      <a:cubicBezTo>
                        <a:pt x="587455" y="377580"/>
                        <a:pt x="588286" y="373039"/>
                        <a:pt x="587210" y="368754"/>
                      </a:cubicBezTo>
                      <a:cubicBezTo>
                        <a:pt x="581937" y="357460"/>
                        <a:pt x="568092" y="359807"/>
                        <a:pt x="559689" y="363039"/>
                      </a:cubicBezTo>
                      <a:cubicBezTo>
                        <a:pt x="554893" y="370897"/>
                        <a:pt x="557818" y="372258"/>
                        <a:pt x="557716" y="382226"/>
                      </a:cubicBezTo>
                      <a:cubicBezTo>
                        <a:pt x="561118" y="381001"/>
                        <a:pt x="562037" y="382974"/>
                        <a:pt x="562105" y="386171"/>
                      </a:cubicBezTo>
                      <a:cubicBezTo>
                        <a:pt x="565625" y="387195"/>
                        <a:pt x="569309" y="387530"/>
                        <a:pt x="572956" y="387158"/>
                      </a:cubicBezTo>
                      <a:cubicBezTo>
                        <a:pt x="572982" y="387418"/>
                        <a:pt x="572982" y="387680"/>
                        <a:pt x="572956" y="387940"/>
                      </a:cubicBezTo>
                      <a:cubicBezTo>
                        <a:pt x="577106" y="387056"/>
                        <a:pt x="577413" y="386036"/>
                        <a:pt x="580508" y="387600"/>
                      </a:cubicBezTo>
                      <a:cubicBezTo>
                        <a:pt x="580134" y="384369"/>
                        <a:pt x="584624" y="384845"/>
                        <a:pt x="585645" y="382974"/>
                      </a:cubicBezTo>
                      <a:close/>
                      <a:moveTo>
                        <a:pt x="658987" y="488021"/>
                      </a:moveTo>
                      <a:cubicBezTo>
                        <a:pt x="660348" y="488769"/>
                        <a:pt x="662389" y="488327"/>
                        <a:pt x="663920" y="489075"/>
                      </a:cubicBezTo>
                      <a:cubicBezTo>
                        <a:pt x="664328" y="483224"/>
                        <a:pt x="659736" y="484551"/>
                        <a:pt x="658987" y="487885"/>
                      </a:cubicBezTo>
                      <a:close/>
                      <a:moveTo>
                        <a:pt x="682256" y="471828"/>
                      </a:moveTo>
                      <a:cubicBezTo>
                        <a:pt x="680487" y="470468"/>
                        <a:pt x="679296" y="473155"/>
                        <a:pt x="675792" y="472951"/>
                      </a:cubicBezTo>
                      <a:cubicBezTo>
                        <a:pt x="669805" y="479754"/>
                        <a:pt x="672390" y="483939"/>
                        <a:pt x="678174" y="489450"/>
                      </a:cubicBezTo>
                      <a:cubicBezTo>
                        <a:pt x="698584" y="492477"/>
                        <a:pt x="701102" y="467610"/>
                        <a:pt x="682800" y="469039"/>
                      </a:cubicBezTo>
                      <a:cubicBezTo>
                        <a:pt x="682800" y="469890"/>
                        <a:pt x="683344" y="471420"/>
                        <a:pt x="682256" y="471692"/>
                      </a:cubicBezTo>
                      <a:close/>
                      <a:moveTo>
                        <a:pt x="96" y="230880"/>
                      </a:moveTo>
                      <a:cubicBezTo>
                        <a:pt x="5062" y="231697"/>
                        <a:pt x="1286" y="233057"/>
                        <a:pt x="7171" y="232581"/>
                      </a:cubicBezTo>
                      <a:cubicBezTo>
                        <a:pt x="7882" y="230624"/>
                        <a:pt x="8294" y="228571"/>
                        <a:pt x="8396" y="226492"/>
                      </a:cubicBezTo>
                      <a:cubicBezTo>
                        <a:pt x="6525" y="224553"/>
                        <a:pt x="-925" y="226083"/>
                        <a:pt x="96" y="230744"/>
                      </a:cubicBezTo>
                      <a:close/>
                      <a:moveTo>
                        <a:pt x="61328" y="197100"/>
                      </a:moveTo>
                      <a:cubicBezTo>
                        <a:pt x="61328" y="197611"/>
                        <a:pt x="60681" y="198257"/>
                        <a:pt x="60375" y="197100"/>
                      </a:cubicBezTo>
                      <a:cubicBezTo>
                        <a:pt x="60919" y="197100"/>
                        <a:pt x="61430" y="196760"/>
                        <a:pt x="61158" y="196012"/>
                      </a:cubicBezTo>
                      <a:cubicBezTo>
                        <a:pt x="57756" y="195808"/>
                        <a:pt x="57756" y="197985"/>
                        <a:pt x="54660" y="198053"/>
                      </a:cubicBezTo>
                      <a:cubicBezTo>
                        <a:pt x="55136" y="199754"/>
                        <a:pt x="53912" y="200264"/>
                        <a:pt x="54286" y="201897"/>
                      </a:cubicBezTo>
                      <a:cubicBezTo>
                        <a:pt x="56089" y="201897"/>
                        <a:pt x="55375" y="204856"/>
                        <a:pt x="57518" y="204210"/>
                      </a:cubicBezTo>
                      <a:cubicBezTo>
                        <a:pt x="57518" y="202747"/>
                        <a:pt x="59525" y="203224"/>
                        <a:pt x="60375" y="203734"/>
                      </a:cubicBezTo>
                      <a:cubicBezTo>
                        <a:pt x="56769" y="196080"/>
                        <a:pt x="63777" y="203393"/>
                        <a:pt x="61260" y="196964"/>
                      </a:cubicBezTo>
                      <a:close/>
                      <a:moveTo>
                        <a:pt x="121573" y="237479"/>
                      </a:moveTo>
                      <a:cubicBezTo>
                        <a:pt x="122152" y="229689"/>
                        <a:pt x="115756" y="231254"/>
                        <a:pt x="114123" y="226390"/>
                      </a:cubicBezTo>
                      <a:cubicBezTo>
                        <a:pt x="114668" y="226390"/>
                        <a:pt x="115076" y="225471"/>
                        <a:pt x="114123" y="225471"/>
                      </a:cubicBezTo>
                      <a:cubicBezTo>
                        <a:pt x="108681" y="227138"/>
                        <a:pt x="100142" y="228873"/>
                        <a:pt x="100516" y="238160"/>
                      </a:cubicBezTo>
                      <a:cubicBezTo>
                        <a:pt x="104462" y="242752"/>
                        <a:pt x="108817" y="246630"/>
                        <a:pt x="115926" y="244147"/>
                      </a:cubicBezTo>
                      <a:cubicBezTo>
                        <a:pt x="117729" y="240949"/>
                        <a:pt x="119668" y="236119"/>
                        <a:pt x="121505" y="237343"/>
                      </a:cubicBezTo>
                      <a:close/>
                      <a:moveTo>
                        <a:pt x="325681" y="437402"/>
                      </a:moveTo>
                      <a:cubicBezTo>
                        <a:pt x="315169" y="437402"/>
                        <a:pt x="308910" y="447846"/>
                        <a:pt x="309080" y="455364"/>
                      </a:cubicBezTo>
                      <a:cubicBezTo>
                        <a:pt x="318673" y="462576"/>
                        <a:pt x="330715" y="460364"/>
                        <a:pt x="334933" y="448118"/>
                      </a:cubicBezTo>
                      <a:cubicBezTo>
                        <a:pt x="331055" y="444206"/>
                        <a:pt x="328980" y="439137"/>
                        <a:pt x="325578" y="437402"/>
                      </a:cubicBezTo>
                      <a:close/>
                      <a:moveTo>
                        <a:pt x="214510" y="226118"/>
                      </a:moveTo>
                      <a:cubicBezTo>
                        <a:pt x="211414" y="224961"/>
                        <a:pt x="211312" y="223906"/>
                        <a:pt x="211687" y="219960"/>
                      </a:cubicBezTo>
                      <a:cubicBezTo>
                        <a:pt x="205257" y="216184"/>
                        <a:pt x="199882" y="216831"/>
                        <a:pt x="191582" y="214722"/>
                      </a:cubicBezTo>
                      <a:cubicBezTo>
                        <a:pt x="191820" y="219008"/>
                        <a:pt x="189133" y="218770"/>
                        <a:pt x="185425" y="218600"/>
                      </a:cubicBezTo>
                      <a:cubicBezTo>
                        <a:pt x="182737" y="226118"/>
                        <a:pt x="177499" y="232717"/>
                        <a:pt x="183010" y="241766"/>
                      </a:cubicBezTo>
                      <a:cubicBezTo>
                        <a:pt x="192581" y="247392"/>
                        <a:pt x="204562" y="246886"/>
                        <a:pt x="213626" y="240473"/>
                      </a:cubicBezTo>
                      <a:cubicBezTo>
                        <a:pt x="212503" y="234622"/>
                        <a:pt x="215327" y="231594"/>
                        <a:pt x="214408" y="225981"/>
                      </a:cubicBezTo>
                      <a:close/>
                      <a:moveTo>
                        <a:pt x="226246" y="213769"/>
                      </a:moveTo>
                      <a:cubicBezTo>
                        <a:pt x="224551" y="213708"/>
                        <a:pt x="222900" y="214319"/>
                        <a:pt x="221654" y="215470"/>
                      </a:cubicBezTo>
                      <a:lnTo>
                        <a:pt x="222062" y="218225"/>
                      </a:lnTo>
                      <a:cubicBezTo>
                        <a:pt x="224341" y="219926"/>
                        <a:pt x="224681" y="217341"/>
                        <a:pt x="227709" y="217307"/>
                      </a:cubicBezTo>
                      <a:cubicBezTo>
                        <a:pt x="227573" y="215402"/>
                        <a:pt x="226110" y="215300"/>
                        <a:pt x="226110" y="213633"/>
                      </a:cubicBezTo>
                      <a:close/>
                      <a:moveTo>
                        <a:pt x="209237" y="99027"/>
                      </a:moveTo>
                      <a:cubicBezTo>
                        <a:pt x="210259" y="98862"/>
                        <a:pt x="211201" y="98373"/>
                        <a:pt x="211925" y="97632"/>
                      </a:cubicBezTo>
                      <a:cubicBezTo>
                        <a:pt x="211811" y="96139"/>
                        <a:pt x="210882" y="94830"/>
                        <a:pt x="209509" y="94230"/>
                      </a:cubicBezTo>
                      <a:cubicBezTo>
                        <a:pt x="209101" y="95863"/>
                        <a:pt x="206958" y="97224"/>
                        <a:pt x="209305" y="98891"/>
                      </a:cubicBezTo>
                      <a:close/>
                      <a:moveTo>
                        <a:pt x="241214" y="172437"/>
                      </a:moveTo>
                      <a:cubicBezTo>
                        <a:pt x="240024" y="169035"/>
                        <a:pt x="243221" y="169035"/>
                        <a:pt x="244310" y="167198"/>
                      </a:cubicBezTo>
                      <a:cubicBezTo>
                        <a:pt x="243801" y="162788"/>
                        <a:pt x="242510" y="158502"/>
                        <a:pt x="240500" y="154544"/>
                      </a:cubicBezTo>
                      <a:cubicBezTo>
                        <a:pt x="235975" y="155633"/>
                        <a:pt x="229988" y="154544"/>
                        <a:pt x="224647" y="157946"/>
                      </a:cubicBezTo>
                      <a:cubicBezTo>
                        <a:pt x="220803" y="168049"/>
                        <a:pt x="227675" y="174886"/>
                        <a:pt x="241282" y="172301"/>
                      </a:cubicBezTo>
                      <a:close/>
                      <a:moveTo>
                        <a:pt x="249378" y="260884"/>
                      </a:moveTo>
                      <a:cubicBezTo>
                        <a:pt x="245636" y="259591"/>
                        <a:pt x="245670" y="260033"/>
                        <a:pt x="240636" y="260441"/>
                      </a:cubicBezTo>
                      <a:cubicBezTo>
                        <a:pt x="238186" y="266089"/>
                        <a:pt x="244038" y="269082"/>
                        <a:pt x="247814" y="269660"/>
                      </a:cubicBezTo>
                      <a:cubicBezTo>
                        <a:pt x="249931" y="267271"/>
                        <a:pt x="250559" y="263910"/>
                        <a:pt x="249446" y="260918"/>
                      </a:cubicBezTo>
                      <a:close/>
                      <a:moveTo>
                        <a:pt x="256182" y="261632"/>
                      </a:moveTo>
                      <a:cubicBezTo>
                        <a:pt x="258461" y="261632"/>
                        <a:pt x="258393" y="264557"/>
                        <a:pt x="261319" y="263639"/>
                      </a:cubicBezTo>
                      <a:lnTo>
                        <a:pt x="260502" y="258094"/>
                      </a:lnTo>
                      <a:cubicBezTo>
                        <a:pt x="259108" y="259251"/>
                        <a:pt x="255570" y="258945"/>
                        <a:pt x="256318" y="261666"/>
                      </a:cubicBezTo>
                      <a:close/>
                      <a:moveTo>
                        <a:pt x="272953" y="336471"/>
                      </a:moveTo>
                      <a:cubicBezTo>
                        <a:pt x="272170" y="344499"/>
                        <a:pt x="276355" y="348786"/>
                        <a:pt x="276355" y="352970"/>
                      </a:cubicBezTo>
                      <a:lnTo>
                        <a:pt x="281015" y="352153"/>
                      </a:lnTo>
                      <a:cubicBezTo>
                        <a:pt x="287546" y="361475"/>
                        <a:pt x="297139" y="352153"/>
                        <a:pt x="305474" y="348071"/>
                      </a:cubicBezTo>
                      <a:cubicBezTo>
                        <a:pt x="303569" y="345418"/>
                        <a:pt x="305474" y="343955"/>
                        <a:pt x="305474" y="340520"/>
                      </a:cubicBezTo>
                      <a:cubicBezTo>
                        <a:pt x="302072" y="337118"/>
                        <a:pt x="303229" y="329362"/>
                        <a:pt x="296085" y="328885"/>
                      </a:cubicBezTo>
                      <a:cubicBezTo>
                        <a:pt x="290683" y="327799"/>
                        <a:pt x="285097" y="328067"/>
                        <a:pt x="279824" y="329668"/>
                      </a:cubicBezTo>
                      <a:cubicBezTo>
                        <a:pt x="279452" y="333241"/>
                        <a:pt x="276656" y="336080"/>
                        <a:pt x="273089" y="336505"/>
                      </a:cubicBezTo>
                      <a:close/>
                      <a:moveTo>
                        <a:pt x="272442" y="234418"/>
                      </a:moveTo>
                      <a:cubicBezTo>
                        <a:pt x="270265" y="234418"/>
                        <a:pt x="269041" y="235234"/>
                        <a:pt x="269041" y="236901"/>
                      </a:cubicBezTo>
                      <a:cubicBezTo>
                        <a:pt x="270401" y="236901"/>
                        <a:pt x="270844" y="238194"/>
                        <a:pt x="272136" y="238296"/>
                      </a:cubicBezTo>
                      <a:cubicBezTo>
                        <a:pt x="272306" y="236935"/>
                        <a:pt x="273259" y="236221"/>
                        <a:pt x="272578" y="234350"/>
                      </a:cubicBezTo>
                      <a:close/>
                      <a:moveTo>
                        <a:pt x="276491" y="242276"/>
                      </a:moveTo>
                      <a:cubicBezTo>
                        <a:pt x="274246" y="246256"/>
                        <a:pt x="278328" y="251767"/>
                        <a:pt x="282137" y="247991"/>
                      </a:cubicBezTo>
                      <a:cubicBezTo>
                        <a:pt x="282750" y="242820"/>
                        <a:pt x="279280" y="243058"/>
                        <a:pt x="276627" y="242208"/>
                      </a:cubicBezTo>
                      <a:close/>
                      <a:moveTo>
                        <a:pt x="287989" y="229009"/>
                      </a:moveTo>
                      <a:cubicBezTo>
                        <a:pt x="289996" y="229009"/>
                        <a:pt x="288873" y="233023"/>
                        <a:pt x="290574" y="233329"/>
                      </a:cubicBezTo>
                      <a:cubicBezTo>
                        <a:pt x="294894" y="233125"/>
                        <a:pt x="296493" y="230948"/>
                        <a:pt x="295405" y="226866"/>
                      </a:cubicBezTo>
                      <a:cubicBezTo>
                        <a:pt x="293208" y="225318"/>
                        <a:pt x="290174" y="225844"/>
                        <a:pt x="288626" y="228040"/>
                      </a:cubicBezTo>
                      <a:cubicBezTo>
                        <a:pt x="288427" y="228322"/>
                        <a:pt x="288259" y="228624"/>
                        <a:pt x="288125" y="228941"/>
                      </a:cubicBezTo>
                      <a:close/>
                      <a:moveTo>
                        <a:pt x="305338" y="255475"/>
                      </a:moveTo>
                      <a:cubicBezTo>
                        <a:pt x="302819" y="255769"/>
                        <a:pt x="301015" y="258050"/>
                        <a:pt x="301310" y="260570"/>
                      </a:cubicBezTo>
                      <a:cubicBezTo>
                        <a:pt x="301322" y="260675"/>
                        <a:pt x="301338" y="260780"/>
                        <a:pt x="301358" y="260884"/>
                      </a:cubicBezTo>
                      <a:cubicBezTo>
                        <a:pt x="305372" y="260850"/>
                        <a:pt x="306733" y="259013"/>
                        <a:pt x="305474" y="255407"/>
                      </a:cubicBezTo>
                      <a:close/>
                      <a:moveTo>
                        <a:pt x="318094" y="250508"/>
                      </a:moveTo>
                      <a:cubicBezTo>
                        <a:pt x="319622" y="248239"/>
                        <a:pt x="319928" y="245360"/>
                        <a:pt x="318911" y="242820"/>
                      </a:cubicBezTo>
                      <a:cubicBezTo>
                        <a:pt x="309624" y="235438"/>
                        <a:pt x="304521" y="253944"/>
                        <a:pt x="318231" y="250304"/>
                      </a:cubicBezTo>
                      <a:close/>
                      <a:moveTo>
                        <a:pt x="360787" y="417196"/>
                      </a:moveTo>
                      <a:cubicBezTo>
                        <a:pt x="375142" y="416787"/>
                        <a:pt x="380891" y="405460"/>
                        <a:pt x="375482" y="392975"/>
                      </a:cubicBezTo>
                      <a:cubicBezTo>
                        <a:pt x="372591" y="393179"/>
                        <a:pt x="369325" y="390594"/>
                        <a:pt x="370924" y="388077"/>
                      </a:cubicBezTo>
                      <a:cubicBezTo>
                        <a:pt x="361991" y="386712"/>
                        <a:pt x="352905" y="389294"/>
                        <a:pt x="346023" y="395152"/>
                      </a:cubicBezTo>
                      <a:cubicBezTo>
                        <a:pt x="346465" y="398214"/>
                        <a:pt x="343166" y="413046"/>
                        <a:pt x="350343" y="411413"/>
                      </a:cubicBezTo>
                      <a:cubicBezTo>
                        <a:pt x="350343" y="416107"/>
                        <a:pt x="350071" y="420087"/>
                        <a:pt x="354085" y="424000"/>
                      </a:cubicBezTo>
                      <a:cubicBezTo>
                        <a:pt x="358780" y="423353"/>
                        <a:pt x="359698" y="420393"/>
                        <a:pt x="360923" y="417264"/>
                      </a:cubicBezTo>
                      <a:close/>
                      <a:moveTo>
                        <a:pt x="375789" y="342152"/>
                      </a:moveTo>
                      <a:cubicBezTo>
                        <a:pt x="383579" y="338308"/>
                        <a:pt x="377558" y="321742"/>
                        <a:pt x="376537" y="314598"/>
                      </a:cubicBezTo>
                      <a:cubicBezTo>
                        <a:pt x="373986" y="314972"/>
                        <a:pt x="374870" y="316469"/>
                        <a:pt x="372795" y="315210"/>
                      </a:cubicBezTo>
                      <a:cubicBezTo>
                        <a:pt x="374156" y="313067"/>
                        <a:pt x="371809" y="313543"/>
                        <a:pt x="373203" y="311366"/>
                      </a:cubicBezTo>
                      <a:cubicBezTo>
                        <a:pt x="370550" y="311741"/>
                        <a:pt x="368679" y="308577"/>
                        <a:pt x="366400" y="311570"/>
                      </a:cubicBezTo>
                      <a:cubicBezTo>
                        <a:pt x="362658" y="304767"/>
                        <a:pt x="356841" y="309597"/>
                        <a:pt x="350718" y="309461"/>
                      </a:cubicBezTo>
                      <a:cubicBezTo>
                        <a:pt x="349391" y="313714"/>
                        <a:pt x="343608" y="314836"/>
                        <a:pt x="341465" y="318544"/>
                      </a:cubicBezTo>
                      <a:cubicBezTo>
                        <a:pt x="341090" y="321640"/>
                        <a:pt x="343404" y="321163"/>
                        <a:pt x="344016" y="322864"/>
                      </a:cubicBezTo>
                      <a:cubicBezTo>
                        <a:pt x="343132" y="324429"/>
                        <a:pt x="340308" y="324599"/>
                        <a:pt x="340818" y="327184"/>
                      </a:cubicBezTo>
                      <a:cubicBezTo>
                        <a:pt x="338641" y="330110"/>
                        <a:pt x="343608" y="329090"/>
                        <a:pt x="343506" y="332423"/>
                      </a:cubicBezTo>
                      <a:cubicBezTo>
                        <a:pt x="343948" y="346779"/>
                        <a:pt x="334627" y="355794"/>
                        <a:pt x="345003" y="362393"/>
                      </a:cubicBezTo>
                      <a:cubicBezTo>
                        <a:pt x="349153" y="365046"/>
                        <a:pt x="355208" y="364230"/>
                        <a:pt x="358950" y="365795"/>
                      </a:cubicBezTo>
                      <a:cubicBezTo>
                        <a:pt x="361437" y="363010"/>
                        <a:pt x="364326" y="360614"/>
                        <a:pt x="367522" y="358685"/>
                      </a:cubicBezTo>
                      <a:cubicBezTo>
                        <a:pt x="366332" y="348956"/>
                        <a:pt x="377286" y="349943"/>
                        <a:pt x="375789" y="342152"/>
                      </a:cubicBezTo>
                      <a:close/>
                      <a:moveTo>
                        <a:pt x="356705" y="297147"/>
                      </a:moveTo>
                      <a:cubicBezTo>
                        <a:pt x="363985" y="295276"/>
                        <a:pt x="372387" y="293337"/>
                        <a:pt x="377456" y="287996"/>
                      </a:cubicBezTo>
                      <a:cubicBezTo>
                        <a:pt x="378788" y="278583"/>
                        <a:pt x="372238" y="269872"/>
                        <a:pt x="362826" y="268540"/>
                      </a:cubicBezTo>
                      <a:cubicBezTo>
                        <a:pt x="361315" y="268326"/>
                        <a:pt x="359783" y="268314"/>
                        <a:pt x="358269" y="268504"/>
                      </a:cubicBezTo>
                      <a:cubicBezTo>
                        <a:pt x="355153" y="269660"/>
                        <a:pt x="352156" y="271119"/>
                        <a:pt x="349323" y="272858"/>
                      </a:cubicBezTo>
                      <a:cubicBezTo>
                        <a:pt x="345921" y="276464"/>
                        <a:pt x="349323" y="282519"/>
                        <a:pt x="347724" y="288234"/>
                      </a:cubicBezTo>
                      <a:cubicBezTo>
                        <a:pt x="350956" y="290786"/>
                        <a:pt x="354902" y="292520"/>
                        <a:pt x="356773" y="297011"/>
                      </a:cubicBezTo>
                      <a:close/>
                      <a:moveTo>
                        <a:pt x="341975" y="183289"/>
                      </a:moveTo>
                      <a:cubicBezTo>
                        <a:pt x="342123" y="184298"/>
                        <a:pt x="341932" y="185327"/>
                        <a:pt x="341431" y="186215"/>
                      </a:cubicBezTo>
                      <a:cubicBezTo>
                        <a:pt x="342077" y="186657"/>
                        <a:pt x="346193" y="187643"/>
                        <a:pt x="346125" y="185466"/>
                      </a:cubicBezTo>
                      <a:cubicBezTo>
                        <a:pt x="344220" y="185364"/>
                        <a:pt x="343982" y="183119"/>
                        <a:pt x="342043" y="183153"/>
                      </a:cubicBezTo>
                      <a:close/>
                      <a:moveTo>
                        <a:pt x="337417" y="93278"/>
                      </a:moveTo>
                      <a:cubicBezTo>
                        <a:pt x="337145" y="94707"/>
                        <a:pt x="336396" y="95829"/>
                        <a:pt x="336090" y="97292"/>
                      </a:cubicBezTo>
                      <a:cubicBezTo>
                        <a:pt x="338607" y="99163"/>
                        <a:pt x="339322" y="98210"/>
                        <a:pt x="342894" y="97292"/>
                      </a:cubicBezTo>
                      <a:cubicBezTo>
                        <a:pt x="343166" y="94366"/>
                        <a:pt x="343302" y="95421"/>
                        <a:pt x="342247" y="92700"/>
                      </a:cubicBezTo>
                      <a:cubicBezTo>
                        <a:pt x="339117" y="92325"/>
                        <a:pt x="339560" y="94570"/>
                        <a:pt x="337485" y="93142"/>
                      </a:cubicBezTo>
                      <a:close/>
                      <a:moveTo>
                        <a:pt x="350105" y="173458"/>
                      </a:moveTo>
                      <a:cubicBezTo>
                        <a:pt x="350105" y="178696"/>
                        <a:pt x="353507" y="179003"/>
                        <a:pt x="356909" y="179887"/>
                      </a:cubicBezTo>
                      <a:cubicBezTo>
                        <a:pt x="357555" y="177336"/>
                        <a:pt x="359800" y="175907"/>
                        <a:pt x="359698" y="172811"/>
                      </a:cubicBezTo>
                      <a:cubicBezTo>
                        <a:pt x="356916" y="170355"/>
                        <a:pt x="352678" y="170582"/>
                        <a:pt x="350173" y="173322"/>
                      </a:cubicBezTo>
                      <a:close/>
                      <a:moveTo>
                        <a:pt x="395485" y="378484"/>
                      </a:moveTo>
                      <a:cubicBezTo>
                        <a:pt x="377251" y="372020"/>
                        <a:pt x="395791" y="395493"/>
                        <a:pt x="395485" y="378484"/>
                      </a:cubicBezTo>
                      <a:close/>
                      <a:moveTo>
                        <a:pt x="399941" y="408895"/>
                      </a:moveTo>
                      <a:cubicBezTo>
                        <a:pt x="407323" y="415086"/>
                        <a:pt x="417835" y="407092"/>
                        <a:pt x="423754" y="401105"/>
                      </a:cubicBezTo>
                      <a:cubicBezTo>
                        <a:pt x="424775" y="394574"/>
                        <a:pt x="418957" y="392941"/>
                        <a:pt x="418787" y="386852"/>
                      </a:cubicBezTo>
                      <a:cubicBezTo>
                        <a:pt x="407970" y="379300"/>
                        <a:pt x="389736" y="386308"/>
                        <a:pt x="392083" y="400799"/>
                      </a:cubicBezTo>
                      <a:cubicBezTo>
                        <a:pt x="392355" y="402704"/>
                        <a:pt x="397492" y="404439"/>
                        <a:pt x="397016" y="408453"/>
                      </a:cubicBezTo>
                      <a:cubicBezTo>
                        <a:pt x="397016" y="409916"/>
                        <a:pt x="394771" y="409576"/>
                        <a:pt x="395553" y="411549"/>
                      </a:cubicBezTo>
                      <a:cubicBezTo>
                        <a:pt x="397764" y="413726"/>
                        <a:pt x="399567" y="416447"/>
                        <a:pt x="403037" y="416890"/>
                      </a:cubicBezTo>
                      <a:cubicBezTo>
                        <a:pt x="404976" y="413590"/>
                        <a:pt x="398921" y="414202"/>
                        <a:pt x="400009" y="408759"/>
                      </a:cubicBezTo>
                      <a:close/>
                      <a:moveTo>
                        <a:pt x="420692" y="308169"/>
                      </a:moveTo>
                      <a:lnTo>
                        <a:pt x="421202" y="311842"/>
                      </a:lnTo>
                      <a:cubicBezTo>
                        <a:pt x="422214" y="311658"/>
                        <a:pt x="423259" y="311825"/>
                        <a:pt x="424162" y="312319"/>
                      </a:cubicBezTo>
                      <a:cubicBezTo>
                        <a:pt x="424672" y="309733"/>
                        <a:pt x="424740" y="307046"/>
                        <a:pt x="420760" y="308135"/>
                      </a:cubicBezTo>
                      <a:close/>
                      <a:moveTo>
                        <a:pt x="441103" y="73445"/>
                      </a:moveTo>
                      <a:cubicBezTo>
                        <a:pt x="441103" y="71132"/>
                        <a:pt x="439096" y="71710"/>
                        <a:pt x="439504" y="68989"/>
                      </a:cubicBezTo>
                      <a:cubicBezTo>
                        <a:pt x="436631" y="68616"/>
                        <a:pt x="433711" y="69088"/>
                        <a:pt x="431102" y="70350"/>
                      </a:cubicBezTo>
                      <a:cubicBezTo>
                        <a:pt x="431136" y="75384"/>
                        <a:pt x="437769" y="76167"/>
                        <a:pt x="441035" y="73411"/>
                      </a:cubicBezTo>
                      <a:close/>
                      <a:moveTo>
                        <a:pt x="447226" y="167743"/>
                      </a:moveTo>
                      <a:cubicBezTo>
                        <a:pt x="450186" y="168389"/>
                        <a:pt x="450458" y="167471"/>
                        <a:pt x="452703" y="165906"/>
                      </a:cubicBezTo>
                      <a:cubicBezTo>
                        <a:pt x="452941" y="162980"/>
                        <a:pt x="451274" y="162708"/>
                        <a:pt x="450968" y="160531"/>
                      </a:cubicBezTo>
                      <a:cubicBezTo>
                        <a:pt x="447396" y="161313"/>
                        <a:pt x="446206" y="163763"/>
                        <a:pt x="447226" y="167743"/>
                      </a:cubicBezTo>
                      <a:close/>
                      <a:moveTo>
                        <a:pt x="485326" y="376408"/>
                      </a:moveTo>
                      <a:cubicBezTo>
                        <a:pt x="485486" y="378930"/>
                        <a:pt x="486182" y="381389"/>
                        <a:pt x="487367" y="383620"/>
                      </a:cubicBezTo>
                      <a:cubicBezTo>
                        <a:pt x="491888" y="382701"/>
                        <a:pt x="494986" y="378517"/>
                        <a:pt x="494545" y="373925"/>
                      </a:cubicBezTo>
                      <a:cubicBezTo>
                        <a:pt x="489034" y="373483"/>
                        <a:pt x="490531" y="375490"/>
                        <a:pt x="485258" y="376408"/>
                      </a:cubicBezTo>
                      <a:close/>
                      <a:moveTo>
                        <a:pt x="471039" y="179853"/>
                      </a:moveTo>
                      <a:cubicBezTo>
                        <a:pt x="474679" y="178595"/>
                        <a:pt x="476516" y="179853"/>
                        <a:pt x="479577" y="179377"/>
                      </a:cubicBezTo>
                      <a:cubicBezTo>
                        <a:pt x="476175" y="175601"/>
                        <a:pt x="480938" y="174920"/>
                        <a:pt x="482367" y="172335"/>
                      </a:cubicBezTo>
                      <a:cubicBezTo>
                        <a:pt x="482707" y="167845"/>
                        <a:pt x="479543" y="168049"/>
                        <a:pt x="477706" y="166484"/>
                      </a:cubicBezTo>
                      <a:cubicBezTo>
                        <a:pt x="473896" y="170736"/>
                        <a:pt x="465426" y="173628"/>
                        <a:pt x="471039" y="179853"/>
                      </a:cubicBezTo>
                      <a:close/>
                      <a:moveTo>
                        <a:pt x="491824" y="276362"/>
                      </a:moveTo>
                      <a:cubicBezTo>
                        <a:pt x="492300" y="274219"/>
                        <a:pt x="496518" y="274763"/>
                        <a:pt x="496994" y="272654"/>
                      </a:cubicBezTo>
                      <a:cubicBezTo>
                        <a:pt x="495498" y="272110"/>
                        <a:pt x="494647" y="270681"/>
                        <a:pt x="494477" y="268368"/>
                      </a:cubicBezTo>
                      <a:cubicBezTo>
                        <a:pt x="491722" y="269490"/>
                        <a:pt x="491075" y="267993"/>
                        <a:pt x="488728" y="268368"/>
                      </a:cubicBezTo>
                      <a:cubicBezTo>
                        <a:pt x="487367" y="271327"/>
                        <a:pt x="487061" y="276464"/>
                        <a:pt x="491722" y="276362"/>
                      </a:cubicBezTo>
                      <a:close/>
                      <a:moveTo>
                        <a:pt x="464133" y="93278"/>
                      </a:moveTo>
                      <a:cubicBezTo>
                        <a:pt x="464592" y="101001"/>
                        <a:pt x="469257" y="107849"/>
                        <a:pt x="476277" y="111103"/>
                      </a:cubicBezTo>
                      <a:cubicBezTo>
                        <a:pt x="481346" y="108688"/>
                        <a:pt x="483081" y="103993"/>
                        <a:pt x="488286" y="101578"/>
                      </a:cubicBezTo>
                      <a:cubicBezTo>
                        <a:pt x="487980" y="91883"/>
                        <a:pt x="483115" y="84161"/>
                        <a:pt x="472536" y="85284"/>
                      </a:cubicBezTo>
                      <a:cubicBezTo>
                        <a:pt x="468691" y="87290"/>
                        <a:pt x="467637" y="91237"/>
                        <a:pt x="464031" y="93278"/>
                      </a:cubicBezTo>
                      <a:close/>
                      <a:moveTo>
                        <a:pt x="510159" y="244997"/>
                      </a:moveTo>
                      <a:cubicBezTo>
                        <a:pt x="512677" y="248399"/>
                        <a:pt x="517201" y="249488"/>
                        <a:pt x="522304" y="249590"/>
                      </a:cubicBezTo>
                      <a:cubicBezTo>
                        <a:pt x="529107" y="239623"/>
                        <a:pt x="512438" y="234452"/>
                        <a:pt x="510057" y="244997"/>
                      </a:cubicBezTo>
                      <a:close/>
                      <a:moveTo>
                        <a:pt x="514990" y="153761"/>
                      </a:moveTo>
                      <a:cubicBezTo>
                        <a:pt x="515432" y="149169"/>
                        <a:pt x="520943" y="152197"/>
                        <a:pt x="520569" y="146244"/>
                      </a:cubicBezTo>
                      <a:cubicBezTo>
                        <a:pt x="517167" y="143794"/>
                        <a:pt x="514446" y="140494"/>
                        <a:pt x="507642" y="142842"/>
                      </a:cubicBezTo>
                      <a:cubicBezTo>
                        <a:pt x="506383" y="148591"/>
                        <a:pt x="508458" y="155054"/>
                        <a:pt x="514888" y="153761"/>
                      </a:cubicBezTo>
                      <a:close/>
                      <a:moveTo>
                        <a:pt x="563057" y="301331"/>
                      </a:moveTo>
                      <a:cubicBezTo>
                        <a:pt x="552239" y="298508"/>
                        <a:pt x="538326" y="304120"/>
                        <a:pt x="538224" y="313986"/>
                      </a:cubicBezTo>
                      <a:cubicBezTo>
                        <a:pt x="540979" y="323477"/>
                        <a:pt x="547579" y="327593"/>
                        <a:pt x="555029" y="330994"/>
                      </a:cubicBezTo>
                      <a:cubicBezTo>
                        <a:pt x="570099" y="327797"/>
                        <a:pt x="577889" y="311230"/>
                        <a:pt x="563057" y="301331"/>
                      </a:cubicBezTo>
                      <a:close/>
                      <a:moveTo>
                        <a:pt x="516657" y="81065"/>
                      </a:moveTo>
                      <a:cubicBezTo>
                        <a:pt x="519004" y="74636"/>
                        <a:pt x="513051" y="70860"/>
                        <a:pt x="507574" y="71234"/>
                      </a:cubicBezTo>
                      <a:cubicBezTo>
                        <a:pt x="505295" y="77459"/>
                        <a:pt x="509921" y="83106"/>
                        <a:pt x="516657" y="80895"/>
                      </a:cubicBezTo>
                      <a:close/>
                      <a:moveTo>
                        <a:pt x="529073" y="100694"/>
                      </a:moveTo>
                      <a:cubicBezTo>
                        <a:pt x="529073" y="107974"/>
                        <a:pt x="535230" y="106817"/>
                        <a:pt x="539074" y="103789"/>
                      </a:cubicBezTo>
                      <a:cubicBezTo>
                        <a:pt x="539585" y="99809"/>
                        <a:pt x="536557" y="100388"/>
                        <a:pt x="536251" y="97666"/>
                      </a:cubicBezTo>
                      <a:cubicBezTo>
                        <a:pt x="531829" y="97224"/>
                        <a:pt x="532951" y="100626"/>
                        <a:pt x="529073" y="100626"/>
                      </a:cubicBezTo>
                      <a:close/>
                      <a:moveTo>
                        <a:pt x="550641" y="222410"/>
                      </a:moveTo>
                      <a:cubicBezTo>
                        <a:pt x="553600" y="223872"/>
                        <a:pt x="554553" y="224791"/>
                        <a:pt x="558328" y="223022"/>
                      </a:cubicBezTo>
                      <a:cubicBezTo>
                        <a:pt x="558955" y="221143"/>
                        <a:pt x="559311" y="219184"/>
                        <a:pt x="559383" y="217205"/>
                      </a:cubicBezTo>
                      <a:cubicBezTo>
                        <a:pt x="556861" y="216775"/>
                        <a:pt x="554276" y="216880"/>
                        <a:pt x="551797" y="217511"/>
                      </a:cubicBezTo>
                      <a:cubicBezTo>
                        <a:pt x="552920" y="220062"/>
                        <a:pt x="549518" y="219688"/>
                        <a:pt x="550641" y="222239"/>
                      </a:cubicBezTo>
                      <a:close/>
                      <a:moveTo>
                        <a:pt x="578365" y="295004"/>
                      </a:moveTo>
                      <a:cubicBezTo>
                        <a:pt x="578365" y="299698"/>
                        <a:pt x="573943" y="301127"/>
                        <a:pt x="573194" y="305209"/>
                      </a:cubicBezTo>
                      <a:cubicBezTo>
                        <a:pt x="576290" y="324531"/>
                        <a:pt x="606804" y="326742"/>
                        <a:pt x="610240" y="304631"/>
                      </a:cubicBezTo>
                      <a:cubicBezTo>
                        <a:pt x="608471" y="300140"/>
                        <a:pt x="606056" y="297589"/>
                        <a:pt x="605716" y="293167"/>
                      </a:cubicBezTo>
                      <a:cubicBezTo>
                        <a:pt x="601327" y="292622"/>
                        <a:pt x="599592" y="292792"/>
                        <a:pt x="599354" y="288608"/>
                      </a:cubicBezTo>
                      <a:cubicBezTo>
                        <a:pt x="595238" y="290683"/>
                        <a:pt x="592176" y="289017"/>
                        <a:pt x="587924" y="288608"/>
                      </a:cubicBezTo>
                      <a:cubicBezTo>
                        <a:pt x="584046" y="290241"/>
                        <a:pt x="583298" y="296228"/>
                        <a:pt x="578365" y="294833"/>
                      </a:cubicBezTo>
                      <a:close/>
                      <a:moveTo>
                        <a:pt x="628609" y="358957"/>
                      </a:moveTo>
                      <a:cubicBezTo>
                        <a:pt x="633338" y="357188"/>
                        <a:pt x="637726" y="355113"/>
                        <a:pt x="638815" y="350657"/>
                      </a:cubicBezTo>
                      <a:cubicBezTo>
                        <a:pt x="636037" y="349360"/>
                        <a:pt x="633523" y="347560"/>
                        <a:pt x="631399" y="345350"/>
                      </a:cubicBezTo>
                      <a:cubicBezTo>
                        <a:pt x="623065" y="347493"/>
                        <a:pt x="620955" y="355249"/>
                        <a:pt x="628609" y="358787"/>
                      </a:cubicBezTo>
                      <a:close/>
                      <a:moveTo>
                        <a:pt x="636434" y="360488"/>
                      </a:moveTo>
                      <a:cubicBezTo>
                        <a:pt x="631875" y="371578"/>
                        <a:pt x="643986" y="387974"/>
                        <a:pt x="657525" y="381341"/>
                      </a:cubicBezTo>
                      <a:cubicBezTo>
                        <a:pt x="668444" y="376000"/>
                        <a:pt x="664328" y="360182"/>
                        <a:pt x="653783" y="355657"/>
                      </a:cubicBezTo>
                      <a:cubicBezTo>
                        <a:pt x="651017" y="356438"/>
                        <a:pt x="648113" y="356600"/>
                        <a:pt x="645278" y="356134"/>
                      </a:cubicBezTo>
                      <a:cubicBezTo>
                        <a:pt x="644292" y="358821"/>
                        <a:pt x="640890" y="359944"/>
                        <a:pt x="636434" y="360318"/>
                      </a:cubicBezTo>
                      <a:close/>
                      <a:moveTo>
                        <a:pt x="260978" y="352902"/>
                      </a:moveTo>
                      <a:cubicBezTo>
                        <a:pt x="256080" y="348106"/>
                        <a:pt x="260366" y="342323"/>
                        <a:pt x="258155" y="340145"/>
                      </a:cubicBezTo>
                      <a:cubicBezTo>
                        <a:pt x="255536" y="341812"/>
                        <a:pt x="253631" y="341744"/>
                        <a:pt x="252236" y="339227"/>
                      </a:cubicBezTo>
                      <a:cubicBezTo>
                        <a:pt x="260196" y="336404"/>
                        <a:pt x="266353" y="335383"/>
                        <a:pt x="271864" y="328375"/>
                      </a:cubicBezTo>
                      <a:cubicBezTo>
                        <a:pt x="274279" y="303406"/>
                        <a:pt x="251454" y="296092"/>
                        <a:pt x="231893" y="305685"/>
                      </a:cubicBezTo>
                      <a:cubicBezTo>
                        <a:pt x="231893" y="303916"/>
                        <a:pt x="230532" y="303848"/>
                        <a:pt x="230396" y="302284"/>
                      </a:cubicBezTo>
                      <a:cubicBezTo>
                        <a:pt x="231397" y="300403"/>
                        <a:pt x="232076" y="298368"/>
                        <a:pt x="232404" y="296262"/>
                      </a:cubicBezTo>
                      <a:cubicBezTo>
                        <a:pt x="228015" y="297521"/>
                        <a:pt x="225600" y="291296"/>
                        <a:pt x="225260" y="287010"/>
                      </a:cubicBezTo>
                      <a:cubicBezTo>
                        <a:pt x="219477" y="286601"/>
                        <a:pt x="215599" y="288234"/>
                        <a:pt x="212333" y="284424"/>
                      </a:cubicBezTo>
                      <a:cubicBezTo>
                        <a:pt x="206380" y="286703"/>
                        <a:pt x="201447" y="288710"/>
                        <a:pt x="198420" y="293235"/>
                      </a:cubicBezTo>
                      <a:lnTo>
                        <a:pt x="198420" y="293235"/>
                      </a:lnTo>
                      <a:cubicBezTo>
                        <a:pt x="197433" y="294833"/>
                        <a:pt x="196311" y="296330"/>
                        <a:pt x="195324" y="297827"/>
                      </a:cubicBezTo>
                      <a:cubicBezTo>
                        <a:pt x="187398" y="290241"/>
                        <a:pt x="177567" y="294936"/>
                        <a:pt x="169913" y="298133"/>
                      </a:cubicBezTo>
                      <a:cubicBezTo>
                        <a:pt x="173314" y="300515"/>
                        <a:pt x="168246" y="304087"/>
                        <a:pt x="166171" y="305413"/>
                      </a:cubicBezTo>
                      <a:cubicBezTo>
                        <a:pt x="166171" y="321470"/>
                        <a:pt x="182159" y="326708"/>
                        <a:pt x="195562" y="321368"/>
                      </a:cubicBezTo>
                      <a:cubicBezTo>
                        <a:pt x="194759" y="319966"/>
                        <a:pt x="195245" y="318178"/>
                        <a:pt x="196647" y="317375"/>
                      </a:cubicBezTo>
                      <a:cubicBezTo>
                        <a:pt x="196659" y="317368"/>
                        <a:pt x="196672" y="317360"/>
                        <a:pt x="196685" y="317353"/>
                      </a:cubicBezTo>
                      <a:lnTo>
                        <a:pt x="200325" y="319462"/>
                      </a:lnTo>
                      <a:cubicBezTo>
                        <a:pt x="202210" y="318291"/>
                        <a:pt x="204164" y="317235"/>
                        <a:pt x="206176" y="316298"/>
                      </a:cubicBezTo>
                      <a:cubicBezTo>
                        <a:pt x="209578" y="317319"/>
                        <a:pt x="213251" y="318442"/>
                        <a:pt x="214170" y="323102"/>
                      </a:cubicBezTo>
                      <a:cubicBezTo>
                        <a:pt x="210496" y="323783"/>
                        <a:pt x="209305" y="326266"/>
                        <a:pt x="207162" y="328069"/>
                      </a:cubicBezTo>
                      <a:cubicBezTo>
                        <a:pt x="212129" y="333240"/>
                        <a:pt x="211857" y="336879"/>
                        <a:pt x="215939" y="341676"/>
                      </a:cubicBezTo>
                      <a:cubicBezTo>
                        <a:pt x="214059" y="343713"/>
                        <a:pt x="212756" y="346214"/>
                        <a:pt x="212163" y="348922"/>
                      </a:cubicBezTo>
                      <a:cubicBezTo>
                        <a:pt x="216381" y="350623"/>
                        <a:pt x="214136" y="355997"/>
                        <a:pt x="212605" y="358345"/>
                      </a:cubicBezTo>
                      <a:cubicBezTo>
                        <a:pt x="213626" y="359161"/>
                        <a:pt x="216007" y="358039"/>
                        <a:pt x="216007" y="360624"/>
                      </a:cubicBezTo>
                      <a:cubicBezTo>
                        <a:pt x="216007" y="363209"/>
                        <a:pt x="212605" y="361475"/>
                        <a:pt x="212605" y="363108"/>
                      </a:cubicBezTo>
                      <a:cubicBezTo>
                        <a:pt x="210258" y="373109"/>
                        <a:pt x="222640" y="375966"/>
                        <a:pt x="227165" y="383518"/>
                      </a:cubicBezTo>
                      <a:cubicBezTo>
                        <a:pt x="236625" y="382965"/>
                        <a:pt x="245811" y="380129"/>
                        <a:pt x="253937" y="375252"/>
                      </a:cubicBezTo>
                      <a:cubicBezTo>
                        <a:pt x="252338" y="368312"/>
                        <a:pt x="256318" y="358855"/>
                        <a:pt x="260978" y="352732"/>
                      </a:cubicBezTo>
                      <a:close/>
                      <a:moveTo>
                        <a:pt x="420862" y="196794"/>
                      </a:moveTo>
                      <a:cubicBezTo>
                        <a:pt x="420284" y="198291"/>
                        <a:pt x="418073" y="198631"/>
                        <a:pt x="416474" y="199414"/>
                      </a:cubicBezTo>
                      <a:cubicBezTo>
                        <a:pt x="416950" y="201693"/>
                        <a:pt x="417291" y="203870"/>
                        <a:pt x="415283" y="204346"/>
                      </a:cubicBezTo>
                      <a:cubicBezTo>
                        <a:pt x="408854" y="204856"/>
                        <a:pt x="404908" y="202101"/>
                        <a:pt x="397084" y="204346"/>
                      </a:cubicBezTo>
                      <a:cubicBezTo>
                        <a:pt x="397084" y="207748"/>
                        <a:pt x="394839" y="207034"/>
                        <a:pt x="397084" y="210027"/>
                      </a:cubicBezTo>
                      <a:cubicBezTo>
                        <a:pt x="393682" y="208564"/>
                        <a:pt x="392015" y="213735"/>
                        <a:pt x="390280" y="215878"/>
                      </a:cubicBezTo>
                      <a:cubicBezTo>
                        <a:pt x="385926" y="213122"/>
                        <a:pt x="384191" y="219858"/>
                        <a:pt x="380075" y="218498"/>
                      </a:cubicBezTo>
                      <a:cubicBezTo>
                        <a:pt x="382524" y="225777"/>
                        <a:pt x="377150" y="227410"/>
                        <a:pt x="378510" y="233908"/>
                      </a:cubicBezTo>
                      <a:cubicBezTo>
                        <a:pt x="376273" y="234549"/>
                        <a:pt x="374149" y="235536"/>
                        <a:pt x="372217" y="236833"/>
                      </a:cubicBezTo>
                      <a:cubicBezTo>
                        <a:pt x="377762" y="238126"/>
                        <a:pt x="371911" y="242650"/>
                        <a:pt x="377320" y="245439"/>
                      </a:cubicBezTo>
                      <a:cubicBezTo>
                        <a:pt x="370516" y="248297"/>
                        <a:pt x="371401" y="251325"/>
                        <a:pt x="367114" y="255645"/>
                      </a:cubicBezTo>
                      <a:cubicBezTo>
                        <a:pt x="370609" y="258408"/>
                        <a:pt x="374877" y="260013"/>
                        <a:pt x="379327" y="260237"/>
                      </a:cubicBezTo>
                      <a:cubicBezTo>
                        <a:pt x="377728" y="265272"/>
                        <a:pt x="379327" y="268266"/>
                        <a:pt x="375346" y="272280"/>
                      </a:cubicBezTo>
                      <a:cubicBezTo>
                        <a:pt x="376639" y="272620"/>
                        <a:pt x="377354" y="273946"/>
                        <a:pt x="377728" y="275681"/>
                      </a:cubicBezTo>
                      <a:cubicBezTo>
                        <a:pt x="385722" y="273198"/>
                        <a:pt x="386402" y="277893"/>
                        <a:pt x="387355" y="282485"/>
                      </a:cubicBezTo>
                      <a:cubicBezTo>
                        <a:pt x="392594" y="281737"/>
                        <a:pt x="397560" y="281328"/>
                        <a:pt x="397560" y="287384"/>
                      </a:cubicBezTo>
                      <a:cubicBezTo>
                        <a:pt x="402731" y="286805"/>
                        <a:pt x="406065" y="294187"/>
                        <a:pt x="413311" y="290411"/>
                      </a:cubicBezTo>
                      <a:cubicBezTo>
                        <a:pt x="416270" y="294459"/>
                        <a:pt x="421339" y="295412"/>
                        <a:pt x="427122" y="292827"/>
                      </a:cubicBezTo>
                      <a:cubicBezTo>
                        <a:pt x="429775" y="296228"/>
                        <a:pt x="437327" y="296466"/>
                        <a:pt x="440729" y="295276"/>
                      </a:cubicBezTo>
                      <a:cubicBezTo>
                        <a:pt x="435932" y="304699"/>
                        <a:pt x="439708" y="312931"/>
                        <a:pt x="439300" y="324735"/>
                      </a:cubicBezTo>
                      <a:cubicBezTo>
                        <a:pt x="439742" y="325280"/>
                        <a:pt x="440150" y="325756"/>
                        <a:pt x="440593" y="326232"/>
                      </a:cubicBezTo>
                      <a:cubicBezTo>
                        <a:pt x="429653" y="327898"/>
                        <a:pt x="422135" y="338117"/>
                        <a:pt x="423801" y="349056"/>
                      </a:cubicBezTo>
                      <a:cubicBezTo>
                        <a:pt x="423887" y="349617"/>
                        <a:pt x="423996" y="350174"/>
                        <a:pt x="424128" y="350725"/>
                      </a:cubicBezTo>
                      <a:cubicBezTo>
                        <a:pt x="428244" y="349772"/>
                        <a:pt x="426135" y="354773"/>
                        <a:pt x="430557" y="355317"/>
                      </a:cubicBezTo>
                      <a:cubicBezTo>
                        <a:pt x="433449" y="351473"/>
                        <a:pt x="436715" y="356474"/>
                        <a:pt x="439368" y="356678"/>
                      </a:cubicBezTo>
                      <a:cubicBezTo>
                        <a:pt x="455118" y="350691"/>
                        <a:pt x="454812" y="340962"/>
                        <a:pt x="447703" y="331607"/>
                      </a:cubicBezTo>
                      <a:cubicBezTo>
                        <a:pt x="457023" y="335791"/>
                        <a:pt x="467739" y="331607"/>
                        <a:pt x="478795" y="333206"/>
                      </a:cubicBezTo>
                      <a:cubicBezTo>
                        <a:pt x="480904" y="328579"/>
                        <a:pt x="489510" y="332117"/>
                        <a:pt x="492402" y="328103"/>
                      </a:cubicBezTo>
                      <a:cubicBezTo>
                        <a:pt x="490089" y="328375"/>
                        <a:pt x="491756" y="325075"/>
                        <a:pt x="492912" y="325178"/>
                      </a:cubicBezTo>
                      <a:cubicBezTo>
                        <a:pt x="502437" y="324939"/>
                        <a:pt x="500192" y="309972"/>
                        <a:pt x="507438" y="313305"/>
                      </a:cubicBezTo>
                      <a:cubicBezTo>
                        <a:pt x="507438" y="309121"/>
                        <a:pt x="503049" y="305617"/>
                        <a:pt x="505295" y="298575"/>
                      </a:cubicBezTo>
                      <a:cubicBezTo>
                        <a:pt x="502378" y="296643"/>
                        <a:pt x="500500" y="293488"/>
                        <a:pt x="500192" y="290003"/>
                      </a:cubicBezTo>
                      <a:cubicBezTo>
                        <a:pt x="495532" y="290615"/>
                        <a:pt x="496076" y="287111"/>
                        <a:pt x="496790" y="284968"/>
                      </a:cubicBezTo>
                      <a:cubicBezTo>
                        <a:pt x="494511" y="285479"/>
                        <a:pt x="492266" y="285887"/>
                        <a:pt x="491858" y="283914"/>
                      </a:cubicBezTo>
                      <a:cubicBezTo>
                        <a:pt x="492651" y="282397"/>
                        <a:pt x="492376" y="280543"/>
                        <a:pt x="491177" y="279322"/>
                      </a:cubicBezTo>
                      <a:cubicBezTo>
                        <a:pt x="490293" y="278981"/>
                        <a:pt x="482843" y="278063"/>
                        <a:pt x="480972" y="275341"/>
                      </a:cubicBezTo>
                      <a:cubicBezTo>
                        <a:pt x="477026" y="275341"/>
                        <a:pt x="476380" y="277553"/>
                        <a:pt x="472706" y="277655"/>
                      </a:cubicBezTo>
                      <a:cubicBezTo>
                        <a:pt x="471923" y="273538"/>
                        <a:pt x="470052" y="275988"/>
                        <a:pt x="470835" y="271361"/>
                      </a:cubicBezTo>
                      <a:cubicBezTo>
                        <a:pt x="481516" y="267585"/>
                        <a:pt x="476890" y="257414"/>
                        <a:pt x="483217" y="251393"/>
                      </a:cubicBezTo>
                      <a:cubicBezTo>
                        <a:pt x="483523" y="247991"/>
                        <a:pt x="480870" y="247787"/>
                        <a:pt x="482401" y="245882"/>
                      </a:cubicBezTo>
                      <a:cubicBezTo>
                        <a:pt x="480326" y="246494"/>
                        <a:pt x="478999" y="246222"/>
                        <a:pt x="478421" y="244657"/>
                      </a:cubicBezTo>
                      <a:cubicBezTo>
                        <a:pt x="482265" y="244657"/>
                        <a:pt x="480121" y="240371"/>
                        <a:pt x="483455" y="240031"/>
                      </a:cubicBezTo>
                      <a:cubicBezTo>
                        <a:pt x="480462" y="234622"/>
                        <a:pt x="481278" y="234044"/>
                        <a:pt x="477876" y="227784"/>
                      </a:cubicBezTo>
                      <a:cubicBezTo>
                        <a:pt x="480700" y="226355"/>
                        <a:pt x="483115" y="224655"/>
                        <a:pt x="480768" y="221627"/>
                      </a:cubicBezTo>
                      <a:cubicBezTo>
                        <a:pt x="477672" y="221627"/>
                        <a:pt x="476516" y="222954"/>
                        <a:pt x="474372" y="223634"/>
                      </a:cubicBezTo>
                      <a:cubicBezTo>
                        <a:pt x="473737" y="221050"/>
                        <a:pt x="472394" y="218694"/>
                        <a:pt x="470494" y="216831"/>
                      </a:cubicBezTo>
                      <a:cubicBezTo>
                        <a:pt x="475257" y="214790"/>
                        <a:pt x="471821" y="211218"/>
                        <a:pt x="473896" y="206829"/>
                      </a:cubicBezTo>
                      <a:cubicBezTo>
                        <a:pt x="469882" y="207578"/>
                        <a:pt x="471209" y="212613"/>
                        <a:pt x="466821" y="210844"/>
                      </a:cubicBezTo>
                      <a:cubicBezTo>
                        <a:pt x="468181" y="208700"/>
                        <a:pt x="465868" y="209177"/>
                        <a:pt x="467229" y="207000"/>
                      </a:cubicBezTo>
                      <a:cubicBezTo>
                        <a:pt x="463385" y="205639"/>
                        <a:pt x="461480" y="209857"/>
                        <a:pt x="458826" y="208394"/>
                      </a:cubicBezTo>
                      <a:cubicBezTo>
                        <a:pt x="458282" y="206625"/>
                        <a:pt x="459813" y="206353"/>
                        <a:pt x="460255" y="205333"/>
                      </a:cubicBezTo>
                      <a:cubicBezTo>
                        <a:pt x="454812" y="199243"/>
                        <a:pt x="440185" y="205333"/>
                        <a:pt x="437327" y="198733"/>
                      </a:cubicBezTo>
                      <a:cubicBezTo>
                        <a:pt x="438824" y="199549"/>
                        <a:pt x="439742" y="199380"/>
                        <a:pt x="439980" y="197372"/>
                      </a:cubicBezTo>
                      <a:cubicBezTo>
                        <a:pt x="436817" y="197372"/>
                        <a:pt x="433755" y="197645"/>
                        <a:pt x="432122" y="195842"/>
                      </a:cubicBezTo>
                      <a:cubicBezTo>
                        <a:pt x="431068" y="197577"/>
                        <a:pt x="428176" y="197951"/>
                        <a:pt x="426884" y="199515"/>
                      </a:cubicBezTo>
                      <a:cubicBezTo>
                        <a:pt x="424264" y="199277"/>
                        <a:pt x="423992" y="195876"/>
                        <a:pt x="420726" y="196624"/>
                      </a:cubicBezTo>
                      <a:close/>
                    </a:path>
                  </a:pathLst>
                </a:custGeom>
                <a:solidFill>
                  <a:srgbClr val="9F1531"/>
                </a:solidFill>
                <a:ln w="34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C6C768-E87B-49B4-8E7F-7A317898561F}"/>
                    </a:ext>
                  </a:extLst>
                </p:cNvPr>
                <p:cNvSpPr/>
                <p:nvPr/>
              </p:nvSpPr>
              <p:spPr>
                <a:xfrm>
                  <a:off x="4535396" y="4110867"/>
                  <a:ext cx="3182391" cy="1097725"/>
                </a:xfrm>
                <a:custGeom>
                  <a:avLst/>
                  <a:gdLst>
                    <a:gd name="connsiteX0" fmla="*/ 0 w 3182391"/>
                    <a:gd name="connsiteY0" fmla="*/ 452390 h 1097725"/>
                    <a:gd name="connsiteX1" fmla="*/ 541836 w 3182391"/>
                    <a:gd name="connsiteY1" fmla="*/ 595265 h 1097725"/>
                    <a:gd name="connsiteX2" fmla="*/ 809897 w 3182391"/>
                    <a:gd name="connsiteY2" fmla="*/ 517874 h 1097725"/>
                    <a:gd name="connsiteX3" fmla="*/ 910590 w 3182391"/>
                    <a:gd name="connsiteY3" fmla="*/ 619485 h 1097725"/>
                    <a:gd name="connsiteX4" fmla="*/ 923925 w 3182391"/>
                    <a:gd name="connsiteY4" fmla="*/ 476610 h 1097725"/>
                    <a:gd name="connsiteX5" fmla="*/ 1837645 w 3182391"/>
                    <a:gd name="connsiteY5" fmla="*/ 133030 h 1097725"/>
                    <a:gd name="connsiteX6" fmla="*/ 2347368 w 3182391"/>
                    <a:gd name="connsiteY6" fmla="*/ 18220 h 1097725"/>
                    <a:gd name="connsiteX7" fmla="*/ 2417853 w 3182391"/>
                    <a:gd name="connsiteY7" fmla="*/ 72376 h 1097725"/>
                    <a:gd name="connsiteX8" fmla="*/ 2521914 w 3182391"/>
                    <a:gd name="connsiteY8" fmla="*/ 2333 h 1097725"/>
                    <a:gd name="connsiteX9" fmla="*/ 2675641 w 3182391"/>
                    <a:gd name="connsiteY9" fmla="*/ 1211 h 1097725"/>
                    <a:gd name="connsiteX10" fmla="*/ 2707515 w 3182391"/>
                    <a:gd name="connsiteY10" fmla="*/ 50809 h 1097725"/>
                    <a:gd name="connsiteX11" fmla="*/ 2738335 w 3182391"/>
                    <a:gd name="connsiteY11" fmla="*/ 4987 h 1097725"/>
                    <a:gd name="connsiteX12" fmla="*/ 2982992 w 3182391"/>
                    <a:gd name="connsiteY12" fmla="*/ 55639 h 1097725"/>
                    <a:gd name="connsiteX13" fmla="*/ 3004593 w 3182391"/>
                    <a:gd name="connsiteY13" fmla="*/ 350642 h 1097725"/>
                    <a:gd name="connsiteX14" fmla="*/ 3121274 w 3182391"/>
                    <a:gd name="connsiteY14" fmla="*/ 914148 h 1097725"/>
                    <a:gd name="connsiteX15" fmla="*/ 3055960 w 3182391"/>
                    <a:gd name="connsiteY15" fmla="*/ 544068 h 1097725"/>
                    <a:gd name="connsiteX16" fmla="*/ 2250826 w 3182391"/>
                    <a:gd name="connsiteY16" fmla="*/ 567880 h 1097725"/>
                    <a:gd name="connsiteX17" fmla="*/ 2186430 w 3182391"/>
                    <a:gd name="connsiteY17" fmla="*/ 551416 h 1097725"/>
                    <a:gd name="connsiteX18" fmla="*/ 2157719 w 3182391"/>
                    <a:gd name="connsiteY18" fmla="*/ 601524 h 1097725"/>
                    <a:gd name="connsiteX19" fmla="*/ 2022260 w 3182391"/>
                    <a:gd name="connsiteY19" fmla="*/ 659354 h 1097725"/>
                    <a:gd name="connsiteX20" fmla="*/ 656034 w 3182391"/>
                    <a:gd name="connsiteY20" fmla="*/ 1050355 h 1097725"/>
                    <a:gd name="connsiteX21" fmla="*/ 595721 w 3182391"/>
                    <a:gd name="connsiteY21" fmla="*/ 782125 h 1097725"/>
                    <a:gd name="connsiteX22" fmla="*/ 0 w 3182391"/>
                    <a:gd name="connsiteY22" fmla="*/ 452390 h 10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2391" h="1097725">
                      <a:moveTo>
                        <a:pt x="0" y="452390"/>
                      </a:moveTo>
                      <a:cubicBezTo>
                        <a:pt x="0" y="452390"/>
                        <a:pt x="170974" y="675479"/>
                        <a:pt x="541836" y="595265"/>
                      </a:cubicBezTo>
                      <a:cubicBezTo>
                        <a:pt x="627629" y="576657"/>
                        <a:pt x="716960" y="549919"/>
                        <a:pt x="809897" y="517874"/>
                      </a:cubicBezTo>
                      <a:cubicBezTo>
                        <a:pt x="827757" y="511717"/>
                        <a:pt x="868816" y="508315"/>
                        <a:pt x="910590" y="619485"/>
                      </a:cubicBezTo>
                      <a:cubicBezTo>
                        <a:pt x="886301" y="508723"/>
                        <a:pt x="903786" y="484332"/>
                        <a:pt x="923925" y="476610"/>
                      </a:cubicBezTo>
                      <a:cubicBezTo>
                        <a:pt x="1198041" y="374081"/>
                        <a:pt x="1501752" y="237567"/>
                        <a:pt x="1837645" y="133030"/>
                      </a:cubicBezTo>
                      <a:cubicBezTo>
                        <a:pt x="2024743" y="74621"/>
                        <a:pt x="2195683" y="37780"/>
                        <a:pt x="2347368" y="18220"/>
                      </a:cubicBezTo>
                      <a:cubicBezTo>
                        <a:pt x="2334748" y="58531"/>
                        <a:pt x="2395605" y="74281"/>
                        <a:pt x="2417853" y="72376"/>
                      </a:cubicBezTo>
                      <a:cubicBezTo>
                        <a:pt x="2496774" y="65572"/>
                        <a:pt x="2513103" y="34752"/>
                        <a:pt x="2521914" y="2333"/>
                      </a:cubicBezTo>
                      <a:cubicBezTo>
                        <a:pt x="2576342" y="-343"/>
                        <a:pt x="2627585" y="-717"/>
                        <a:pt x="2675641" y="1211"/>
                      </a:cubicBezTo>
                      <a:cubicBezTo>
                        <a:pt x="2686492" y="1619"/>
                        <a:pt x="2697004" y="50196"/>
                        <a:pt x="2707515" y="50809"/>
                      </a:cubicBezTo>
                      <a:cubicBezTo>
                        <a:pt x="2718027" y="51421"/>
                        <a:pt x="2728300" y="4170"/>
                        <a:pt x="2738335" y="4987"/>
                      </a:cubicBezTo>
                      <a:cubicBezTo>
                        <a:pt x="2837191" y="13219"/>
                        <a:pt x="2919379" y="31112"/>
                        <a:pt x="2982992" y="55639"/>
                      </a:cubicBezTo>
                      <a:cubicBezTo>
                        <a:pt x="2982992" y="55639"/>
                        <a:pt x="2893559" y="188003"/>
                        <a:pt x="3004593" y="350642"/>
                      </a:cubicBezTo>
                      <a:cubicBezTo>
                        <a:pt x="3115151" y="512567"/>
                        <a:pt x="3269592" y="725587"/>
                        <a:pt x="3121274" y="914148"/>
                      </a:cubicBezTo>
                      <a:cubicBezTo>
                        <a:pt x="3121274" y="914148"/>
                        <a:pt x="3252413" y="722219"/>
                        <a:pt x="3055960" y="544068"/>
                      </a:cubicBezTo>
                      <a:cubicBezTo>
                        <a:pt x="2903594" y="405887"/>
                        <a:pt x="2537732" y="470861"/>
                        <a:pt x="2250826" y="567880"/>
                      </a:cubicBezTo>
                      <a:cubicBezTo>
                        <a:pt x="2242729" y="544884"/>
                        <a:pt x="2205037" y="544612"/>
                        <a:pt x="2186430" y="551416"/>
                      </a:cubicBezTo>
                      <a:cubicBezTo>
                        <a:pt x="2174183" y="555906"/>
                        <a:pt x="2151051" y="580637"/>
                        <a:pt x="2157719" y="601524"/>
                      </a:cubicBezTo>
                      <a:cubicBezTo>
                        <a:pt x="2107848" y="620710"/>
                        <a:pt x="2062060" y="640338"/>
                        <a:pt x="2022260" y="659354"/>
                      </a:cubicBezTo>
                      <a:cubicBezTo>
                        <a:pt x="1743313" y="791718"/>
                        <a:pt x="1110581" y="1243611"/>
                        <a:pt x="656034" y="1050355"/>
                      </a:cubicBezTo>
                      <a:cubicBezTo>
                        <a:pt x="656034" y="1050355"/>
                        <a:pt x="717267" y="856454"/>
                        <a:pt x="595721" y="782125"/>
                      </a:cubicBezTo>
                      <a:cubicBezTo>
                        <a:pt x="473495" y="707047"/>
                        <a:pt x="137636" y="697012"/>
                        <a:pt x="0" y="452390"/>
                      </a:cubicBezTo>
                      <a:close/>
                    </a:path>
                  </a:pathLst>
                </a:custGeom>
                <a:solidFill>
                  <a:srgbClr val="9F1531"/>
                </a:solidFill>
                <a:ln w="34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D078FA-943D-4CEB-9687-50ED760CFCA1}"/>
                    </a:ext>
                  </a:extLst>
                </p:cNvPr>
                <p:cNvSpPr/>
                <p:nvPr/>
              </p:nvSpPr>
              <p:spPr>
                <a:xfrm>
                  <a:off x="7180726" y="4605456"/>
                  <a:ext cx="259352" cy="194395"/>
                </a:xfrm>
                <a:custGeom>
                  <a:avLst/>
                  <a:gdLst>
                    <a:gd name="connsiteX0" fmla="*/ 59633 w 259352"/>
                    <a:gd name="connsiteY0" fmla="*/ 12468 h 194395"/>
                    <a:gd name="connsiteX1" fmla="*/ 0 w 259352"/>
                    <a:gd name="connsiteY1" fmla="*/ 194396 h 194395"/>
                    <a:gd name="connsiteX2" fmla="*/ 255474 w 259352"/>
                    <a:gd name="connsiteY2" fmla="*/ 175890 h 194395"/>
                    <a:gd name="connsiteX3" fmla="*/ 259352 w 259352"/>
                    <a:gd name="connsiteY3" fmla="*/ 11515 h 194395"/>
                    <a:gd name="connsiteX4" fmla="*/ 59633 w 259352"/>
                    <a:gd name="connsiteY4" fmla="*/ 12468 h 19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52" h="194395">
                      <a:moveTo>
                        <a:pt x="59633" y="12468"/>
                      </a:moveTo>
                      <a:cubicBezTo>
                        <a:pt x="59633" y="12468"/>
                        <a:pt x="66131" y="105235"/>
                        <a:pt x="0" y="194396"/>
                      </a:cubicBezTo>
                      <a:cubicBezTo>
                        <a:pt x="0" y="194396"/>
                        <a:pt x="124539" y="118672"/>
                        <a:pt x="255474" y="175890"/>
                      </a:cubicBezTo>
                      <a:cubicBezTo>
                        <a:pt x="255474" y="175890"/>
                        <a:pt x="229076" y="95029"/>
                        <a:pt x="259352" y="11515"/>
                      </a:cubicBezTo>
                      <a:cubicBezTo>
                        <a:pt x="259352" y="11515"/>
                        <a:pt x="164578" y="-15018"/>
                        <a:pt x="59633" y="12468"/>
                      </a:cubicBezTo>
                      <a:close/>
                    </a:path>
                  </a:pathLst>
                </a:custGeom>
                <a:solidFill>
                  <a:srgbClr val="9F1531"/>
                </a:solidFill>
                <a:ln w="34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E09405-9FDD-4C29-A740-A1EF95D01D1C}"/>
                    </a:ext>
                  </a:extLst>
                </p:cNvPr>
                <p:cNvSpPr/>
                <p:nvPr/>
              </p:nvSpPr>
              <p:spPr>
                <a:xfrm>
                  <a:off x="7278256" y="4804176"/>
                  <a:ext cx="154441" cy="182909"/>
                </a:xfrm>
                <a:custGeom>
                  <a:avLst/>
                  <a:gdLst>
                    <a:gd name="connsiteX0" fmla="*/ 49394 w 154441"/>
                    <a:gd name="connsiteY0" fmla="*/ 6935 h 182909"/>
                    <a:gd name="connsiteX1" fmla="*/ 0 w 154441"/>
                    <a:gd name="connsiteY1" fmla="*/ 182909 h 182909"/>
                    <a:gd name="connsiteX2" fmla="*/ 151345 w 154441"/>
                    <a:gd name="connsiteY2" fmla="*/ 53233 h 182909"/>
                    <a:gd name="connsiteX3" fmla="*/ 49394 w 154441"/>
                    <a:gd name="connsiteY3" fmla="*/ 6935 h 182909"/>
                  </a:gdLst>
                  <a:ahLst/>
                  <a:cxnLst>
                    <a:cxn ang="0">
                      <a:pos x="connsiteX0" y="connsiteY0"/>
                    </a:cxn>
                    <a:cxn ang="0">
                      <a:pos x="connsiteX1" y="connsiteY1"/>
                    </a:cxn>
                    <a:cxn ang="0">
                      <a:pos x="connsiteX2" y="connsiteY2"/>
                    </a:cxn>
                    <a:cxn ang="0">
                      <a:pos x="connsiteX3" y="connsiteY3"/>
                    </a:cxn>
                  </a:cxnLst>
                  <a:rect l="l" t="t" r="r" b="b"/>
                  <a:pathLst>
                    <a:path w="154441" h="182909">
                      <a:moveTo>
                        <a:pt x="49394" y="6935"/>
                      </a:moveTo>
                      <a:cubicBezTo>
                        <a:pt x="49394" y="6935"/>
                        <a:pt x="61198" y="115792"/>
                        <a:pt x="0" y="182909"/>
                      </a:cubicBezTo>
                      <a:cubicBezTo>
                        <a:pt x="0" y="182909"/>
                        <a:pt x="121648" y="150762"/>
                        <a:pt x="151345" y="53233"/>
                      </a:cubicBezTo>
                      <a:cubicBezTo>
                        <a:pt x="175600" y="-26437"/>
                        <a:pt x="49394" y="6935"/>
                        <a:pt x="49394" y="6935"/>
                      </a:cubicBezTo>
                      <a:close/>
                    </a:path>
                  </a:pathLst>
                </a:custGeom>
                <a:solidFill>
                  <a:srgbClr val="9F1531"/>
                </a:solidFill>
                <a:ln w="34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C6233E5-B100-420F-B2FA-495B3E7170B6}"/>
                    </a:ext>
                  </a:extLst>
                </p:cNvPr>
                <p:cNvSpPr/>
                <p:nvPr/>
              </p:nvSpPr>
              <p:spPr>
                <a:xfrm>
                  <a:off x="4660071" y="1106879"/>
                  <a:ext cx="2543037" cy="1444460"/>
                </a:xfrm>
                <a:custGeom>
                  <a:avLst/>
                  <a:gdLst>
                    <a:gd name="connsiteX0" fmla="*/ 0 w 2543037"/>
                    <a:gd name="connsiteY0" fmla="*/ 743692 h 1444460"/>
                    <a:gd name="connsiteX1" fmla="*/ 1478960 w 2543037"/>
                    <a:gd name="connsiteY1" fmla="*/ 547409 h 1444460"/>
                    <a:gd name="connsiteX2" fmla="*/ 2038146 w 2543037"/>
                    <a:gd name="connsiteY2" fmla="*/ 762776 h 1444460"/>
                    <a:gd name="connsiteX3" fmla="*/ 2103392 w 2543037"/>
                    <a:gd name="connsiteY3" fmla="*/ 711341 h 1444460"/>
                    <a:gd name="connsiteX4" fmla="*/ 2113597 w 2543037"/>
                    <a:gd name="connsiteY4" fmla="*/ 808462 h 1444460"/>
                    <a:gd name="connsiteX5" fmla="*/ 2537834 w 2543037"/>
                    <a:gd name="connsiteY5" fmla="*/ 1444460 h 1444460"/>
                    <a:gd name="connsiteX6" fmla="*/ 2501877 w 2543037"/>
                    <a:gd name="connsiteY6" fmla="*/ 1125475 h 1444460"/>
                    <a:gd name="connsiteX7" fmla="*/ 2500891 w 2543037"/>
                    <a:gd name="connsiteY7" fmla="*/ 601055 h 1444460"/>
                    <a:gd name="connsiteX8" fmla="*/ 1496718 w 2543037"/>
                    <a:gd name="connsiteY8" fmla="*/ 60648 h 1444460"/>
                    <a:gd name="connsiteX9" fmla="*/ 808128 w 2543037"/>
                    <a:gd name="connsiteY9" fmla="*/ 6049 h 1444460"/>
                    <a:gd name="connsiteX10" fmla="*/ 753700 w 2543037"/>
                    <a:gd name="connsiteY10" fmla="*/ 87386 h 1444460"/>
                    <a:gd name="connsiteX11" fmla="*/ 697570 w 2543037"/>
                    <a:gd name="connsiteY11" fmla="*/ 17241 h 1444460"/>
                    <a:gd name="connsiteX12" fmla="*/ 330926 w 2543037"/>
                    <a:gd name="connsiteY12" fmla="*/ 104565 h 1444460"/>
                    <a:gd name="connsiteX13" fmla="*/ 273095 w 2543037"/>
                    <a:gd name="connsiteY13" fmla="*/ 390961 h 1444460"/>
                    <a:gd name="connsiteX14" fmla="*/ 0 w 2543037"/>
                    <a:gd name="connsiteY14" fmla="*/ 743692 h 14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037" h="1444460">
                      <a:moveTo>
                        <a:pt x="0" y="743692"/>
                      </a:moveTo>
                      <a:cubicBezTo>
                        <a:pt x="0" y="743692"/>
                        <a:pt x="366406" y="259856"/>
                        <a:pt x="1478960" y="547409"/>
                      </a:cubicBezTo>
                      <a:cubicBezTo>
                        <a:pt x="1714670" y="608335"/>
                        <a:pt x="1896904" y="682902"/>
                        <a:pt x="2038146" y="762776"/>
                      </a:cubicBezTo>
                      <a:cubicBezTo>
                        <a:pt x="2051039" y="770056"/>
                        <a:pt x="2083968" y="730867"/>
                        <a:pt x="2103392" y="711341"/>
                      </a:cubicBezTo>
                      <a:cubicBezTo>
                        <a:pt x="2091146" y="763014"/>
                        <a:pt x="2101453" y="800536"/>
                        <a:pt x="2113597" y="808462"/>
                      </a:cubicBezTo>
                      <a:cubicBezTo>
                        <a:pt x="2514294" y="1067542"/>
                        <a:pt x="2531847" y="1370471"/>
                        <a:pt x="2537834" y="1444460"/>
                      </a:cubicBezTo>
                      <a:cubicBezTo>
                        <a:pt x="2537834" y="1444460"/>
                        <a:pt x="2563211" y="1341386"/>
                        <a:pt x="2501877" y="1125475"/>
                      </a:cubicBezTo>
                      <a:cubicBezTo>
                        <a:pt x="2440441" y="909019"/>
                        <a:pt x="2438672" y="737263"/>
                        <a:pt x="2500891" y="601055"/>
                      </a:cubicBezTo>
                      <a:cubicBezTo>
                        <a:pt x="2500891" y="601055"/>
                        <a:pt x="2162073" y="213864"/>
                        <a:pt x="1496718" y="60648"/>
                      </a:cubicBezTo>
                      <a:cubicBezTo>
                        <a:pt x="1230732" y="-584"/>
                        <a:pt x="996111" y="-8000"/>
                        <a:pt x="808128" y="6049"/>
                      </a:cubicBezTo>
                      <a:cubicBezTo>
                        <a:pt x="785914" y="7716"/>
                        <a:pt x="753223" y="39761"/>
                        <a:pt x="753700" y="87386"/>
                      </a:cubicBezTo>
                      <a:cubicBezTo>
                        <a:pt x="737983" y="89053"/>
                        <a:pt x="712504" y="15336"/>
                        <a:pt x="697570" y="17241"/>
                      </a:cubicBezTo>
                      <a:cubicBezTo>
                        <a:pt x="466249" y="47007"/>
                        <a:pt x="330926" y="104565"/>
                        <a:pt x="330926" y="104565"/>
                      </a:cubicBezTo>
                      <a:cubicBezTo>
                        <a:pt x="330926" y="104565"/>
                        <a:pt x="311467" y="314863"/>
                        <a:pt x="273095" y="390961"/>
                      </a:cubicBezTo>
                      <a:cubicBezTo>
                        <a:pt x="217034" y="501111"/>
                        <a:pt x="38780" y="665451"/>
                        <a:pt x="0" y="743692"/>
                      </a:cubicBezTo>
                      <a:close/>
                    </a:path>
                  </a:pathLst>
                </a:custGeom>
                <a:solidFill>
                  <a:srgbClr val="9F1531"/>
                </a:solidFill>
                <a:ln w="340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532B954-48CF-472C-817F-DC9C5B39DD55}"/>
                    </a:ext>
                  </a:extLst>
                </p:cNvPr>
                <p:cNvSpPr/>
                <p:nvPr/>
              </p:nvSpPr>
              <p:spPr>
                <a:xfrm>
                  <a:off x="4859303" y="1642516"/>
                  <a:ext cx="484805" cy="471999"/>
                </a:xfrm>
                <a:custGeom>
                  <a:avLst/>
                  <a:gdLst>
                    <a:gd name="connsiteX0" fmla="*/ 73932 w 484805"/>
                    <a:gd name="connsiteY0" fmla="*/ 63683 h 471999"/>
                    <a:gd name="connsiteX1" fmla="*/ 56685 w 484805"/>
                    <a:gd name="connsiteY1" fmla="*/ 193937 h 471999"/>
                    <a:gd name="connsiteX2" fmla="*/ 2256 w 484805"/>
                    <a:gd name="connsiteY2" fmla="*/ 379471 h 471999"/>
                    <a:gd name="connsiteX3" fmla="*/ 262731 w 484805"/>
                    <a:gd name="connsiteY3" fmla="*/ 247481 h 471999"/>
                    <a:gd name="connsiteX4" fmla="*/ 469356 w 484805"/>
                    <a:gd name="connsiteY4" fmla="*/ 471999 h 471999"/>
                    <a:gd name="connsiteX5" fmla="*/ 436971 w 484805"/>
                    <a:gd name="connsiteY5" fmla="*/ 258537 h 471999"/>
                    <a:gd name="connsiteX6" fmla="*/ 400333 w 484805"/>
                    <a:gd name="connsiteY6" fmla="*/ 1 h 471999"/>
                    <a:gd name="connsiteX7" fmla="*/ 73932 w 484805"/>
                    <a:gd name="connsiteY7" fmla="*/ 63683 h 4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805" h="471999">
                      <a:moveTo>
                        <a:pt x="73932" y="63683"/>
                      </a:moveTo>
                      <a:cubicBezTo>
                        <a:pt x="73932" y="63683"/>
                        <a:pt x="97336" y="142332"/>
                        <a:pt x="56685" y="193937"/>
                      </a:cubicBezTo>
                      <a:cubicBezTo>
                        <a:pt x="16034" y="245542"/>
                        <a:pt x="-7677" y="357665"/>
                        <a:pt x="2256" y="379471"/>
                      </a:cubicBezTo>
                      <a:cubicBezTo>
                        <a:pt x="2256" y="379471"/>
                        <a:pt x="40629" y="217988"/>
                        <a:pt x="262731" y="247481"/>
                      </a:cubicBezTo>
                      <a:cubicBezTo>
                        <a:pt x="482963" y="276703"/>
                        <a:pt x="469356" y="471999"/>
                        <a:pt x="469356" y="471999"/>
                      </a:cubicBezTo>
                      <a:cubicBezTo>
                        <a:pt x="469356" y="471999"/>
                        <a:pt x="520382" y="404712"/>
                        <a:pt x="436971" y="258537"/>
                      </a:cubicBezTo>
                      <a:cubicBezTo>
                        <a:pt x="353559" y="112362"/>
                        <a:pt x="400333" y="1"/>
                        <a:pt x="400333" y="1"/>
                      </a:cubicBezTo>
                      <a:cubicBezTo>
                        <a:pt x="400333" y="1"/>
                        <a:pt x="183742" y="-1155"/>
                        <a:pt x="73932" y="63683"/>
                      </a:cubicBezTo>
                      <a:close/>
                    </a:path>
                  </a:pathLst>
                </a:custGeom>
                <a:solidFill>
                  <a:srgbClr val="9F1531"/>
                </a:solidFill>
                <a:ln w="34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B17ABDC-FB28-4ABF-9F6D-2317DC1B84CF}"/>
                    </a:ext>
                  </a:extLst>
                </p:cNvPr>
                <p:cNvSpPr/>
                <p:nvPr/>
              </p:nvSpPr>
              <p:spPr>
                <a:xfrm>
                  <a:off x="4882208" y="1929969"/>
                  <a:ext cx="273775" cy="163891"/>
                </a:xfrm>
                <a:custGeom>
                  <a:avLst/>
                  <a:gdLst>
                    <a:gd name="connsiteX0" fmla="*/ 0 w 273775"/>
                    <a:gd name="connsiteY0" fmla="*/ 104061 h 163891"/>
                    <a:gd name="connsiteX1" fmla="*/ 273776 w 273775"/>
                    <a:gd name="connsiteY1" fmla="*/ 139711 h 163891"/>
                    <a:gd name="connsiteX2" fmla="*/ 150631 w 273775"/>
                    <a:gd name="connsiteY2" fmla="*/ 0 h 163891"/>
                    <a:gd name="connsiteX3" fmla="*/ 0 w 273775"/>
                    <a:gd name="connsiteY3" fmla="*/ 104061 h 163891"/>
                  </a:gdLst>
                  <a:ahLst/>
                  <a:cxnLst>
                    <a:cxn ang="0">
                      <a:pos x="connsiteX0" y="connsiteY0"/>
                    </a:cxn>
                    <a:cxn ang="0">
                      <a:pos x="connsiteX1" y="connsiteY1"/>
                    </a:cxn>
                    <a:cxn ang="0">
                      <a:pos x="connsiteX2" y="connsiteY2"/>
                    </a:cxn>
                    <a:cxn ang="0">
                      <a:pos x="connsiteX3" y="connsiteY3"/>
                    </a:cxn>
                  </a:cxnLst>
                  <a:rect l="l" t="t" r="r" b="b"/>
                  <a:pathLst>
                    <a:path w="273775" h="163891">
                      <a:moveTo>
                        <a:pt x="0" y="104061"/>
                      </a:moveTo>
                      <a:cubicBezTo>
                        <a:pt x="0" y="104061"/>
                        <a:pt x="115423" y="210230"/>
                        <a:pt x="273776" y="139711"/>
                      </a:cubicBezTo>
                      <a:cubicBezTo>
                        <a:pt x="273776" y="139711"/>
                        <a:pt x="156618" y="98141"/>
                        <a:pt x="150631" y="0"/>
                      </a:cubicBezTo>
                      <a:cubicBezTo>
                        <a:pt x="150631" y="0"/>
                        <a:pt x="60212" y="5851"/>
                        <a:pt x="0" y="104061"/>
                      </a:cubicBezTo>
                      <a:close/>
                    </a:path>
                  </a:pathLst>
                </a:custGeom>
                <a:solidFill>
                  <a:srgbClr val="9F1531"/>
                </a:solidFill>
                <a:ln w="34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092EE21-1D42-4C94-ADAB-C3ACA5E01628}"/>
                    </a:ext>
                  </a:extLst>
                </p:cNvPr>
                <p:cNvSpPr/>
                <p:nvPr/>
              </p:nvSpPr>
              <p:spPr>
                <a:xfrm>
                  <a:off x="5260583" y="5171231"/>
                  <a:ext cx="236804" cy="623621"/>
                </a:xfrm>
                <a:custGeom>
                  <a:avLst/>
                  <a:gdLst>
                    <a:gd name="connsiteX0" fmla="*/ 1469 w 236804"/>
                    <a:gd name="connsiteY0" fmla="*/ 1252 h 623621"/>
                    <a:gd name="connsiteX1" fmla="*/ 66409 w 236804"/>
                    <a:gd name="connsiteY1" fmla="*/ 48639 h 623621"/>
                    <a:gd name="connsiteX2" fmla="*/ 120123 w 236804"/>
                    <a:gd name="connsiteY2" fmla="*/ 68165 h 623621"/>
                    <a:gd name="connsiteX3" fmla="*/ 207515 w 236804"/>
                    <a:gd name="connsiteY3" fmla="*/ 67757 h 623621"/>
                    <a:gd name="connsiteX4" fmla="*/ 186866 w 236804"/>
                    <a:gd name="connsiteY4" fmla="*/ 19928 h 623621"/>
                    <a:gd name="connsiteX5" fmla="*/ 168224 w 236804"/>
                    <a:gd name="connsiteY5" fmla="*/ 38672 h 623621"/>
                    <a:gd name="connsiteX6" fmla="*/ 176691 w 236804"/>
                    <a:gd name="connsiteY6" fmla="*/ 68224 h 623621"/>
                    <a:gd name="connsiteX7" fmla="*/ 198466 w 236804"/>
                    <a:gd name="connsiteY7" fmla="*/ 67825 h 623621"/>
                    <a:gd name="connsiteX8" fmla="*/ 196799 w 236804"/>
                    <a:gd name="connsiteY8" fmla="*/ 166987 h 623621"/>
                    <a:gd name="connsiteX9" fmla="*/ 207515 w 236804"/>
                    <a:gd name="connsiteY9" fmla="*/ 306834 h 623621"/>
                    <a:gd name="connsiteX10" fmla="*/ 191356 w 236804"/>
                    <a:gd name="connsiteY10" fmla="*/ 602790 h 623621"/>
                    <a:gd name="connsiteX11" fmla="*/ 235954 w 236804"/>
                    <a:gd name="connsiteY11" fmla="*/ 595238 h 623621"/>
                    <a:gd name="connsiteX12" fmla="*/ 235001 w 236804"/>
                    <a:gd name="connsiteY12" fmla="*/ 590884 h 623621"/>
                    <a:gd name="connsiteX13" fmla="*/ 224558 w 236804"/>
                    <a:gd name="connsiteY13" fmla="*/ 580916 h 623621"/>
                    <a:gd name="connsiteX14" fmla="*/ 220101 w 236804"/>
                    <a:gd name="connsiteY14" fmla="*/ 580100 h 623621"/>
                    <a:gd name="connsiteX15" fmla="*/ 236804 w 236804"/>
                    <a:gd name="connsiteY15" fmla="*/ 601191 h 623621"/>
                    <a:gd name="connsiteX16" fmla="*/ 220510 w 236804"/>
                    <a:gd name="connsiteY16" fmla="*/ 432394 h 623621"/>
                    <a:gd name="connsiteX17" fmla="*/ 216666 w 236804"/>
                    <a:gd name="connsiteY17" fmla="*/ 255502 h 623621"/>
                    <a:gd name="connsiteX18" fmla="*/ 215883 w 236804"/>
                    <a:gd name="connsiteY18" fmla="*/ 99019 h 623621"/>
                    <a:gd name="connsiteX19" fmla="*/ 208603 w 236804"/>
                    <a:gd name="connsiteY19" fmla="*/ 42822 h 623621"/>
                    <a:gd name="connsiteX20" fmla="*/ 193193 w 236804"/>
                    <a:gd name="connsiteY20" fmla="*/ 70036 h 623621"/>
                    <a:gd name="connsiteX21" fmla="*/ 200405 w 236804"/>
                    <a:gd name="connsiteY21" fmla="*/ 68744 h 623621"/>
                    <a:gd name="connsiteX22" fmla="*/ 200405 w 236804"/>
                    <a:gd name="connsiteY22" fmla="*/ 15880 h 623621"/>
                    <a:gd name="connsiteX23" fmla="*/ 128287 w 236804"/>
                    <a:gd name="connsiteY23" fmla="*/ 9451 h 623621"/>
                    <a:gd name="connsiteX24" fmla="*/ 98454 w 236804"/>
                    <a:gd name="connsiteY24" fmla="*/ 16254 h 623621"/>
                    <a:gd name="connsiteX25" fmla="*/ 5143 w 236804"/>
                    <a:gd name="connsiteY25" fmla="*/ 1694 h 623621"/>
                    <a:gd name="connsiteX26" fmla="*/ 3104 w 236804"/>
                    <a:gd name="connsiteY26" fmla="*/ 8 h 623621"/>
                    <a:gd name="connsiteX27" fmla="*/ 1503 w 236804"/>
                    <a:gd name="connsiteY27" fmla="*/ 1286 h 6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804" h="623621">
                      <a:moveTo>
                        <a:pt x="1469" y="1252"/>
                      </a:moveTo>
                      <a:cubicBezTo>
                        <a:pt x="-9655" y="42074"/>
                        <a:pt x="45386" y="27684"/>
                        <a:pt x="66409" y="48639"/>
                      </a:cubicBezTo>
                      <a:cubicBezTo>
                        <a:pt x="82533" y="64627"/>
                        <a:pt x="97025" y="75649"/>
                        <a:pt x="120123" y="68165"/>
                      </a:cubicBezTo>
                      <a:cubicBezTo>
                        <a:pt x="131349" y="64525"/>
                        <a:pt x="176014" y="79425"/>
                        <a:pt x="207515" y="67757"/>
                      </a:cubicBezTo>
                      <a:cubicBezTo>
                        <a:pt x="200711" y="51882"/>
                        <a:pt x="193828" y="35939"/>
                        <a:pt x="186866" y="19928"/>
                      </a:cubicBezTo>
                      <a:cubicBezTo>
                        <a:pt x="178652" y="23804"/>
                        <a:pt x="172056" y="30437"/>
                        <a:pt x="168224" y="38672"/>
                      </a:cubicBezTo>
                      <a:cubicBezTo>
                        <a:pt x="162402" y="49170"/>
                        <a:pt x="166192" y="62402"/>
                        <a:pt x="176691" y="68224"/>
                      </a:cubicBezTo>
                      <a:cubicBezTo>
                        <a:pt x="183497" y="71999"/>
                        <a:pt x="191803" y="71847"/>
                        <a:pt x="198466" y="67825"/>
                      </a:cubicBezTo>
                      <a:cubicBezTo>
                        <a:pt x="193091" y="70887"/>
                        <a:pt x="196663" y="162055"/>
                        <a:pt x="196799" y="166987"/>
                      </a:cubicBezTo>
                      <a:cubicBezTo>
                        <a:pt x="198160" y="213625"/>
                        <a:pt x="204862" y="260196"/>
                        <a:pt x="207515" y="306834"/>
                      </a:cubicBezTo>
                      <a:cubicBezTo>
                        <a:pt x="213264" y="407153"/>
                        <a:pt x="193363" y="503424"/>
                        <a:pt x="191356" y="602790"/>
                      </a:cubicBezTo>
                      <a:cubicBezTo>
                        <a:pt x="190676" y="634937"/>
                        <a:pt x="243268" y="627895"/>
                        <a:pt x="235954" y="595238"/>
                      </a:cubicBezTo>
                      <a:lnTo>
                        <a:pt x="235001" y="590884"/>
                      </a:lnTo>
                      <a:cubicBezTo>
                        <a:pt x="233644" y="585878"/>
                        <a:pt x="229621" y="582039"/>
                        <a:pt x="224558" y="580916"/>
                      </a:cubicBezTo>
                      <a:lnTo>
                        <a:pt x="220101" y="580100"/>
                      </a:lnTo>
                      <a:cubicBezTo>
                        <a:pt x="225646" y="587142"/>
                        <a:pt x="231225" y="594150"/>
                        <a:pt x="236804" y="601191"/>
                      </a:cubicBezTo>
                      <a:cubicBezTo>
                        <a:pt x="235512" y="544585"/>
                        <a:pt x="223810" y="488932"/>
                        <a:pt x="220510" y="432394"/>
                      </a:cubicBezTo>
                      <a:cubicBezTo>
                        <a:pt x="217108" y="373714"/>
                        <a:pt x="219625" y="314420"/>
                        <a:pt x="216666" y="255502"/>
                      </a:cubicBezTo>
                      <a:cubicBezTo>
                        <a:pt x="214012" y="202740"/>
                        <a:pt x="203365" y="151543"/>
                        <a:pt x="215883" y="99019"/>
                      </a:cubicBezTo>
                      <a:cubicBezTo>
                        <a:pt x="221496" y="75479"/>
                        <a:pt x="214488" y="64151"/>
                        <a:pt x="208603" y="42822"/>
                      </a:cubicBezTo>
                      <a:lnTo>
                        <a:pt x="193193" y="70036"/>
                      </a:lnTo>
                      <a:lnTo>
                        <a:pt x="200405" y="68744"/>
                      </a:lnTo>
                      <a:cubicBezTo>
                        <a:pt x="234899" y="67315"/>
                        <a:pt x="234763" y="15948"/>
                        <a:pt x="200405" y="15880"/>
                      </a:cubicBezTo>
                      <a:cubicBezTo>
                        <a:pt x="175198" y="15880"/>
                        <a:pt x="153597" y="7817"/>
                        <a:pt x="128287" y="9451"/>
                      </a:cubicBezTo>
                      <a:cubicBezTo>
                        <a:pt x="115054" y="10267"/>
                        <a:pt x="106822" y="22547"/>
                        <a:pt x="98454" y="16254"/>
                      </a:cubicBezTo>
                      <a:cubicBezTo>
                        <a:pt x="83078" y="4450"/>
                        <a:pt x="7014" y="16254"/>
                        <a:pt x="5143" y="1694"/>
                      </a:cubicBezTo>
                      <a:cubicBezTo>
                        <a:pt x="5045" y="666"/>
                        <a:pt x="4132" y="-89"/>
                        <a:pt x="3104" y="8"/>
                      </a:cubicBezTo>
                      <a:cubicBezTo>
                        <a:pt x="2364" y="79"/>
                        <a:pt x="1735" y="580"/>
                        <a:pt x="1503" y="1286"/>
                      </a:cubicBezTo>
                      <a:close/>
                    </a:path>
                  </a:pathLst>
                </a:custGeom>
                <a:solidFill>
                  <a:srgbClr val="9F1531"/>
                </a:solidFill>
                <a:ln w="34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94492-F571-4C66-8C30-C822CC946695}"/>
                    </a:ext>
                  </a:extLst>
                </p:cNvPr>
                <p:cNvSpPr/>
                <p:nvPr/>
              </p:nvSpPr>
              <p:spPr>
                <a:xfrm>
                  <a:off x="5465556" y="5141962"/>
                  <a:ext cx="208668" cy="242824"/>
                </a:xfrm>
                <a:custGeom>
                  <a:avLst/>
                  <a:gdLst>
                    <a:gd name="connsiteX0" fmla="*/ 2712 w 208668"/>
                    <a:gd name="connsiteY0" fmla="*/ 220613 h 242824"/>
                    <a:gd name="connsiteX1" fmla="*/ 42887 w 208668"/>
                    <a:gd name="connsiteY1" fmla="*/ 108898 h 242824"/>
                    <a:gd name="connsiteX2" fmla="*/ 47479 w 208668"/>
                    <a:gd name="connsiteY2" fmla="*/ 56000 h 242824"/>
                    <a:gd name="connsiteX3" fmla="*/ 39485 w 208668"/>
                    <a:gd name="connsiteY3" fmla="*/ 86616 h 242824"/>
                    <a:gd name="connsiteX4" fmla="*/ 116195 w 208668"/>
                    <a:gd name="connsiteY4" fmla="*/ 70084 h 242824"/>
                    <a:gd name="connsiteX5" fmla="*/ 174400 w 208668"/>
                    <a:gd name="connsiteY5" fmla="*/ 50115 h 242824"/>
                    <a:gd name="connsiteX6" fmla="*/ 156405 w 208668"/>
                    <a:gd name="connsiteY6" fmla="*/ 19091 h 242824"/>
                    <a:gd name="connsiteX7" fmla="*/ 151676 w 208668"/>
                    <a:gd name="connsiteY7" fmla="*/ 85596 h 242824"/>
                    <a:gd name="connsiteX8" fmla="*/ 155384 w 208668"/>
                    <a:gd name="connsiteY8" fmla="*/ 153631 h 242824"/>
                    <a:gd name="connsiteX9" fmla="*/ 153819 w 208668"/>
                    <a:gd name="connsiteY9" fmla="*/ 229321 h 242824"/>
                    <a:gd name="connsiteX10" fmla="*/ 182564 w 208668"/>
                    <a:gd name="connsiteY10" fmla="*/ 224661 h 242824"/>
                    <a:gd name="connsiteX11" fmla="*/ 172087 w 208668"/>
                    <a:gd name="connsiteY11" fmla="*/ 168701 h 242824"/>
                    <a:gd name="connsiteX12" fmla="*/ 170046 w 208668"/>
                    <a:gd name="connsiteY12" fmla="*/ 94781 h 242824"/>
                    <a:gd name="connsiteX13" fmla="*/ 203825 w 208668"/>
                    <a:gd name="connsiteY13" fmla="*/ 57361 h 242824"/>
                    <a:gd name="connsiteX14" fmla="*/ 206036 w 208668"/>
                    <a:gd name="connsiteY14" fmla="*/ 17934 h 242824"/>
                    <a:gd name="connsiteX15" fmla="*/ 155486 w 208668"/>
                    <a:gd name="connsiteY15" fmla="*/ 25894 h 242824"/>
                    <a:gd name="connsiteX16" fmla="*/ 94696 w 208668"/>
                    <a:gd name="connsiteY16" fmla="*/ 40964 h 242824"/>
                    <a:gd name="connsiteX17" fmla="*/ 22136 w 208668"/>
                    <a:gd name="connsiteY17" fmla="*/ 46373 h 242824"/>
                    <a:gd name="connsiteX18" fmla="*/ 6454 w 208668"/>
                    <a:gd name="connsiteY18" fmla="*/ 74132 h 242824"/>
                    <a:gd name="connsiteX19" fmla="*/ 5331 w 208668"/>
                    <a:gd name="connsiteY19" fmla="*/ 141861 h 242824"/>
                    <a:gd name="connsiteX20" fmla="*/ 1521 w 208668"/>
                    <a:gd name="connsiteY20" fmla="*/ 220613 h 242824"/>
                    <a:gd name="connsiteX21" fmla="*/ 2712 w 208668"/>
                    <a:gd name="connsiteY21" fmla="*/ 220613 h 24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668" h="242824">
                      <a:moveTo>
                        <a:pt x="2712" y="220613"/>
                      </a:moveTo>
                      <a:cubicBezTo>
                        <a:pt x="11454" y="181118"/>
                        <a:pt x="16863" y="141895"/>
                        <a:pt x="42887" y="108898"/>
                      </a:cubicBezTo>
                      <a:cubicBezTo>
                        <a:pt x="57685" y="90154"/>
                        <a:pt x="59045" y="77125"/>
                        <a:pt x="47479" y="56000"/>
                      </a:cubicBezTo>
                      <a:cubicBezTo>
                        <a:pt x="44826" y="66206"/>
                        <a:pt x="42138" y="76411"/>
                        <a:pt x="39485" y="86616"/>
                      </a:cubicBezTo>
                      <a:cubicBezTo>
                        <a:pt x="60508" y="75254"/>
                        <a:pt x="92791" y="75935"/>
                        <a:pt x="116195" y="70084"/>
                      </a:cubicBezTo>
                      <a:cubicBezTo>
                        <a:pt x="128680" y="66954"/>
                        <a:pt x="162970" y="46679"/>
                        <a:pt x="174400" y="50115"/>
                      </a:cubicBezTo>
                      <a:lnTo>
                        <a:pt x="156405" y="19091"/>
                      </a:lnTo>
                      <a:cubicBezTo>
                        <a:pt x="147968" y="41338"/>
                        <a:pt x="152084" y="62906"/>
                        <a:pt x="151676" y="85596"/>
                      </a:cubicBezTo>
                      <a:cubicBezTo>
                        <a:pt x="151268" y="108286"/>
                        <a:pt x="154772" y="130976"/>
                        <a:pt x="155384" y="153631"/>
                      </a:cubicBezTo>
                      <a:cubicBezTo>
                        <a:pt x="156064" y="179111"/>
                        <a:pt x="151642" y="204148"/>
                        <a:pt x="153819" y="229321"/>
                      </a:cubicBezTo>
                      <a:cubicBezTo>
                        <a:pt x="155622" y="250310"/>
                        <a:pt x="186544" y="245344"/>
                        <a:pt x="182564" y="224661"/>
                      </a:cubicBezTo>
                      <a:cubicBezTo>
                        <a:pt x="178890" y="205713"/>
                        <a:pt x="172359" y="188364"/>
                        <a:pt x="172087" y="168701"/>
                      </a:cubicBezTo>
                      <a:cubicBezTo>
                        <a:pt x="171542" y="144038"/>
                        <a:pt x="171338" y="119410"/>
                        <a:pt x="170046" y="94781"/>
                      </a:cubicBezTo>
                      <a:cubicBezTo>
                        <a:pt x="169025" y="74846"/>
                        <a:pt x="195729" y="71376"/>
                        <a:pt x="203825" y="57361"/>
                      </a:cubicBezTo>
                      <a:cubicBezTo>
                        <a:pt x="210935" y="45081"/>
                        <a:pt x="208894" y="30725"/>
                        <a:pt x="206036" y="17934"/>
                      </a:cubicBezTo>
                      <a:cubicBezTo>
                        <a:pt x="199233" y="-11899"/>
                        <a:pt x="157969" y="-1218"/>
                        <a:pt x="155486" y="25894"/>
                      </a:cubicBezTo>
                      <a:cubicBezTo>
                        <a:pt x="155214" y="28616"/>
                        <a:pt x="100275" y="39774"/>
                        <a:pt x="94696" y="40964"/>
                      </a:cubicBezTo>
                      <a:cubicBezTo>
                        <a:pt x="69931" y="46203"/>
                        <a:pt x="46629" y="39127"/>
                        <a:pt x="22136" y="46373"/>
                      </a:cubicBezTo>
                      <a:cubicBezTo>
                        <a:pt x="10842" y="49775"/>
                        <a:pt x="2474" y="62736"/>
                        <a:pt x="6454" y="74132"/>
                      </a:cubicBezTo>
                      <a:cubicBezTo>
                        <a:pt x="12645" y="91923"/>
                        <a:pt x="7814" y="123560"/>
                        <a:pt x="5331" y="141861"/>
                      </a:cubicBezTo>
                      <a:cubicBezTo>
                        <a:pt x="1929" y="168293"/>
                        <a:pt x="-2323" y="194249"/>
                        <a:pt x="1521" y="220613"/>
                      </a:cubicBezTo>
                      <a:cubicBezTo>
                        <a:pt x="1521" y="221225"/>
                        <a:pt x="2576" y="221157"/>
                        <a:pt x="2712" y="220613"/>
                      </a:cubicBezTo>
                      <a:close/>
                    </a:path>
                  </a:pathLst>
                </a:custGeom>
                <a:solidFill>
                  <a:srgbClr val="9F1531"/>
                </a:solidFill>
                <a:ln w="34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4423D-EE9E-4127-9489-1F6C317147FE}"/>
                    </a:ext>
                  </a:extLst>
                </p:cNvPr>
                <p:cNvSpPr/>
                <p:nvPr/>
              </p:nvSpPr>
              <p:spPr>
                <a:xfrm>
                  <a:off x="5673573" y="5097065"/>
                  <a:ext cx="173735" cy="93059"/>
                </a:xfrm>
                <a:custGeom>
                  <a:avLst/>
                  <a:gdLst>
                    <a:gd name="connsiteX0" fmla="*/ 10368 w 173735"/>
                    <a:gd name="connsiteY0" fmla="*/ 91984 h 93059"/>
                    <a:gd name="connsiteX1" fmla="*/ 86704 w 173735"/>
                    <a:gd name="connsiteY1" fmla="*/ 64566 h 93059"/>
                    <a:gd name="connsiteX2" fmla="*/ 172055 w 173735"/>
                    <a:gd name="connsiteY2" fmla="*/ 4354 h 93059"/>
                    <a:gd name="connsiteX3" fmla="*/ 173671 w 173735"/>
                    <a:gd name="connsiteY3" fmla="*/ 1677 h 93059"/>
                    <a:gd name="connsiteX4" fmla="*/ 171647 w 173735"/>
                    <a:gd name="connsiteY4" fmla="*/ 0 h 93059"/>
                    <a:gd name="connsiteX5" fmla="*/ 73709 w 173735"/>
                    <a:gd name="connsiteY5" fmla="*/ 40821 h 93059"/>
                    <a:gd name="connsiteX6" fmla="*/ 367 w 173735"/>
                    <a:gd name="connsiteY6" fmla="*/ 84058 h 93059"/>
                    <a:gd name="connsiteX7" fmla="*/ 4608 w 173735"/>
                    <a:gd name="connsiteY7" fmla="*/ 92695 h 93059"/>
                    <a:gd name="connsiteX8" fmla="*/ 10368 w 173735"/>
                    <a:gd name="connsiteY8" fmla="*/ 92053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5" h="93059">
                      <a:moveTo>
                        <a:pt x="10368" y="91984"/>
                      </a:moveTo>
                      <a:cubicBezTo>
                        <a:pt x="32990" y="78207"/>
                        <a:pt x="62925" y="77867"/>
                        <a:pt x="86704" y="64566"/>
                      </a:cubicBezTo>
                      <a:cubicBezTo>
                        <a:pt x="118545" y="46706"/>
                        <a:pt x="134329" y="12893"/>
                        <a:pt x="172055" y="4354"/>
                      </a:cubicBezTo>
                      <a:cubicBezTo>
                        <a:pt x="173240" y="4061"/>
                        <a:pt x="173964" y="2863"/>
                        <a:pt x="173671" y="1677"/>
                      </a:cubicBezTo>
                      <a:cubicBezTo>
                        <a:pt x="173437" y="734"/>
                        <a:pt x="172616" y="54"/>
                        <a:pt x="171647" y="0"/>
                      </a:cubicBezTo>
                      <a:cubicBezTo>
                        <a:pt x="134907" y="442"/>
                        <a:pt x="103611" y="20411"/>
                        <a:pt x="73709" y="40821"/>
                      </a:cubicBezTo>
                      <a:cubicBezTo>
                        <a:pt x="53298" y="54701"/>
                        <a:pt x="8531" y="57422"/>
                        <a:pt x="367" y="84058"/>
                      </a:cubicBezTo>
                      <a:cubicBezTo>
                        <a:pt x="-847" y="87614"/>
                        <a:pt x="1052" y="91481"/>
                        <a:pt x="4608" y="92695"/>
                      </a:cubicBezTo>
                      <a:cubicBezTo>
                        <a:pt x="6528" y="93350"/>
                        <a:pt x="8640" y="93115"/>
                        <a:pt x="10368" y="92053"/>
                      </a:cubicBezTo>
                      <a:close/>
                    </a:path>
                  </a:pathLst>
                </a:custGeom>
                <a:solidFill>
                  <a:srgbClr val="9F1531"/>
                </a:solidFill>
                <a:ln w="34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1427CC1-CD46-48EC-86EC-8915534A2440}"/>
                    </a:ext>
                  </a:extLst>
                </p:cNvPr>
                <p:cNvSpPr/>
                <p:nvPr/>
              </p:nvSpPr>
              <p:spPr>
                <a:xfrm>
                  <a:off x="5438486" y="5681904"/>
                  <a:ext cx="49234" cy="117253"/>
                </a:xfrm>
                <a:custGeom>
                  <a:avLst/>
                  <a:gdLst>
                    <a:gd name="connsiteX0" fmla="*/ 17433 w 49234"/>
                    <a:gd name="connsiteY0" fmla="*/ 812 h 117253"/>
                    <a:gd name="connsiteX1" fmla="*/ 50 w 49234"/>
                    <a:gd name="connsiteY1" fmla="*/ 75856 h 117253"/>
                    <a:gd name="connsiteX2" fmla="*/ 23863 w 49234"/>
                    <a:gd name="connsiteY2" fmla="*/ 117119 h 117253"/>
                    <a:gd name="connsiteX3" fmla="*/ 48594 w 49234"/>
                    <a:gd name="connsiteY3" fmla="*/ 76298 h 117253"/>
                    <a:gd name="connsiteX4" fmla="*/ 30326 w 49234"/>
                    <a:gd name="connsiteY4" fmla="*/ 21495 h 117253"/>
                    <a:gd name="connsiteX5" fmla="*/ 21389 w 49234"/>
                    <a:gd name="connsiteY5" fmla="*/ 24013 h 117253"/>
                    <a:gd name="connsiteX6" fmla="*/ 20869 w 49234"/>
                    <a:gd name="connsiteY6" fmla="*/ 25203 h 117253"/>
                    <a:gd name="connsiteX7" fmla="*/ 21379 w 49234"/>
                    <a:gd name="connsiteY7" fmla="*/ 58609 h 117253"/>
                    <a:gd name="connsiteX8" fmla="*/ 12433 w 49234"/>
                    <a:gd name="connsiteY8" fmla="*/ 102832 h 117253"/>
                    <a:gd name="connsiteX9" fmla="*/ 27809 w 49234"/>
                    <a:gd name="connsiteY9" fmla="*/ 100927 h 117253"/>
                    <a:gd name="connsiteX10" fmla="*/ 18862 w 49234"/>
                    <a:gd name="connsiteY10" fmla="*/ 574 h 117253"/>
                    <a:gd name="connsiteX11" fmla="*/ 17297 w 49234"/>
                    <a:gd name="connsiteY11" fmla="*/ 574 h 1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34" h="117253">
                      <a:moveTo>
                        <a:pt x="17433" y="812"/>
                      </a:moveTo>
                      <a:cubicBezTo>
                        <a:pt x="11378" y="25713"/>
                        <a:pt x="1377" y="50172"/>
                        <a:pt x="50" y="75856"/>
                      </a:cubicBezTo>
                      <a:cubicBezTo>
                        <a:pt x="-630" y="89463"/>
                        <a:pt x="5527" y="119501"/>
                        <a:pt x="23863" y="117119"/>
                      </a:cubicBezTo>
                      <a:cubicBezTo>
                        <a:pt x="41722" y="114806"/>
                        <a:pt x="46995" y="90586"/>
                        <a:pt x="48594" y="76298"/>
                      </a:cubicBezTo>
                      <a:cubicBezTo>
                        <a:pt x="50907" y="55887"/>
                        <a:pt x="47437" y="33776"/>
                        <a:pt x="30326" y="21495"/>
                      </a:cubicBezTo>
                      <a:cubicBezTo>
                        <a:pt x="27163" y="19722"/>
                        <a:pt x="23162" y="20849"/>
                        <a:pt x="21389" y="24013"/>
                      </a:cubicBezTo>
                      <a:cubicBezTo>
                        <a:pt x="21177" y="24392"/>
                        <a:pt x="21003" y="24790"/>
                        <a:pt x="20869" y="25203"/>
                      </a:cubicBezTo>
                      <a:cubicBezTo>
                        <a:pt x="18366" y="36219"/>
                        <a:pt x="18541" y="47675"/>
                        <a:pt x="21379" y="58609"/>
                      </a:cubicBezTo>
                      <a:cubicBezTo>
                        <a:pt x="25292" y="77114"/>
                        <a:pt x="21175" y="87218"/>
                        <a:pt x="12433" y="102832"/>
                      </a:cubicBezTo>
                      <a:lnTo>
                        <a:pt x="27809" y="100927"/>
                      </a:lnTo>
                      <a:cubicBezTo>
                        <a:pt x="1377" y="73168"/>
                        <a:pt x="22400" y="34456"/>
                        <a:pt x="18862" y="574"/>
                      </a:cubicBezTo>
                      <a:cubicBezTo>
                        <a:pt x="18862" y="-208"/>
                        <a:pt x="17467" y="-174"/>
                        <a:pt x="17297" y="574"/>
                      </a:cubicBezTo>
                      <a:close/>
                    </a:path>
                  </a:pathLst>
                </a:custGeom>
                <a:solidFill>
                  <a:srgbClr val="9F1531"/>
                </a:solidFill>
                <a:ln w="34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60C75B9-8021-4696-B0B7-C4C406B47634}"/>
                    </a:ext>
                  </a:extLst>
                </p:cNvPr>
                <p:cNvSpPr/>
                <p:nvPr/>
              </p:nvSpPr>
              <p:spPr>
                <a:xfrm>
                  <a:off x="5497318" y="5187874"/>
                  <a:ext cx="142222" cy="69062"/>
                </a:xfrm>
                <a:custGeom>
                  <a:avLst/>
                  <a:gdLst>
                    <a:gd name="connsiteX0" fmla="*/ 2314 w 142222"/>
                    <a:gd name="connsiteY0" fmla="*/ 68531 h 69062"/>
                    <a:gd name="connsiteX1" fmla="*/ 68479 w 142222"/>
                    <a:gd name="connsiteY1" fmla="*/ 37711 h 69062"/>
                    <a:gd name="connsiteX2" fmla="*/ 93924 w 142222"/>
                    <a:gd name="connsiteY2" fmla="*/ 25600 h 69062"/>
                    <a:gd name="connsiteX3" fmla="*/ 129847 w 142222"/>
                    <a:gd name="connsiteY3" fmla="*/ 27709 h 69062"/>
                    <a:gd name="connsiteX4" fmla="*/ 120526 w 142222"/>
                    <a:gd name="connsiteY4" fmla="*/ 20328 h 69062"/>
                    <a:gd name="connsiteX5" fmla="*/ 136345 w 142222"/>
                    <a:gd name="connsiteY5" fmla="*/ 54754 h 69062"/>
                    <a:gd name="connsiteX6" fmla="*/ 140045 w 142222"/>
                    <a:gd name="connsiteY6" fmla="*/ 55621 h 69062"/>
                    <a:gd name="connsiteX7" fmla="*/ 141311 w 142222"/>
                    <a:gd name="connsiteY7" fmla="*/ 53495 h 69062"/>
                    <a:gd name="connsiteX8" fmla="*/ 139917 w 142222"/>
                    <a:gd name="connsiteY8" fmla="*/ 15361 h 69062"/>
                    <a:gd name="connsiteX9" fmla="*/ 130562 w 142222"/>
                    <a:gd name="connsiteY9" fmla="*/ 7945 h 69062"/>
                    <a:gd name="connsiteX10" fmla="*/ 83617 w 142222"/>
                    <a:gd name="connsiteY10" fmla="*/ 2672 h 69062"/>
                    <a:gd name="connsiteX11" fmla="*/ 50143 w 142222"/>
                    <a:gd name="connsiteY11" fmla="*/ 4271 h 69062"/>
                    <a:gd name="connsiteX12" fmla="*/ 103 w 142222"/>
                    <a:gd name="connsiteY12" fmla="*/ 67578 h 69062"/>
                    <a:gd name="connsiteX13" fmla="*/ 2314 w 142222"/>
                    <a:gd name="connsiteY13" fmla="*/ 68531 h 6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222" h="69062">
                      <a:moveTo>
                        <a:pt x="2314" y="68531"/>
                      </a:moveTo>
                      <a:cubicBezTo>
                        <a:pt x="16942" y="48120"/>
                        <a:pt x="47218" y="48869"/>
                        <a:pt x="68479" y="37711"/>
                      </a:cubicBezTo>
                      <a:cubicBezTo>
                        <a:pt x="75283" y="34105"/>
                        <a:pt x="84944" y="21314"/>
                        <a:pt x="93924" y="25600"/>
                      </a:cubicBezTo>
                      <a:cubicBezTo>
                        <a:pt x="104640" y="30737"/>
                        <a:pt x="118417" y="27811"/>
                        <a:pt x="129847" y="27709"/>
                      </a:cubicBezTo>
                      <a:lnTo>
                        <a:pt x="120526" y="20328"/>
                      </a:lnTo>
                      <a:cubicBezTo>
                        <a:pt x="123928" y="32710"/>
                        <a:pt x="130290" y="43528"/>
                        <a:pt x="136345" y="54754"/>
                      </a:cubicBezTo>
                      <a:cubicBezTo>
                        <a:pt x="137127" y="56015"/>
                        <a:pt x="138784" y="56403"/>
                        <a:pt x="140045" y="55621"/>
                      </a:cubicBezTo>
                      <a:cubicBezTo>
                        <a:pt x="140788" y="55161"/>
                        <a:pt x="141260" y="54367"/>
                        <a:pt x="141311" y="53495"/>
                      </a:cubicBezTo>
                      <a:cubicBezTo>
                        <a:pt x="142162" y="40432"/>
                        <a:pt x="143352" y="27913"/>
                        <a:pt x="139917" y="15361"/>
                      </a:cubicBezTo>
                      <a:cubicBezTo>
                        <a:pt x="138870" y="11035"/>
                        <a:pt x="135013" y="7977"/>
                        <a:pt x="130562" y="7945"/>
                      </a:cubicBezTo>
                      <a:cubicBezTo>
                        <a:pt x="111920" y="9101"/>
                        <a:pt x="100626" y="12197"/>
                        <a:pt x="83617" y="2672"/>
                      </a:cubicBezTo>
                      <a:cubicBezTo>
                        <a:pt x="74772" y="-2226"/>
                        <a:pt x="59056" y="393"/>
                        <a:pt x="50143" y="4271"/>
                      </a:cubicBezTo>
                      <a:cubicBezTo>
                        <a:pt x="24936" y="15259"/>
                        <a:pt x="10343" y="43493"/>
                        <a:pt x="103" y="67578"/>
                      </a:cubicBezTo>
                      <a:cubicBezTo>
                        <a:pt x="-475" y="68905"/>
                        <a:pt x="1532" y="69619"/>
                        <a:pt x="2314" y="68531"/>
                      </a:cubicBezTo>
                      <a:close/>
                    </a:path>
                  </a:pathLst>
                </a:custGeom>
                <a:solidFill>
                  <a:srgbClr val="9F1531"/>
                </a:solidFill>
                <a:ln w="34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4BB1368-C6B6-4170-8FBA-515DB678F435}"/>
                    </a:ext>
                  </a:extLst>
                </p:cNvPr>
                <p:cNvSpPr/>
                <p:nvPr/>
              </p:nvSpPr>
              <p:spPr>
                <a:xfrm>
                  <a:off x="5427020" y="5223512"/>
                  <a:ext cx="44283" cy="60914"/>
                </a:xfrm>
                <a:custGeom>
                  <a:avLst/>
                  <a:gdLst>
                    <a:gd name="connsiteX0" fmla="*/ 1243 w 44283"/>
                    <a:gd name="connsiteY0" fmla="*/ 11598 h 60914"/>
                    <a:gd name="connsiteX1" fmla="*/ 19374 w 44283"/>
                    <a:gd name="connsiteY1" fmla="*/ 21157 h 60914"/>
                    <a:gd name="connsiteX2" fmla="*/ 16449 w 44283"/>
                    <a:gd name="connsiteY2" fmla="*/ 10237 h 60914"/>
                    <a:gd name="connsiteX3" fmla="*/ 21518 w 44283"/>
                    <a:gd name="connsiteY3" fmla="*/ 43881 h 60914"/>
                    <a:gd name="connsiteX4" fmla="*/ 40568 w 44283"/>
                    <a:gd name="connsiteY4" fmla="*/ 60890 h 60914"/>
                    <a:gd name="connsiteX5" fmla="*/ 43527 w 44283"/>
                    <a:gd name="connsiteY5" fmla="*/ 58610 h 60914"/>
                    <a:gd name="connsiteX6" fmla="*/ 41452 w 44283"/>
                    <a:gd name="connsiteY6" fmla="*/ 37928 h 60914"/>
                    <a:gd name="connsiteX7" fmla="*/ 38390 w 44283"/>
                    <a:gd name="connsiteY7" fmla="*/ 9625 h 60914"/>
                    <a:gd name="connsiteX8" fmla="*/ 30430 w 44283"/>
                    <a:gd name="connsiteY8" fmla="*/ 1937 h 60914"/>
                    <a:gd name="connsiteX9" fmla="*/ 11108 w 44283"/>
                    <a:gd name="connsiteY9" fmla="*/ 916 h 60914"/>
                    <a:gd name="connsiteX10" fmla="*/ 358 w 44283"/>
                    <a:gd name="connsiteY10" fmla="*/ 9455 h 60914"/>
                    <a:gd name="connsiteX11" fmla="*/ 339 w 44283"/>
                    <a:gd name="connsiteY11" fmla="*/ 11139 h 60914"/>
                    <a:gd name="connsiteX12" fmla="*/ 1243 w 44283"/>
                    <a:gd name="connsiteY12" fmla="*/ 11496 h 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83" h="60914">
                      <a:moveTo>
                        <a:pt x="1243" y="11598"/>
                      </a:moveTo>
                      <a:cubicBezTo>
                        <a:pt x="7230" y="11870"/>
                        <a:pt x="15258" y="17278"/>
                        <a:pt x="19374" y="21157"/>
                      </a:cubicBezTo>
                      <a:cubicBezTo>
                        <a:pt x="18388" y="17517"/>
                        <a:pt x="17401" y="13877"/>
                        <a:pt x="16449" y="10237"/>
                      </a:cubicBezTo>
                      <a:cubicBezTo>
                        <a:pt x="14089" y="21698"/>
                        <a:pt x="15886" y="33624"/>
                        <a:pt x="21518" y="43881"/>
                      </a:cubicBezTo>
                      <a:cubicBezTo>
                        <a:pt x="24919" y="50684"/>
                        <a:pt x="31995" y="61502"/>
                        <a:pt x="40568" y="60890"/>
                      </a:cubicBezTo>
                      <a:cubicBezTo>
                        <a:pt x="41920" y="60788"/>
                        <a:pt x="43083" y="59892"/>
                        <a:pt x="43527" y="58610"/>
                      </a:cubicBezTo>
                      <a:cubicBezTo>
                        <a:pt x="45874" y="52453"/>
                        <a:pt x="42064" y="44323"/>
                        <a:pt x="41452" y="37928"/>
                      </a:cubicBezTo>
                      <a:cubicBezTo>
                        <a:pt x="40976" y="28442"/>
                        <a:pt x="39954" y="18992"/>
                        <a:pt x="38390" y="9625"/>
                      </a:cubicBezTo>
                      <a:cubicBezTo>
                        <a:pt x="37328" y="5808"/>
                        <a:pt x="34282" y="2866"/>
                        <a:pt x="30430" y="1937"/>
                      </a:cubicBezTo>
                      <a:cubicBezTo>
                        <a:pt x="24218" y="-234"/>
                        <a:pt x="17515" y="-588"/>
                        <a:pt x="11108" y="916"/>
                      </a:cubicBezTo>
                      <a:cubicBezTo>
                        <a:pt x="5461" y="2447"/>
                        <a:pt x="3590" y="5508"/>
                        <a:pt x="358" y="9455"/>
                      </a:cubicBezTo>
                      <a:cubicBezTo>
                        <a:pt x="-112" y="9914"/>
                        <a:pt x="-120" y="10668"/>
                        <a:pt x="339" y="11139"/>
                      </a:cubicBezTo>
                      <a:cubicBezTo>
                        <a:pt x="576" y="11381"/>
                        <a:pt x="905" y="11511"/>
                        <a:pt x="1243" y="11496"/>
                      </a:cubicBezTo>
                      <a:close/>
                    </a:path>
                  </a:pathLst>
                </a:custGeom>
                <a:solidFill>
                  <a:srgbClr val="9F1531"/>
                </a:solidFill>
                <a:ln w="34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C64455F-407B-4D1D-9386-B05BE7999BD2}"/>
                    </a:ext>
                  </a:extLst>
                </p:cNvPr>
                <p:cNvSpPr/>
                <p:nvPr/>
              </p:nvSpPr>
              <p:spPr>
                <a:xfrm>
                  <a:off x="5475275" y="5221533"/>
                  <a:ext cx="60069" cy="375934"/>
                </a:xfrm>
                <a:custGeom>
                  <a:avLst/>
                  <a:gdLst>
                    <a:gd name="connsiteX0" fmla="*/ 36603 w 60069"/>
                    <a:gd name="connsiteY0" fmla="*/ 11943 h 375934"/>
                    <a:gd name="connsiteX1" fmla="*/ 27418 w 60069"/>
                    <a:gd name="connsiteY1" fmla="*/ 208056 h 375934"/>
                    <a:gd name="connsiteX2" fmla="*/ 3027 w 60069"/>
                    <a:gd name="connsiteY2" fmla="*/ 266805 h 375934"/>
                    <a:gd name="connsiteX3" fmla="*/ 0 w 60069"/>
                    <a:gd name="connsiteY3" fmla="*/ 375322 h 375934"/>
                    <a:gd name="connsiteX4" fmla="*/ 1055 w 60069"/>
                    <a:gd name="connsiteY4" fmla="*/ 375901 h 375934"/>
                    <a:gd name="connsiteX5" fmla="*/ 1633 w 60069"/>
                    <a:gd name="connsiteY5" fmla="*/ 375322 h 375934"/>
                    <a:gd name="connsiteX6" fmla="*/ 20411 w 60069"/>
                    <a:gd name="connsiteY6" fmla="*/ 303306 h 375934"/>
                    <a:gd name="connsiteX7" fmla="*/ 14764 w 60069"/>
                    <a:gd name="connsiteY7" fmla="*/ 283372 h 375934"/>
                    <a:gd name="connsiteX8" fmla="*/ 27078 w 60069"/>
                    <a:gd name="connsiteY8" fmla="*/ 229692 h 375934"/>
                    <a:gd name="connsiteX9" fmla="*/ 58647 w 60069"/>
                    <a:gd name="connsiteY9" fmla="*/ 18781 h 375934"/>
                    <a:gd name="connsiteX10" fmla="*/ 56776 w 60069"/>
                    <a:gd name="connsiteY10" fmla="*/ 4629 h 375934"/>
                    <a:gd name="connsiteX11" fmla="*/ 55755 w 60069"/>
                    <a:gd name="connsiteY11" fmla="*/ 3337 h 375934"/>
                    <a:gd name="connsiteX12" fmla="*/ 36603 w 60069"/>
                    <a:gd name="connsiteY12" fmla="*/ 11671 h 37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69" h="375934">
                      <a:moveTo>
                        <a:pt x="36603" y="11943"/>
                      </a:moveTo>
                      <a:cubicBezTo>
                        <a:pt x="36603" y="75353"/>
                        <a:pt x="40005" y="145396"/>
                        <a:pt x="27418" y="208056"/>
                      </a:cubicBezTo>
                      <a:cubicBezTo>
                        <a:pt x="23404" y="227855"/>
                        <a:pt x="2823" y="245476"/>
                        <a:pt x="3027" y="266805"/>
                      </a:cubicBezTo>
                      <a:cubicBezTo>
                        <a:pt x="3470" y="302728"/>
                        <a:pt x="748" y="339229"/>
                        <a:pt x="0" y="375322"/>
                      </a:cubicBezTo>
                      <a:cubicBezTo>
                        <a:pt x="131" y="375773"/>
                        <a:pt x="604" y="376032"/>
                        <a:pt x="1055" y="375901"/>
                      </a:cubicBezTo>
                      <a:cubicBezTo>
                        <a:pt x="1333" y="375819"/>
                        <a:pt x="1552" y="375601"/>
                        <a:pt x="1633" y="375322"/>
                      </a:cubicBezTo>
                      <a:cubicBezTo>
                        <a:pt x="16873" y="316369"/>
                        <a:pt x="15546" y="348108"/>
                        <a:pt x="20411" y="303306"/>
                      </a:cubicBezTo>
                      <a:cubicBezTo>
                        <a:pt x="19583" y="296407"/>
                        <a:pt x="17677" y="289680"/>
                        <a:pt x="14764" y="283372"/>
                      </a:cubicBezTo>
                      <a:cubicBezTo>
                        <a:pt x="2143" y="241496"/>
                        <a:pt x="19118" y="252756"/>
                        <a:pt x="27078" y="229692"/>
                      </a:cubicBezTo>
                      <a:cubicBezTo>
                        <a:pt x="51129" y="159581"/>
                        <a:pt x="29595" y="87361"/>
                        <a:pt x="58647" y="18781"/>
                      </a:cubicBezTo>
                      <a:cubicBezTo>
                        <a:pt x="61089" y="14145"/>
                        <a:pt x="60339" y="8472"/>
                        <a:pt x="56776" y="4629"/>
                      </a:cubicBezTo>
                      <a:lnTo>
                        <a:pt x="55755" y="3337"/>
                      </a:lnTo>
                      <a:cubicBezTo>
                        <a:pt x="49428" y="-4521"/>
                        <a:pt x="36603" y="2827"/>
                        <a:pt x="36603" y="11671"/>
                      </a:cubicBezTo>
                      <a:close/>
                    </a:path>
                  </a:pathLst>
                </a:custGeom>
                <a:solidFill>
                  <a:srgbClr val="9F1531"/>
                </a:solidFill>
                <a:ln w="34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85B6AF4-2624-4411-9961-060AC77037C2}"/>
                    </a:ext>
                  </a:extLst>
                </p:cNvPr>
                <p:cNvSpPr/>
                <p:nvPr/>
              </p:nvSpPr>
              <p:spPr>
                <a:xfrm>
                  <a:off x="5543101" y="5204376"/>
                  <a:ext cx="95255" cy="143176"/>
                </a:xfrm>
                <a:custGeom>
                  <a:avLst/>
                  <a:gdLst>
                    <a:gd name="connsiteX0" fmla="*/ 856 w 95255"/>
                    <a:gd name="connsiteY0" fmla="*/ 18147 h 143176"/>
                    <a:gd name="connsiteX1" fmla="*/ 22389 w 95255"/>
                    <a:gd name="connsiteY1" fmla="*/ 20563 h 143176"/>
                    <a:gd name="connsiteX2" fmla="*/ 13341 w 95255"/>
                    <a:gd name="connsiteY2" fmla="*/ 11854 h 143176"/>
                    <a:gd name="connsiteX3" fmla="*/ 17219 w 95255"/>
                    <a:gd name="connsiteY3" fmla="*/ 21685 h 143176"/>
                    <a:gd name="connsiteX4" fmla="*/ 28887 w 95255"/>
                    <a:gd name="connsiteY4" fmla="*/ 22910 h 143176"/>
                    <a:gd name="connsiteX5" fmla="*/ 54434 w 95255"/>
                    <a:gd name="connsiteY5" fmla="*/ 39919 h 143176"/>
                    <a:gd name="connsiteX6" fmla="*/ 58448 w 95255"/>
                    <a:gd name="connsiteY6" fmla="*/ 44988 h 143176"/>
                    <a:gd name="connsiteX7" fmla="*/ 70525 w 95255"/>
                    <a:gd name="connsiteY7" fmla="*/ 76896 h 143176"/>
                    <a:gd name="connsiteX8" fmla="*/ 85186 w 95255"/>
                    <a:gd name="connsiteY8" fmla="*/ 140816 h 143176"/>
                    <a:gd name="connsiteX9" fmla="*/ 89983 w 95255"/>
                    <a:gd name="connsiteY9" fmla="*/ 141326 h 143176"/>
                    <a:gd name="connsiteX10" fmla="*/ 95255 w 95255"/>
                    <a:gd name="connsiteY10" fmla="*/ 72950 h 143176"/>
                    <a:gd name="connsiteX11" fmla="*/ 74131 w 95255"/>
                    <a:gd name="connsiteY11" fmla="*/ 39306 h 143176"/>
                    <a:gd name="connsiteX12" fmla="*/ 54026 w 95255"/>
                    <a:gd name="connsiteY12" fmla="*/ 8486 h 143176"/>
                    <a:gd name="connsiteX13" fmla="*/ 19158 w 95255"/>
                    <a:gd name="connsiteY13" fmla="*/ 6717 h 143176"/>
                    <a:gd name="connsiteX14" fmla="*/ 30792 w 95255"/>
                    <a:gd name="connsiteY14" fmla="*/ 7942 h 143176"/>
                    <a:gd name="connsiteX15" fmla="*/ 30179 w 95255"/>
                    <a:gd name="connsiteY15" fmla="*/ 6922 h 143176"/>
                    <a:gd name="connsiteX16" fmla="*/ 17465 w 95255"/>
                    <a:gd name="connsiteY16" fmla="*/ 4263 h 143176"/>
                    <a:gd name="connsiteX17" fmla="*/ 15994 w 95255"/>
                    <a:gd name="connsiteY17" fmla="*/ 5459 h 143176"/>
                    <a:gd name="connsiteX18" fmla="*/ 584 w 95255"/>
                    <a:gd name="connsiteY18" fmla="*/ 15937 h 143176"/>
                    <a:gd name="connsiteX19" fmla="*/ 181 w 95255"/>
                    <a:gd name="connsiteY19" fmla="*/ 17621 h 143176"/>
                    <a:gd name="connsiteX20" fmla="*/ 856 w 95255"/>
                    <a:gd name="connsiteY20" fmla="*/ 18148 h 14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5" h="143176">
                      <a:moveTo>
                        <a:pt x="856" y="18147"/>
                      </a:moveTo>
                      <a:cubicBezTo>
                        <a:pt x="7685" y="20878"/>
                        <a:pt x="15125" y="21712"/>
                        <a:pt x="22389" y="20563"/>
                      </a:cubicBezTo>
                      <a:lnTo>
                        <a:pt x="13341" y="11854"/>
                      </a:lnTo>
                      <a:cubicBezTo>
                        <a:pt x="13530" y="15466"/>
                        <a:pt x="14892" y="18917"/>
                        <a:pt x="17219" y="21685"/>
                      </a:cubicBezTo>
                      <a:cubicBezTo>
                        <a:pt x="20371" y="24713"/>
                        <a:pt x="25175" y="25217"/>
                        <a:pt x="28887" y="22910"/>
                      </a:cubicBezTo>
                      <a:cubicBezTo>
                        <a:pt x="47801" y="16583"/>
                        <a:pt x="56316" y="22252"/>
                        <a:pt x="54434" y="39919"/>
                      </a:cubicBezTo>
                      <a:cubicBezTo>
                        <a:pt x="54493" y="42315"/>
                        <a:pt x="56130" y="44382"/>
                        <a:pt x="58448" y="44988"/>
                      </a:cubicBezTo>
                      <a:cubicBezTo>
                        <a:pt x="79947" y="51791"/>
                        <a:pt x="66647" y="62541"/>
                        <a:pt x="70525" y="76896"/>
                      </a:cubicBezTo>
                      <a:cubicBezTo>
                        <a:pt x="76546" y="99382"/>
                        <a:pt x="85765" y="116289"/>
                        <a:pt x="85186" y="140816"/>
                      </a:cubicBezTo>
                      <a:cubicBezTo>
                        <a:pt x="85186" y="143469"/>
                        <a:pt x="89575" y="144218"/>
                        <a:pt x="89983" y="141326"/>
                      </a:cubicBezTo>
                      <a:cubicBezTo>
                        <a:pt x="93360" y="118688"/>
                        <a:pt x="95122" y="95838"/>
                        <a:pt x="95255" y="72950"/>
                      </a:cubicBezTo>
                      <a:cubicBezTo>
                        <a:pt x="95255" y="61384"/>
                        <a:pt x="83894" y="45192"/>
                        <a:pt x="74131" y="39306"/>
                      </a:cubicBezTo>
                      <a:cubicBezTo>
                        <a:pt x="62190" y="32129"/>
                        <a:pt x="62496" y="19644"/>
                        <a:pt x="54026" y="8486"/>
                      </a:cubicBezTo>
                      <a:cubicBezTo>
                        <a:pt x="44399" y="-4202"/>
                        <a:pt x="31268" y="-834"/>
                        <a:pt x="19158" y="6717"/>
                      </a:cubicBezTo>
                      <a:lnTo>
                        <a:pt x="30792" y="7942"/>
                      </a:lnTo>
                      <a:cubicBezTo>
                        <a:pt x="30588" y="7568"/>
                        <a:pt x="30384" y="7262"/>
                        <a:pt x="30179" y="6922"/>
                      </a:cubicBezTo>
                      <a:cubicBezTo>
                        <a:pt x="27403" y="2677"/>
                        <a:pt x="21710" y="1486"/>
                        <a:pt x="17465" y="4263"/>
                      </a:cubicBezTo>
                      <a:cubicBezTo>
                        <a:pt x="16935" y="4610"/>
                        <a:pt x="16442" y="5011"/>
                        <a:pt x="15994" y="5459"/>
                      </a:cubicBezTo>
                      <a:cubicBezTo>
                        <a:pt x="11178" y="9401"/>
                        <a:pt x="6021" y="12907"/>
                        <a:pt x="584" y="15937"/>
                      </a:cubicBezTo>
                      <a:cubicBezTo>
                        <a:pt x="8" y="16291"/>
                        <a:pt x="-173" y="17045"/>
                        <a:pt x="181" y="17621"/>
                      </a:cubicBezTo>
                      <a:cubicBezTo>
                        <a:pt x="336" y="17872"/>
                        <a:pt x="575" y="18059"/>
                        <a:pt x="856" y="18148"/>
                      </a:cubicBezTo>
                      <a:close/>
                    </a:path>
                  </a:pathLst>
                </a:custGeom>
                <a:solidFill>
                  <a:srgbClr val="9F1531"/>
                </a:solidFill>
                <a:ln w="34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075DC87-0C82-4367-8113-8FA243929A3B}"/>
                    </a:ext>
                  </a:extLst>
                </p:cNvPr>
                <p:cNvSpPr/>
                <p:nvPr/>
              </p:nvSpPr>
              <p:spPr>
                <a:xfrm>
                  <a:off x="7082709" y="4578728"/>
                  <a:ext cx="86074" cy="140676"/>
                </a:xfrm>
                <a:custGeom>
                  <a:avLst/>
                  <a:gdLst>
                    <a:gd name="connsiteX0" fmla="*/ 556 w 86074"/>
                    <a:gd name="connsiteY0" fmla="*/ 4838 h 140676"/>
                    <a:gd name="connsiteX1" fmla="*/ 79954 w 86074"/>
                    <a:gd name="connsiteY1" fmla="*/ 21846 h 140676"/>
                    <a:gd name="connsiteX2" fmla="*/ 64509 w 86074"/>
                    <a:gd name="connsiteY2" fmla="*/ 19363 h 140676"/>
                    <a:gd name="connsiteX3" fmla="*/ 67911 w 86074"/>
                    <a:gd name="connsiteY3" fmla="*/ 77568 h 140676"/>
                    <a:gd name="connsiteX4" fmla="*/ 62162 w 86074"/>
                    <a:gd name="connsiteY4" fmla="*/ 124308 h 140676"/>
                    <a:gd name="connsiteX5" fmla="*/ 64577 w 86074"/>
                    <a:gd name="connsiteY5" fmla="*/ 136146 h 140676"/>
                    <a:gd name="connsiteX6" fmla="*/ 74238 w 86074"/>
                    <a:gd name="connsiteY6" fmla="*/ 140433 h 140676"/>
                    <a:gd name="connsiteX7" fmla="*/ 76518 w 86074"/>
                    <a:gd name="connsiteY7" fmla="*/ 139888 h 140676"/>
                    <a:gd name="connsiteX8" fmla="*/ 85260 w 86074"/>
                    <a:gd name="connsiteY8" fmla="*/ 131452 h 140676"/>
                    <a:gd name="connsiteX9" fmla="*/ 80872 w 86074"/>
                    <a:gd name="connsiteY9" fmla="*/ 102197 h 140676"/>
                    <a:gd name="connsiteX10" fmla="*/ 80872 w 86074"/>
                    <a:gd name="connsiteY10" fmla="*/ 19806 h 140676"/>
                    <a:gd name="connsiteX11" fmla="*/ 77470 w 86074"/>
                    <a:gd name="connsiteY11" fmla="*/ 9872 h 140676"/>
                    <a:gd name="connsiteX12" fmla="*/ 50256 w 86074"/>
                    <a:gd name="connsiteY12" fmla="*/ 7457 h 140676"/>
                    <a:gd name="connsiteX13" fmla="*/ 3753 w 86074"/>
                    <a:gd name="connsiteY13" fmla="*/ 109 h 140676"/>
                    <a:gd name="connsiteX14" fmla="*/ 108 w 86074"/>
                    <a:gd name="connsiteY14" fmla="*/ 2167 h 140676"/>
                    <a:gd name="connsiteX15" fmla="*/ 759 w 86074"/>
                    <a:gd name="connsiteY15" fmla="*/ 4940 h 14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074" h="140676">
                      <a:moveTo>
                        <a:pt x="556" y="4838"/>
                      </a:moveTo>
                      <a:cubicBezTo>
                        <a:pt x="16850" y="20315"/>
                        <a:pt x="61788" y="44843"/>
                        <a:pt x="79954" y="21846"/>
                      </a:cubicBezTo>
                      <a:lnTo>
                        <a:pt x="64509" y="19363"/>
                      </a:lnTo>
                      <a:cubicBezTo>
                        <a:pt x="68456" y="37529"/>
                        <a:pt x="65224" y="58620"/>
                        <a:pt x="67911" y="77568"/>
                      </a:cubicBezTo>
                      <a:cubicBezTo>
                        <a:pt x="69916" y="93384"/>
                        <a:pt x="67939" y="109450"/>
                        <a:pt x="62162" y="124308"/>
                      </a:cubicBezTo>
                      <a:cubicBezTo>
                        <a:pt x="60990" y="128412"/>
                        <a:pt x="61892" y="132830"/>
                        <a:pt x="64577" y="136146"/>
                      </a:cubicBezTo>
                      <a:cubicBezTo>
                        <a:pt x="66455" y="139598"/>
                        <a:pt x="70419" y="141357"/>
                        <a:pt x="74238" y="140433"/>
                      </a:cubicBezTo>
                      <a:lnTo>
                        <a:pt x="76518" y="139888"/>
                      </a:lnTo>
                      <a:cubicBezTo>
                        <a:pt x="80720" y="138822"/>
                        <a:pt x="84045" y="135613"/>
                        <a:pt x="85260" y="131452"/>
                      </a:cubicBezTo>
                      <a:cubicBezTo>
                        <a:pt x="87233" y="119988"/>
                        <a:pt x="85566" y="112776"/>
                        <a:pt x="80872" y="102197"/>
                      </a:cubicBezTo>
                      <a:cubicBezTo>
                        <a:pt x="69644" y="75881"/>
                        <a:pt x="69644" y="46122"/>
                        <a:pt x="80872" y="19806"/>
                      </a:cubicBezTo>
                      <a:cubicBezTo>
                        <a:pt x="82135" y="16106"/>
                        <a:pt x="80736" y="12020"/>
                        <a:pt x="77470" y="9872"/>
                      </a:cubicBezTo>
                      <a:cubicBezTo>
                        <a:pt x="68251" y="5007"/>
                        <a:pt x="60461" y="7525"/>
                        <a:pt x="50256" y="7457"/>
                      </a:cubicBezTo>
                      <a:cubicBezTo>
                        <a:pt x="34479" y="7297"/>
                        <a:pt x="18811" y="4821"/>
                        <a:pt x="3753" y="109"/>
                      </a:cubicBezTo>
                      <a:cubicBezTo>
                        <a:pt x="2178" y="-329"/>
                        <a:pt x="546" y="592"/>
                        <a:pt x="108" y="2167"/>
                      </a:cubicBezTo>
                      <a:cubicBezTo>
                        <a:pt x="-163" y="3142"/>
                        <a:pt x="83" y="4187"/>
                        <a:pt x="759" y="4940"/>
                      </a:cubicBezTo>
                      <a:close/>
                    </a:path>
                  </a:pathLst>
                </a:custGeom>
                <a:solidFill>
                  <a:srgbClr val="9F1531"/>
                </a:solidFill>
                <a:ln w="34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5B9AC35-B400-4A62-A624-DF1C86B86463}"/>
                    </a:ext>
                  </a:extLst>
                </p:cNvPr>
                <p:cNvSpPr/>
                <p:nvPr/>
              </p:nvSpPr>
              <p:spPr>
                <a:xfrm>
                  <a:off x="7147737" y="4560560"/>
                  <a:ext cx="247752" cy="44598"/>
                </a:xfrm>
                <a:custGeom>
                  <a:avLst/>
                  <a:gdLst>
                    <a:gd name="connsiteX0" fmla="*/ 3189 w 247752"/>
                    <a:gd name="connsiteY0" fmla="*/ 42906 h 44598"/>
                    <a:gd name="connsiteX1" fmla="*/ 84458 w 247752"/>
                    <a:gd name="connsiteY1" fmla="*/ 23856 h 44598"/>
                    <a:gd name="connsiteX2" fmla="*/ 243457 w 247752"/>
                    <a:gd name="connsiteY2" fmla="*/ 14467 h 44598"/>
                    <a:gd name="connsiteX3" fmla="*/ 244852 w 247752"/>
                    <a:gd name="connsiteY3" fmla="*/ 6099 h 44598"/>
                    <a:gd name="connsiteX4" fmla="*/ 98984 w 247752"/>
                    <a:gd name="connsiteY4" fmla="*/ 5657 h 44598"/>
                    <a:gd name="connsiteX5" fmla="*/ 1420 w 247752"/>
                    <a:gd name="connsiteY5" fmla="*/ 34980 h 44598"/>
                    <a:gd name="connsiteX6" fmla="*/ 1389 w 247752"/>
                    <a:gd name="connsiteY6" fmla="*/ 41764 h 44598"/>
                    <a:gd name="connsiteX7" fmla="*/ 3189 w 247752"/>
                    <a:gd name="connsiteY7" fmla="*/ 42906 h 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752" h="44598">
                      <a:moveTo>
                        <a:pt x="3189" y="42906"/>
                      </a:moveTo>
                      <a:cubicBezTo>
                        <a:pt x="33805" y="50900"/>
                        <a:pt x="54658" y="28211"/>
                        <a:pt x="84458" y="23856"/>
                      </a:cubicBezTo>
                      <a:cubicBezTo>
                        <a:pt x="137492" y="16134"/>
                        <a:pt x="190526" y="18788"/>
                        <a:pt x="243457" y="14467"/>
                      </a:cubicBezTo>
                      <a:cubicBezTo>
                        <a:pt x="247778" y="14127"/>
                        <a:pt x="249819" y="7153"/>
                        <a:pt x="244852" y="6099"/>
                      </a:cubicBezTo>
                      <a:cubicBezTo>
                        <a:pt x="197023" y="-4106"/>
                        <a:pt x="147561" y="452"/>
                        <a:pt x="98984" y="5657"/>
                      </a:cubicBezTo>
                      <a:cubicBezTo>
                        <a:pt x="56359" y="10181"/>
                        <a:pt x="32002" y="3922"/>
                        <a:pt x="1420" y="34980"/>
                      </a:cubicBezTo>
                      <a:cubicBezTo>
                        <a:pt x="-461" y="36845"/>
                        <a:pt x="-475" y="39882"/>
                        <a:pt x="1389" y="41764"/>
                      </a:cubicBezTo>
                      <a:cubicBezTo>
                        <a:pt x="1896" y="42275"/>
                        <a:pt x="2511" y="42665"/>
                        <a:pt x="3189" y="42906"/>
                      </a:cubicBezTo>
                      <a:close/>
                    </a:path>
                  </a:pathLst>
                </a:custGeom>
                <a:solidFill>
                  <a:srgbClr val="9F1531"/>
                </a:solidFill>
                <a:ln w="34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F7F0918-670C-44A8-8A75-438AFA9907AF}"/>
                    </a:ext>
                  </a:extLst>
                </p:cNvPr>
                <p:cNvSpPr/>
                <p:nvPr/>
              </p:nvSpPr>
              <p:spPr>
                <a:xfrm>
                  <a:off x="7059697" y="4581024"/>
                  <a:ext cx="75239" cy="27860"/>
                </a:xfrm>
                <a:custGeom>
                  <a:avLst/>
                  <a:gdLst>
                    <a:gd name="connsiteX0" fmla="*/ 67213 w 75239"/>
                    <a:gd name="connsiteY0" fmla="*/ 4820 h 27860"/>
                    <a:gd name="connsiteX1" fmla="*/ 30541 w 75239"/>
                    <a:gd name="connsiteY1" fmla="*/ 5841 h 27860"/>
                    <a:gd name="connsiteX2" fmla="*/ 36971 w 75239"/>
                    <a:gd name="connsiteY2" fmla="*/ 5161 h 27860"/>
                    <a:gd name="connsiteX3" fmla="*/ 10233 w 75239"/>
                    <a:gd name="connsiteY3" fmla="*/ 2439 h 27860"/>
                    <a:gd name="connsiteX4" fmla="*/ 6831 w 75239"/>
                    <a:gd name="connsiteY4" fmla="*/ 22442 h 27860"/>
                    <a:gd name="connsiteX5" fmla="*/ 45849 w 75239"/>
                    <a:gd name="connsiteY5" fmla="*/ 27782 h 27860"/>
                    <a:gd name="connsiteX6" fmla="*/ 74152 w 75239"/>
                    <a:gd name="connsiteY6" fmla="*/ 17985 h 27860"/>
                    <a:gd name="connsiteX7" fmla="*/ 71759 w 75239"/>
                    <a:gd name="connsiteY7" fmla="*/ 7922 h 27860"/>
                    <a:gd name="connsiteX8" fmla="*/ 70308 w 75239"/>
                    <a:gd name="connsiteY8" fmla="*/ 7235 h 27860"/>
                    <a:gd name="connsiteX9" fmla="*/ 46496 w 75239"/>
                    <a:gd name="connsiteY9" fmla="*/ 6657 h 27860"/>
                    <a:gd name="connsiteX10" fmla="*/ 12750 w 75239"/>
                    <a:gd name="connsiteY10" fmla="*/ 2881 h 27860"/>
                    <a:gd name="connsiteX11" fmla="*/ 9348 w 75239"/>
                    <a:gd name="connsiteY11" fmla="*/ 22884 h 27860"/>
                    <a:gd name="connsiteX12" fmla="*/ 38230 w 75239"/>
                    <a:gd name="connsiteY12" fmla="*/ 20741 h 27860"/>
                    <a:gd name="connsiteX13" fmla="*/ 48741 w 75239"/>
                    <a:gd name="connsiteY13" fmla="*/ 13937 h 27860"/>
                    <a:gd name="connsiteX14" fmla="*/ 65070 w 75239"/>
                    <a:gd name="connsiteY14" fmla="*/ 11215 h 27860"/>
                    <a:gd name="connsiteX15" fmla="*/ 68615 w 75239"/>
                    <a:gd name="connsiteY15" fmla="*/ 7617 h 27860"/>
                    <a:gd name="connsiteX16" fmla="*/ 67043 w 75239"/>
                    <a:gd name="connsiteY16" fmla="*/ 4684 h 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239" h="27860">
                      <a:moveTo>
                        <a:pt x="67213" y="4820"/>
                      </a:moveTo>
                      <a:cubicBezTo>
                        <a:pt x="56667" y="-2392"/>
                        <a:pt x="41155" y="-1065"/>
                        <a:pt x="30541" y="5841"/>
                      </a:cubicBezTo>
                      <a:lnTo>
                        <a:pt x="36971" y="5161"/>
                      </a:lnTo>
                      <a:cubicBezTo>
                        <a:pt x="28500" y="2133"/>
                        <a:pt x="19146" y="2779"/>
                        <a:pt x="10233" y="2439"/>
                      </a:cubicBezTo>
                      <a:cubicBezTo>
                        <a:pt x="-789" y="2065"/>
                        <a:pt x="-4361" y="20162"/>
                        <a:pt x="6831" y="22442"/>
                      </a:cubicBezTo>
                      <a:cubicBezTo>
                        <a:pt x="19681" y="25220"/>
                        <a:pt x="32726" y="27006"/>
                        <a:pt x="45849" y="27782"/>
                      </a:cubicBezTo>
                      <a:cubicBezTo>
                        <a:pt x="54898" y="28224"/>
                        <a:pt x="69186" y="27034"/>
                        <a:pt x="74152" y="17985"/>
                      </a:cubicBezTo>
                      <a:cubicBezTo>
                        <a:pt x="76270" y="14545"/>
                        <a:pt x="75199" y="10040"/>
                        <a:pt x="71759" y="7922"/>
                      </a:cubicBezTo>
                      <a:cubicBezTo>
                        <a:pt x="71302" y="7641"/>
                        <a:pt x="70816" y="7410"/>
                        <a:pt x="70308" y="7235"/>
                      </a:cubicBezTo>
                      <a:cubicBezTo>
                        <a:pt x="63267" y="4990"/>
                        <a:pt x="53980" y="6793"/>
                        <a:pt x="46496" y="6657"/>
                      </a:cubicBezTo>
                      <a:cubicBezTo>
                        <a:pt x="35162" y="6336"/>
                        <a:pt x="23875" y="5073"/>
                        <a:pt x="12750" y="2881"/>
                      </a:cubicBezTo>
                      <a:lnTo>
                        <a:pt x="9348" y="22884"/>
                      </a:lnTo>
                      <a:cubicBezTo>
                        <a:pt x="18057" y="22884"/>
                        <a:pt x="30133" y="25265"/>
                        <a:pt x="38230" y="20741"/>
                      </a:cubicBezTo>
                      <a:cubicBezTo>
                        <a:pt x="42040" y="18597"/>
                        <a:pt x="44387" y="15672"/>
                        <a:pt x="48741" y="13937"/>
                      </a:cubicBezTo>
                      <a:cubicBezTo>
                        <a:pt x="54005" y="12170"/>
                        <a:pt x="59517" y="11251"/>
                        <a:pt x="65070" y="11215"/>
                      </a:cubicBezTo>
                      <a:cubicBezTo>
                        <a:pt x="67042" y="11201"/>
                        <a:pt x="68630" y="9590"/>
                        <a:pt x="68615" y="7617"/>
                      </a:cubicBezTo>
                      <a:cubicBezTo>
                        <a:pt x="68606" y="6440"/>
                        <a:pt x="68018" y="5343"/>
                        <a:pt x="67043" y="4684"/>
                      </a:cubicBezTo>
                      <a:close/>
                    </a:path>
                  </a:pathLst>
                </a:custGeom>
                <a:solidFill>
                  <a:srgbClr val="9F1531"/>
                </a:solidFill>
                <a:ln w="34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FFD22E8-D160-44DF-AF2C-C7DE3F38D37F}"/>
                    </a:ext>
                  </a:extLst>
                </p:cNvPr>
                <p:cNvSpPr/>
                <p:nvPr/>
              </p:nvSpPr>
              <p:spPr>
                <a:xfrm>
                  <a:off x="7133544" y="4597848"/>
                  <a:ext cx="31693" cy="95422"/>
                </a:xfrm>
                <a:custGeom>
                  <a:avLst/>
                  <a:gdLst>
                    <a:gd name="connsiteX0" fmla="*/ 0 w 31693"/>
                    <a:gd name="connsiteY0" fmla="*/ 1060 h 95422"/>
                    <a:gd name="connsiteX1" fmla="*/ 6804 w 31693"/>
                    <a:gd name="connsiteY1" fmla="*/ 74267 h 95422"/>
                    <a:gd name="connsiteX2" fmla="*/ 11124 w 31693"/>
                    <a:gd name="connsiteY2" fmla="*/ 82703 h 95422"/>
                    <a:gd name="connsiteX3" fmla="*/ 20343 w 31693"/>
                    <a:gd name="connsiteY3" fmla="*/ 87397 h 95422"/>
                    <a:gd name="connsiteX4" fmla="*/ 19628 w 31693"/>
                    <a:gd name="connsiteY4" fmla="*/ 79267 h 95422"/>
                    <a:gd name="connsiteX5" fmla="*/ 16465 w 31693"/>
                    <a:gd name="connsiteY5" fmla="*/ 86377 h 95422"/>
                    <a:gd name="connsiteX6" fmla="*/ 17893 w 31693"/>
                    <a:gd name="connsiteY6" fmla="*/ 92874 h 95422"/>
                    <a:gd name="connsiteX7" fmla="*/ 19356 w 31693"/>
                    <a:gd name="connsiteY7" fmla="*/ 94405 h 95422"/>
                    <a:gd name="connsiteX8" fmla="*/ 22486 w 31693"/>
                    <a:gd name="connsiteY8" fmla="*/ 95323 h 95422"/>
                    <a:gd name="connsiteX9" fmla="*/ 30684 w 31693"/>
                    <a:gd name="connsiteY9" fmla="*/ 86275 h 95422"/>
                    <a:gd name="connsiteX10" fmla="*/ 29936 w 31693"/>
                    <a:gd name="connsiteY10" fmla="*/ 78144 h 95422"/>
                    <a:gd name="connsiteX11" fmla="*/ 15104 w 31693"/>
                    <a:gd name="connsiteY11" fmla="*/ 69742 h 95422"/>
                    <a:gd name="connsiteX12" fmla="*/ 19424 w 31693"/>
                    <a:gd name="connsiteY12" fmla="*/ 78178 h 95422"/>
                    <a:gd name="connsiteX13" fmla="*/ 22826 w 31693"/>
                    <a:gd name="connsiteY13" fmla="*/ 31302 h 95422"/>
                    <a:gd name="connsiteX14" fmla="*/ 953 w 31693"/>
                    <a:gd name="connsiteY14" fmla="*/ 107 h 95422"/>
                    <a:gd name="connsiteX15" fmla="*/ 170 w 31693"/>
                    <a:gd name="connsiteY15" fmla="*/ 1060 h 9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93" h="95422">
                      <a:moveTo>
                        <a:pt x="0" y="1060"/>
                      </a:moveTo>
                      <a:cubicBezTo>
                        <a:pt x="16363" y="18988"/>
                        <a:pt x="12246" y="52869"/>
                        <a:pt x="6804" y="74267"/>
                      </a:cubicBezTo>
                      <a:cubicBezTo>
                        <a:pt x="5726" y="77784"/>
                        <a:pt x="7639" y="81522"/>
                        <a:pt x="11124" y="82703"/>
                      </a:cubicBezTo>
                      <a:lnTo>
                        <a:pt x="20343" y="87397"/>
                      </a:lnTo>
                      <a:lnTo>
                        <a:pt x="19628" y="79267"/>
                      </a:lnTo>
                      <a:cubicBezTo>
                        <a:pt x="18472" y="81614"/>
                        <a:pt x="17485" y="83962"/>
                        <a:pt x="16465" y="86377"/>
                      </a:cubicBezTo>
                      <a:cubicBezTo>
                        <a:pt x="15727" y="88641"/>
                        <a:pt x="16274" y="91128"/>
                        <a:pt x="17893" y="92874"/>
                      </a:cubicBezTo>
                      <a:lnTo>
                        <a:pt x="19356" y="94405"/>
                      </a:lnTo>
                      <a:cubicBezTo>
                        <a:pt x="20153" y="95260"/>
                        <a:pt x="21353" y="95612"/>
                        <a:pt x="22486" y="95323"/>
                      </a:cubicBezTo>
                      <a:cubicBezTo>
                        <a:pt x="27759" y="93520"/>
                        <a:pt x="28201" y="91207"/>
                        <a:pt x="30684" y="86275"/>
                      </a:cubicBezTo>
                      <a:cubicBezTo>
                        <a:pt x="32269" y="83699"/>
                        <a:pt x="31964" y="80387"/>
                        <a:pt x="29936" y="78144"/>
                      </a:cubicBezTo>
                      <a:cubicBezTo>
                        <a:pt x="26093" y="73737"/>
                        <a:pt x="20860" y="70773"/>
                        <a:pt x="15104" y="69742"/>
                      </a:cubicBezTo>
                      <a:cubicBezTo>
                        <a:pt x="16567" y="72532"/>
                        <a:pt x="17996" y="75355"/>
                        <a:pt x="19424" y="78178"/>
                      </a:cubicBezTo>
                      <a:cubicBezTo>
                        <a:pt x="23724" y="62945"/>
                        <a:pt x="24881" y="46996"/>
                        <a:pt x="22826" y="31302"/>
                      </a:cubicBezTo>
                      <a:cubicBezTo>
                        <a:pt x="20547" y="14735"/>
                        <a:pt x="13471" y="8884"/>
                        <a:pt x="953" y="107"/>
                      </a:cubicBezTo>
                      <a:cubicBezTo>
                        <a:pt x="374" y="-301"/>
                        <a:pt x="-306" y="550"/>
                        <a:pt x="170" y="1060"/>
                      </a:cubicBezTo>
                      <a:close/>
                    </a:path>
                  </a:pathLst>
                </a:custGeom>
                <a:solidFill>
                  <a:srgbClr val="9F1531"/>
                </a:solidFill>
                <a:ln w="34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9311CD7-FBEF-49BC-94AC-8D59D84EE446}"/>
                    </a:ext>
                  </a:extLst>
                </p:cNvPr>
                <p:cNvSpPr/>
                <p:nvPr/>
              </p:nvSpPr>
              <p:spPr>
                <a:xfrm>
                  <a:off x="5464334" y="1523189"/>
                  <a:ext cx="717716" cy="121786"/>
                </a:xfrm>
                <a:custGeom>
                  <a:avLst/>
                  <a:gdLst>
                    <a:gd name="connsiteX0" fmla="*/ 1858 w 717716"/>
                    <a:gd name="connsiteY0" fmla="*/ 37686 h 121786"/>
                    <a:gd name="connsiteX1" fmla="*/ 70846 w 717716"/>
                    <a:gd name="connsiteY1" fmla="*/ 28024 h 121786"/>
                    <a:gd name="connsiteX2" fmla="*/ 153952 w 717716"/>
                    <a:gd name="connsiteY2" fmla="*/ 70479 h 121786"/>
                    <a:gd name="connsiteX3" fmla="*/ 343601 w 717716"/>
                    <a:gd name="connsiteY3" fmla="*/ 87930 h 121786"/>
                    <a:gd name="connsiteX4" fmla="*/ 483993 w 717716"/>
                    <a:gd name="connsiteY4" fmla="*/ 112015 h 121786"/>
                    <a:gd name="connsiteX5" fmla="*/ 713546 w 717716"/>
                    <a:gd name="connsiteY5" fmla="*/ 121608 h 121786"/>
                    <a:gd name="connsiteX6" fmla="*/ 717538 w 717716"/>
                    <a:gd name="connsiteY6" fmla="*/ 119697 h 121786"/>
                    <a:gd name="connsiteX7" fmla="*/ 716233 w 717716"/>
                    <a:gd name="connsiteY7" fmla="*/ 115995 h 121786"/>
                    <a:gd name="connsiteX8" fmla="*/ 532536 w 717716"/>
                    <a:gd name="connsiteY8" fmla="*/ 71057 h 121786"/>
                    <a:gd name="connsiteX9" fmla="*/ 415447 w 717716"/>
                    <a:gd name="connsiteY9" fmla="*/ 67043 h 121786"/>
                    <a:gd name="connsiteX10" fmla="*/ 305944 w 717716"/>
                    <a:gd name="connsiteY10" fmla="*/ 47075 h 121786"/>
                    <a:gd name="connsiteX11" fmla="*/ 216851 w 717716"/>
                    <a:gd name="connsiteY11" fmla="*/ 32209 h 121786"/>
                    <a:gd name="connsiteX12" fmla="*/ 102721 w 717716"/>
                    <a:gd name="connsiteY12" fmla="*/ 4042 h 121786"/>
                    <a:gd name="connsiteX13" fmla="*/ 191 w 717716"/>
                    <a:gd name="connsiteY13" fmla="*/ 35440 h 121786"/>
                    <a:gd name="connsiteX14" fmla="*/ 766 w 717716"/>
                    <a:gd name="connsiteY14" fmla="*/ 37478 h 121786"/>
                    <a:gd name="connsiteX15" fmla="*/ 1722 w 717716"/>
                    <a:gd name="connsiteY15" fmla="*/ 37652 h 1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7716" h="121786">
                      <a:moveTo>
                        <a:pt x="1858" y="37686"/>
                      </a:moveTo>
                      <a:cubicBezTo>
                        <a:pt x="24144" y="30594"/>
                        <a:pt x="47470" y="27327"/>
                        <a:pt x="70846" y="28024"/>
                      </a:cubicBezTo>
                      <a:cubicBezTo>
                        <a:pt x="106361" y="28637"/>
                        <a:pt x="123234" y="62246"/>
                        <a:pt x="153952" y="70479"/>
                      </a:cubicBezTo>
                      <a:cubicBezTo>
                        <a:pt x="214095" y="86603"/>
                        <a:pt x="290329" y="58028"/>
                        <a:pt x="343601" y="87930"/>
                      </a:cubicBezTo>
                      <a:cubicBezTo>
                        <a:pt x="384151" y="110688"/>
                        <a:pt x="440484" y="107830"/>
                        <a:pt x="483993" y="112015"/>
                      </a:cubicBezTo>
                      <a:cubicBezTo>
                        <a:pt x="563969" y="119737"/>
                        <a:pt x="634318" y="93951"/>
                        <a:pt x="713546" y="121608"/>
                      </a:cubicBezTo>
                      <a:cubicBezTo>
                        <a:pt x="715176" y="122182"/>
                        <a:pt x="716963" y="121327"/>
                        <a:pt x="717538" y="119697"/>
                      </a:cubicBezTo>
                      <a:cubicBezTo>
                        <a:pt x="718027" y="118309"/>
                        <a:pt x="717484" y="116769"/>
                        <a:pt x="716233" y="115995"/>
                      </a:cubicBezTo>
                      <a:cubicBezTo>
                        <a:pt x="665206" y="76942"/>
                        <a:pt x="593769" y="69288"/>
                        <a:pt x="532536" y="71057"/>
                      </a:cubicBezTo>
                      <a:cubicBezTo>
                        <a:pt x="494334" y="72146"/>
                        <a:pt x="452969" y="62859"/>
                        <a:pt x="415447" y="67043"/>
                      </a:cubicBezTo>
                      <a:cubicBezTo>
                        <a:pt x="373401" y="71737"/>
                        <a:pt x="344928" y="61566"/>
                        <a:pt x="305944" y="47075"/>
                      </a:cubicBezTo>
                      <a:cubicBezTo>
                        <a:pt x="277665" y="35753"/>
                        <a:pt x="247273" y="30682"/>
                        <a:pt x="216851" y="32209"/>
                      </a:cubicBezTo>
                      <a:cubicBezTo>
                        <a:pt x="172185" y="33978"/>
                        <a:pt x="142998" y="18295"/>
                        <a:pt x="102721" y="4042"/>
                      </a:cubicBezTo>
                      <a:cubicBezTo>
                        <a:pt x="67580" y="-8341"/>
                        <a:pt x="21929" y="9315"/>
                        <a:pt x="191" y="35440"/>
                      </a:cubicBezTo>
                      <a:cubicBezTo>
                        <a:pt x="-213" y="36162"/>
                        <a:pt x="44" y="37074"/>
                        <a:pt x="766" y="37478"/>
                      </a:cubicBezTo>
                      <a:cubicBezTo>
                        <a:pt x="1056" y="37640"/>
                        <a:pt x="1393" y="37702"/>
                        <a:pt x="1722" y="37652"/>
                      </a:cubicBezTo>
                      <a:close/>
                    </a:path>
                  </a:pathLst>
                </a:custGeom>
                <a:solidFill>
                  <a:srgbClr val="9F1531"/>
                </a:solidFill>
                <a:ln w="34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874518-FD9E-4604-9D13-8E1E520D9DA2}"/>
                    </a:ext>
                  </a:extLst>
                </p:cNvPr>
                <p:cNvSpPr/>
                <p:nvPr/>
              </p:nvSpPr>
              <p:spPr>
                <a:xfrm>
                  <a:off x="5961029" y="1604060"/>
                  <a:ext cx="169112" cy="63186"/>
                </a:xfrm>
                <a:custGeom>
                  <a:avLst/>
                  <a:gdLst>
                    <a:gd name="connsiteX0" fmla="*/ 1212 w 169112"/>
                    <a:gd name="connsiteY0" fmla="*/ 22299 h 63186"/>
                    <a:gd name="connsiteX1" fmla="*/ 80235 w 169112"/>
                    <a:gd name="connsiteY1" fmla="*/ 42097 h 63186"/>
                    <a:gd name="connsiteX2" fmla="*/ 55402 w 169112"/>
                    <a:gd name="connsiteY2" fmla="*/ 25633 h 63186"/>
                    <a:gd name="connsiteX3" fmla="*/ 57273 w 169112"/>
                    <a:gd name="connsiteY3" fmla="*/ 31348 h 63186"/>
                    <a:gd name="connsiteX4" fmla="*/ 73568 w 169112"/>
                    <a:gd name="connsiteY4" fmla="*/ 45431 h 63186"/>
                    <a:gd name="connsiteX5" fmla="*/ 80610 w 169112"/>
                    <a:gd name="connsiteY5" fmla="*/ 46316 h 63186"/>
                    <a:gd name="connsiteX6" fmla="*/ 73976 w 169112"/>
                    <a:gd name="connsiteY6" fmla="*/ 36621 h 63186"/>
                    <a:gd name="connsiteX7" fmla="*/ 73568 w 169112"/>
                    <a:gd name="connsiteY7" fmla="*/ 53629 h 63186"/>
                    <a:gd name="connsiteX8" fmla="*/ 89182 w 169112"/>
                    <a:gd name="connsiteY8" fmla="*/ 61454 h 63186"/>
                    <a:gd name="connsiteX9" fmla="*/ 107926 w 169112"/>
                    <a:gd name="connsiteY9" fmla="*/ 43254 h 63186"/>
                    <a:gd name="connsiteX10" fmla="*/ 93706 w 169112"/>
                    <a:gd name="connsiteY10" fmla="*/ 50058 h 63186"/>
                    <a:gd name="connsiteX11" fmla="*/ 125479 w 169112"/>
                    <a:gd name="connsiteY11" fmla="*/ 49071 h 63186"/>
                    <a:gd name="connsiteX12" fmla="*/ 167457 w 169112"/>
                    <a:gd name="connsiteY12" fmla="*/ 33525 h 63186"/>
                    <a:gd name="connsiteX13" fmla="*/ 167627 w 169112"/>
                    <a:gd name="connsiteY13" fmla="*/ 29307 h 63186"/>
                    <a:gd name="connsiteX14" fmla="*/ 135684 w 169112"/>
                    <a:gd name="connsiteY14" fmla="*/ 26415 h 63186"/>
                    <a:gd name="connsiteX15" fmla="*/ 94863 w 169112"/>
                    <a:gd name="connsiteY15" fmla="*/ 17775 h 63186"/>
                    <a:gd name="connsiteX16" fmla="*/ 82446 w 169112"/>
                    <a:gd name="connsiteY16" fmla="*/ 44411 h 63186"/>
                    <a:gd name="connsiteX17" fmla="*/ 87855 w 169112"/>
                    <a:gd name="connsiteY17" fmla="*/ 50058 h 63186"/>
                    <a:gd name="connsiteX18" fmla="*/ 88331 w 169112"/>
                    <a:gd name="connsiteY18" fmla="*/ 36689 h 63186"/>
                    <a:gd name="connsiteX19" fmla="*/ 76527 w 169112"/>
                    <a:gd name="connsiteY19" fmla="*/ 47234 h 63186"/>
                    <a:gd name="connsiteX20" fmla="*/ 92108 w 169112"/>
                    <a:gd name="connsiteY20" fmla="*/ 55092 h 63186"/>
                    <a:gd name="connsiteX21" fmla="*/ 92958 w 169112"/>
                    <a:gd name="connsiteY21" fmla="*/ 38083 h 63186"/>
                    <a:gd name="connsiteX22" fmla="*/ 86325 w 169112"/>
                    <a:gd name="connsiteY22" fmla="*/ 28388 h 63186"/>
                    <a:gd name="connsiteX23" fmla="*/ 80269 w 169112"/>
                    <a:gd name="connsiteY23" fmla="*/ 26653 h 63186"/>
                    <a:gd name="connsiteX24" fmla="*/ 83943 w 169112"/>
                    <a:gd name="connsiteY24" fmla="*/ 43118 h 63186"/>
                    <a:gd name="connsiteX25" fmla="*/ 89522 w 169112"/>
                    <a:gd name="connsiteY25" fmla="*/ 37437 h 63186"/>
                    <a:gd name="connsiteX26" fmla="*/ 81698 w 169112"/>
                    <a:gd name="connsiteY26" fmla="*/ 2297 h 63186"/>
                    <a:gd name="connsiteX27" fmla="*/ 2403 w 169112"/>
                    <a:gd name="connsiteY27" fmla="*/ 15053 h 63186"/>
                    <a:gd name="connsiteX28" fmla="*/ 557 w 169112"/>
                    <a:gd name="connsiteY28" fmla="*/ 21280 h 63186"/>
                    <a:gd name="connsiteX29" fmla="*/ 1212 w 169112"/>
                    <a:gd name="connsiteY29" fmla="*/ 22197 h 6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112" h="63186">
                      <a:moveTo>
                        <a:pt x="1212" y="22299"/>
                      </a:moveTo>
                      <a:cubicBezTo>
                        <a:pt x="15738" y="42710"/>
                        <a:pt x="59042" y="45669"/>
                        <a:pt x="80235" y="42097"/>
                      </a:cubicBezTo>
                      <a:lnTo>
                        <a:pt x="55402" y="25633"/>
                      </a:lnTo>
                      <a:cubicBezTo>
                        <a:pt x="56015" y="27538"/>
                        <a:pt x="56661" y="29443"/>
                        <a:pt x="57273" y="31348"/>
                      </a:cubicBezTo>
                      <a:cubicBezTo>
                        <a:pt x="59654" y="38492"/>
                        <a:pt x="65369" y="45295"/>
                        <a:pt x="73568" y="45431"/>
                      </a:cubicBezTo>
                      <a:lnTo>
                        <a:pt x="80610" y="46316"/>
                      </a:lnTo>
                      <a:lnTo>
                        <a:pt x="73976" y="36621"/>
                      </a:lnTo>
                      <a:cubicBezTo>
                        <a:pt x="75074" y="42253"/>
                        <a:pt x="74935" y="48056"/>
                        <a:pt x="73568" y="53629"/>
                      </a:cubicBezTo>
                      <a:cubicBezTo>
                        <a:pt x="72479" y="62610"/>
                        <a:pt x="83399" y="65366"/>
                        <a:pt x="89182" y="61454"/>
                      </a:cubicBezTo>
                      <a:cubicBezTo>
                        <a:pt x="96284" y="56334"/>
                        <a:pt x="102600" y="50203"/>
                        <a:pt x="107926" y="43254"/>
                      </a:cubicBezTo>
                      <a:lnTo>
                        <a:pt x="93706" y="50058"/>
                      </a:lnTo>
                      <a:cubicBezTo>
                        <a:pt x="106123" y="50534"/>
                        <a:pt x="113709" y="53766"/>
                        <a:pt x="125479" y="49071"/>
                      </a:cubicBezTo>
                      <a:cubicBezTo>
                        <a:pt x="139733" y="43390"/>
                        <a:pt x="151639" y="34443"/>
                        <a:pt x="167457" y="33525"/>
                      </a:cubicBezTo>
                      <a:cubicBezTo>
                        <a:pt x="169600" y="33525"/>
                        <a:pt x="169668" y="29783"/>
                        <a:pt x="167627" y="29307"/>
                      </a:cubicBezTo>
                      <a:cubicBezTo>
                        <a:pt x="157138" y="27037"/>
                        <a:pt x="146410" y="26066"/>
                        <a:pt x="135684" y="26415"/>
                      </a:cubicBezTo>
                      <a:cubicBezTo>
                        <a:pt x="121261" y="26415"/>
                        <a:pt x="108946" y="19782"/>
                        <a:pt x="94863" y="17775"/>
                      </a:cubicBezTo>
                      <a:cubicBezTo>
                        <a:pt x="80780" y="15768"/>
                        <a:pt x="72717" y="34273"/>
                        <a:pt x="82446" y="44411"/>
                      </a:cubicBezTo>
                      <a:lnTo>
                        <a:pt x="87855" y="50058"/>
                      </a:lnTo>
                      <a:cubicBezTo>
                        <a:pt x="88025" y="45601"/>
                        <a:pt x="88161" y="41145"/>
                        <a:pt x="88331" y="36689"/>
                      </a:cubicBezTo>
                      <a:cubicBezTo>
                        <a:pt x="85215" y="41024"/>
                        <a:pt x="81185" y="44624"/>
                        <a:pt x="76527" y="47234"/>
                      </a:cubicBezTo>
                      <a:lnTo>
                        <a:pt x="92108" y="55092"/>
                      </a:lnTo>
                      <a:cubicBezTo>
                        <a:pt x="93327" y="49508"/>
                        <a:pt x="93614" y="43761"/>
                        <a:pt x="92958" y="38083"/>
                      </a:cubicBezTo>
                      <a:cubicBezTo>
                        <a:pt x="93015" y="33776"/>
                        <a:pt x="90360" y="29896"/>
                        <a:pt x="86325" y="28388"/>
                      </a:cubicBezTo>
                      <a:lnTo>
                        <a:pt x="80269" y="26653"/>
                      </a:lnTo>
                      <a:cubicBezTo>
                        <a:pt x="81494" y="32130"/>
                        <a:pt x="82753" y="37641"/>
                        <a:pt x="83943" y="43118"/>
                      </a:cubicBezTo>
                      <a:cubicBezTo>
                        <a:pt x="85963" y="41388"/>
                        <a:pt x="87829" y="39487"/>
                        <a:pt x="89522" y="37437"/>
                      </a:cubicBezTo>
                      <a:cubicBezTo>
                        <a:pt x="98707" y="27538"/>
                        <a:pt x="98333" y="6515"/>
                        <a:pt x="81698" y="2297"/>
                      </a:cubicBezTo>
                      <a:cubicBezTo>
                        <a:pt x="54790" y="-4507"/>
                        <a:pt x="26487" y="5018"/>
                        <a:pt x="2403" y="15053"/>
                      </a:cubicBezTo>
                      <a:cubicBezTo>
                        <a:pt x="173" y="16263"/>
                        <a:pt x="-653" y="19051"/>
                        <a:pt x="557" y="21280"/>
                      </a:cubicBezTo>
                      <a:cubicBezTo>
                        <a:pt x="737" y="21612"/>
                        <a:pt x="957" y="21919"/>
                        <a:pt x="1212" y="22197"/>
                      </a:cubicBezTo>
                      <a:close/>
                    </a:path>
                  </a:pathLst>
                </a:custGeom>
                <a:solidFill>
                  <a:srgbClr val="9F1531"/>
                </a:solidFill>
                <a:ln w="3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A0091BD-D835-4D8B-8968-43B975238DF3}"/>
                    </a:ext>
                  </a:extLst>
                </p:cNvPr>
                <p:cNvSpPr/>
                <p:nvPr/>
              </p:nvSpPr>
              <p:spPr>
                <a:xfrm>
                  <a:off x="5234312" y="1542410"/>
                  <a:ext cx="389393" cy="51143"/>
                </a:xfrm>
                <a:custGeom>
                  <a:avLst/>
                  <a:gdLst>
                    <a:gd name="connsiteX0" fmla="*/ 457 w 389393"/>
                    <a:gd name="connsiteY0" fmla="*/ 31120 h 51143"/>
                    <a:gd name="connsiteX1" fmla="*/ 149931 w 389393"/>
                    <a:gd name="connsiteY1" fmla="*/ 44727 h 51143"/>
                    <a:gd name="connsiteX2" fmla="*/ 385879 w 389393"/>
                    <a:gd name="connsiteY2" fmla="*/ 29045 h 51143"/>
                    <a:gd name="connsiteX3" fmla="*/ 389392 w 389393"/>
                    <a:gd name="connsiteY3" fmla="*/ 25757 h 51143"/>
                    <a:gd name="connsiteX4" fmla="*/ 387886 w 389393"/>
                    <a:gd name="connsiteY4" fmla="*/ 22820 h 51143"/>
                    <a:gd name="connsiteX5" fmla="*/ 168369 w 389393"/>
                    <a:gd name="connsiteY5" fmla="*/ 2103 h 51143"/>
                    <a:gd name="connsiteX6" fmla="*/ 96932 w 389393"/>
                    <a:gd name="connsiteY6" fmla="*/ 10811 h 51143"/>
                    <a:gd name="connsiteX7" fmla="*/ 321 w 389393"/>
                    <a:gd name="connsiteY7" fmla="*/ 30065 h 51143"/>
                    <a:gd name="connsiteX8" fmla="*/ 593 w 389393"/>
                    <a:gd name="connsiteY8" fmla="*/ 31222 h 5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393" h="51143">
                      <a:moveTo>
                        <a:pt x="457" y="31120"/>
                      </a:moveTo>
                      <a:cubicBezTo>
                        <a:pt x="45803" y="34794"/>
                        <a:pt x="105912" y="63743"/>
                        <a:pt x="149931" y="44727"/>
                      </a:cubicBezTo>
                      <a:cubicBezTo>
                        <a:pt x="212150" y="17717"/>
                        <a:pt x="314918" y="21493"/>
                        <a:pt x="385879" y="29045"/>
                      </a:cubicBezTo>
                      <a:cubicBezTo>
                        <a:pt x="387757" y="29107"/>
                        <a:pt x="389329" y="27635"/>
                        <a:pt x="389392" y="25757"/>
                      </a:cubicBezTo>
                      <a:cubicBezTo>
                        <a:pt x="389431" y="24584"/>
                        <a:pt x="388861" y="23473"/>
                        <a:pt x="387886" y="22820"/>
                      </a:cubicBezTo>
                      <a:cubicBezTo>
                        <a:pt x="312401" y="-22968"/>
                        <a:pt x="248413" y="27208"/>
                        <a:pt x="168369" y="2103"/>
                      </a:cubicBezTo>
                      <a:cubicBezTo>
                        <a:pt x="145917" y="-4905"/>
                        <a:pt x="118669" y="7580"/>
                        <a:pt x="96932" y="10811"/>
                      </a:cubicBezTo>
                      <a:cubicBezTo>
                        <a:pt x="64138" y="15676"/>
                        <a:pt x="31039" y="18193"/>
                        <a:pt x="321" y="30065"/>
                      </a:cubicBezTo>
                      <a:cubicBezTo>
                        <a:pt x="-257" y="30269"/>
                        <a:pt x="15" y="31154"/>
                        <a:pt x="593" y="31222"/>
                      </a:cubicBezTo>
                      <a:close/>
                    </a:path>
                  </a:pathLst>
                </a:custGeom>
                <a:solidFill>
                  <a:srgbClr val="9F1531"/>
                </a:solidFill>
                <a:ln w="3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445D5D6-6F70-4FCD-BC54-9369EC27C2D7}"/>
                    </a:ext>
                  </a:extLst>
                </p:cNvPr>
                <p:cNvSpPr/>
                <p:nvPr/>
              </p:nvSpPr>
              <p:spPr>
                <a:xfrm>
                  <a:off x="5709318" y="2576206"/>
                  <a:ext cx="890247" cy="806189"/>
                </a:xfrm>
                <a:custGeom>
                  <a:avLst/>
                  <a:gdLst>
                    <a:gd name="connsiteX0" fmla="*/ 890247 w 890247"/>
                    <a:gd name="connsiteY0" fmla="*/ 734479 h 806189"/>
                    <a:gd name="connsiteX1" fmla="*/ 479039 w 890247"/>
                    <a:gd name="connsiteY1" fmla="*/ 258332 h 806189"/>
                    <a:gd name="connsiteX2" fmla="*/ 685528 w 890247"/>
                    <a:gd name="connsiteY2" fmla="*/ 181417 h 806189"/>
                    <a:gd name="connsiteX3" fmla="*/ 593135 w 890247"/>
                    <a:gd name="connsiteY3" fmla="*/ 86337 h 806189"/>
                    <a:gd name="connsiteX4" fmla="*/ 390865 w 890247"/>
                    <a:gd name="connsiteY4" fmla="*/ 156210 h 806189"/>
                    <a:gd name="connsiteX5" fmla="*/ 255950 w 890247"/>
                    <a:gd name="connsiteY5" fmla="*/ 0 h 806189"/>
                    <a:gd name="connsiteX6" fmla="*/ 114266 w 890247"/>
                    <a:gd name="connsiteY6" fmla="*/ 45210 h 806189"/>
                    <a:gd name="connsiteX7" fmla="*/ 245201 w 890247"/>
                    <a:gd name="connsiteY7" fmla="*/ 206522 h 806189"/>
                    <a:gd name="connsiteX8" fmla="*/ 0 w 890247"/>
                    <a:gd name="connsiteY8" fmla="*/ 291227 h 806189"/>
                    <a:gd name="connsiteX9" fmla="*/ 89943 w 890247"/>
                    <a:gd name="connsiteY9" fmla="*/ 403214 h 806189"/>
                    <a:gd name="connsiteX10" fmla="*/ 331776 w 890247"/>
                    <a:gd name="connsiteY10" fmla="*/ 313168 h 806189"/>
                    <a:gd name="connsiteX11" fmla="*/ 732098 w 890247"/>
                    <a:gd name="connsiteY11" fmla="*/ 806189 h 806189"/>
                    <a:gd name="connsiteX12" fmla="*/ 890247 w 890247"/>
                    <a:gd name="connsiteY12" fmla="*/ 734479 h 8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247" h="806189">
                      <a:moveTo>
                        <a:pt x="890247" y="734479"/>
                      </a:moveTo>
                      <a:lnTo>
                        <a:pt x="479039" y="258332"/>
                      </a:lnTo>
                      <a:lnTo>
                        <a:pt x="685528" y="181417"/>
                      </a:lnTo>
                      <a:lnTo>
                        <a:pt x="593135" y="86337"/>
                      </a:lnTo>
                      <a:lnTo>
                        <a:pt x="390865" y="156210"/>
                      </a:lnTo>
                      <a:lnTo>
                        <a:pt x="255950" y="0"/>
                      </a:lnTo>
                      <a:lnTo>
                        <a:pt x="114266" y="45210"/>
                      </a:lnTo>
                      <a:lnTo>
                        <a:pt x="245201" y="206522"/>
                      </a:lnTo>
                      <a:lnTo>
                        <a:pt x="0" y="291227"/>
                      </a:lnTo>
                      <a:lnTo>
                        <a:pt x="89943" y="403214"/>
                      </a:lnTo>
                      <a:lnTo>
                        <a:pt x="331776" y="313168"/>
                      </a:lnTo>
                      <a:lnTo>
                        <a:pt x="732098" y="806189"/>
                      </a:lnTo>
                      <a:lnTo>
                        <a:pt x="890247" y="734479"/>
                      </a:lnTo>
                      <a:close/>
                    </a:path>
                  </a:pathLst>
                </a:custGeom>
                <a:solidFill>
                  <a:srgbClr val="FFFFFF"/>
                </a:solidFill>
                <a:ln w="34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544D6A-E0C7-45A7-B177-9540620BD7B8}"/>
                    </a:ext>
                  </a:extLst>
                </p:cNvPr>
                <p:cNvSpPr/>
                <p:nvPr/>
              </p:nvSpPr>
              <p:spPr>
                <a:xfrm>
                  <a:off x="4764812" y="2401796"/>
                  <a:ext cx="1274683" cy="1657520"/>
                </a:xfrm>
                <a:custGeom>
                  <a:avLst/>
                  <a:gdLst>
                    <a:gd name="connsiteX0" fmla="*/ 1274683 w 1274683"/>
                    <a:gd name="connsiteY0" fmla="*/ 1641089 h 1657520"/>
                    <a:gd name="connsiteX1" fmla="*/ 1258661 w 1274683"/>
                    <a:gd name="connsiteY1" fmla="*/ 1657520 h 1657520"/>
                    <a:gd name="connsiteX2" fmla="*/ 0 w 1274683"/>
                    <a:gd name="connsiteY2" fmla="*/ 12247 h 1657520"/>
                    <a:gd name="connsiteX3" fmla="*/ 30174 w 1274683"/>
                    <a:gd name="connsiteY3" fmla="*/ 0 h 1657520"/>
                    <a:gd name="connsiteX4" fmla="*/ 1274683 w 1274683"/>
                    <a:gd name="connsiteY4" fmla="*/ 1641089 h 1657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83" h="1657520">
                      <a:moveTo>
                        <a:pt x="1274683" y="1641089"/>
                      </a:moveTo>
                      <a:lnTo>
                        <a:pt x="1258661" y="1657520"/>
                      </a:lnTo>
                      <a:lnTo>
                        <a:pt x="0" y="12247"/>
                      </a:lnTo>
                      <a:lnTo>
                        <a:pt x="30174" y="0"/>
                      </a:lnTo>
                      <a:lnTo>
                        <a:pt x="1274683" y="1641089"/>
                      </a:lnTo>
                      <a:close/>
                    </a:path>
                  </a:pathLst>
                </a:custGeom>
                <a:solidFill>
                  <a:srgbClr val="FFFFFF"/>
                </a:solidFill>
                <a:ln w="3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05C211-D3BC-4980-9174-8C5C03278C7C}"/>
                    </a:ext>
                  </a:extLst>
                </p:cNvPr>
                <p:cNvSpPr/>
                <p:nvPr/>
              </p:nvSpPr>
              <p:spPr>
                <a:xfrm>
                  <a:off x="4668464" y="2452687"/>
                  <a:ext cx="1309833" cy="1785155"/>
                </a:xfrm>
                <a:custGeom>
                  <a:avLst/>
                  <a:gdLst>
                    <a:gd name="connsiteX0" fmla="*/ 1309833 w 1309833"/>
                    <a:gd name="connsiteY0" fmla="*/ 1614318 h 1785155"/>
                    <a:gd name="connsiteX1" fmla="*/ 1166380 w 1309833"/>
                    <a:gd name="connsiteY1" fmla="*/ 1785155 h 1785155"/>
                    <a:gd name="connsiteX2" fmla="*/ 1174782 w 1309833"/>
                    <a:gd name="connsiteY2" fmla="*/ 1726440 h 1785155"/>
                    <a:gd name="connsiteX3" fmla="*/ 1159747 w 1309833"/>
                    <a:gd name="connsiteY3" fmla="*/ 1626632 h 1785155"/>
                    <a:gd name="connsiteX4" fmla="*/ 49404 w 1309833"/>
                    <a:gd name="connsiteY4" fmla="*/ 136888 h 1785155"/>
                    <a:gd name="connsiteX5" fmla="*/ 2391 w 1309833"/>
                    <a:gd name="connsiteY5" fmla="*/ 182608 h 1785155"/>
                    <a:gd name="connsiteX6" fmla="*/ 74883 w 1309833"/>
                    <a:gd name="connsiteY6" fmla="*/ 0 h 178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833" h="1785155">
                      <a:moveTo>
                        <a:pt x="1309833" y="1614318"/>
                      </a:moveTo>
                      <a:cubicBezTo>
                        <a:pt x="1309833" y="1614318"/>
                        <a:pt x="1201452" y="1677727"/>
                        <a:pt x="1166380" y="1785155"/>
                      </a:cubicBezTo>
                      <a:cubicBezTo>
                        <a:pt x="1167569" y="1765386"/>
                        <a:pt x="1170380" y="1745749"/>
                        <a:pt x="1174782" y="1726440"/>
                      </a:cubicBezTo>
                      <a:cubicBezTo>
                        <a:pt x="1183457" y="1687456"/>
                        <a:pt x="1187947" y="1671638"/>
                        <a:pt x="1159747" y="1626632"/>
                      </a:cubicBezTo>
                      <a:cubicBezTo>
                        <a:pt x="1065381" y="1476103"/>
                        <a:pt x="82605" y="175634"/>
                        <a:pt x="49404" y="136888"/>
                      </a:cubicBezTo>
                      <a:cubicBezTo>
                        <a:pt x="22666" y="105591"/>
                        <a:pt x="-5807" y="140834"/>
                        <a:pt x="2391" y="182608"/>
                      </a:cubicBezTo>
                      <a:cubicBezTo>
                        <a:pt x="-8663" y="113061"/>
                        <a:pt x="19139" y="43029"/>
                        <a:pt x="74883" y="0"/>
                      </a:cubicBezTo>
                      <a:close/>
                    </a:path>
                  </a:pathLst>
                </a:custGeom>
                <a:solidFill>
                  <a:srgbClr val="FFFFFF"/>
                </a:solidFill>
                <a:ln w="3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5656B0A-A8EE-4110-B5FF-6F700FA28902}"/>
                    </a:ext>
                  </a:extLst>
                </p:cNvPr>
                <p:cNvSpPr/>
                <p:nvPr/>
              </p:nvSpPr>
              <p:spPr>
                <a:xfrm>
                  <a:off x="5802306" y="4259273"/>
                  <a:ext cx="53288" cy="148828"/>
                </a:xfrm>
                <a:custGeom>
                  <a:avLst/>
                  <a:gdLst>
                    <a:gd name="connsiteX0" fmla="*/ 27605 w 53288"/>
                    <a:gd name="connsiteY0" fmla="*/ 0 h 148828"/>
                    <a:gd name="connsiteX1" fmla="*/ 53289 w 53288"/>
                    <a:gd name="connsiteY1" fmla="*/ 148828 h 148828"/>
                    <a:gd name="connsiteX2" fmla="*/ 29102 w 53288"/>
                    <a:gd name="connsiteY2" fmla="*/ 129506 h 148828"/>
                    <a:gd name="connsiteX3" fmla="*/ 16 w 53288"/>
                    <a:gd name="connsiteY3" fmla="*/ 94230 h 148828"/>
                    <a:gd name="connsiteX4" fmla="*/ 14168 w 53288"/>
                    <a:gd name="connsiteY4" fmla="*/ 54565 h 148828"/>
                    <a:gd name="connsiteX5" fmla="*/ 27605 w 53288"/>
                    <a:gd name="connsiteY5" fmla="*/ 0 h 1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88" h="148828">
                      <a:moveTo>
                        <a:pt x="27605" y="0"/>
                      </a:moveTo>
                      <a:cubicBezTo>
                        <a:pt x="27605" y="0"/>
                        <a:pt x="4269" y="97734"/>
                        <a:pt x="53289" y="148828"/>
                      </a:cubicBezTo>
                      <a:cubicBezTo>
                        <a:pt x="53289" y="148828"/>
                        <a:pt x="42233" y="139201"/>
                        <a:pt x="29102" y="129506"/>
                      </a:cubicBezTo>
                      <a:cubicBezTo>
                        <a:pt x="15971" y="119811"/>
                        <a:pt x="-596" y="110796"/>
                        <a:pt x="16" y="94230"/>
                      </a:cubicBezTo>
                      <a:cubicBezTo>
                        <a:pt x="629" y="77663"/>
                        <a:pt x="22026" y="73819"/>
                        <a:pt x="14168" y="54565"/>
                      </a:cubicBezTo>
                      <a:cubicBezTo>
                        <a:pt x="4541" y="31126"/>
                        <a:pt x="13964" y="7076"/>
                        <a:pt x="27605" y="0"/>
                      </a:cubicBezTo>
                      <a:close/>
                    </a:path>
                  </a:pathLst>
                </a:custGeom>
                <a:solidFill>
                  <a:srgbClr val="FFFFFF"/>
                </a:solidFill>
                <a:ln w="3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6EF110D-89C2-4121-97B1-A5DA046B4CD8}"/>
                    </a:ext>
                  </a:extLst>
                </p:cNvPr>
                <p:cNvSpPr/>
                <p:nvPr/>
              </p:nvSpPr>
              <p:spPr>
                <a:xfrm>
                  <a:off x="5942681" y="3370591"/>
                  <a:ext cx="1579585" cy="974645"/>
                </a:xfrm>
                <a:custGeom>
                  <a:avLst/>
                  <a:gdLst>
                    <a:gd name="connsiteX0" fmla="*/ 1579585 w 1579585"/>
                    <a:gd name="connsiteY0" fmla="*/ 0 h 974645"/>
                    <a:gd name="connsiteX1" fmla="*/ 119028 w 1579585"/>
                    <a:gd name="connsiteY1" fmla="*/ 699339 h 974645"/>
                    <a:gd name="connsiteX2" fmla="*/ 64362 w 1579585"/>
                    <a:gd name="connsiteY2" fmla="*/ 728901 h 974645"/>
                    <a:gd name="connsiteX3" fmla="*/ 52660 w 1579585"/>
                    <a:gd name="connsiteY3" fmla="*/ 808230 h 974645"/>
                    <a:gd name="connsiteX4" fmla="*/ 327626 w 1579585"/>
                    <a:gd name="connsiteY4" fmla="*/ 672159 h 974645"/>
                    <a:gd name="connsiteX5" fmla="*/ 50278 w 1579585"/>
                    <a:gd name="connsiteY5" fmla="*/ 818163 h 974645"/>
                    <a:gd name="connsiteX6" fmla="*/ 36195 w 1579585"/>
                    <a:gd name="connsiteY6" fmla="*/ 868714 h 974645"/>
                    <a:gd name="connsiteX7" fmla="*/ 679133 w 1579585"/>
                    <a:gd name="connsiteY7" fmla="*/ 569357 h 974645"/>
                    <a:gd name="connsiteX8" fmla="*/ 30242 w 1579585"/>
                    <a:gd name="connsiteY8" fmla="*/ 887492 h 974645"/>
                    <a:gd name="connsiteX9" fmla="*/ 0 w 1579585"/>
                    <a:gd name="connsiteY9" fmla="*/ 974645 h 974645"/>
                    <a:gd name="connsiteX10" fmla="*/ 1516550 w 1579585"/>
                    <a:gd name="connsiteY10" fmla="*/ 217170 h 974645"/>
                    <a:gd name="connsiteX11" fmla="*/ 1526755 w 1579585"/>
                    <a:gd name="connsiteY11" fmla="*/ 174443 h 974645"/>
                    <a:gd name="connsiteX12" fmla="*/ 1324962 w 1579585"/>
                    <a:gd name="connsiteY12" fmla="*/ 257413 h 974645"/>
                    <a:gd name="connsiteX13" fmla="*/ 1530940 w 1579585"/>
                    <a:gd name="connsiteY13" fmla="*/ 158761 h 974645"/>
                    <a:gd name="connsiteX14" fmla="*/ 1540260 w 1579585"/>
                    <a:gd name="connsiteY14" fmla="*/ 128145 h 974645"/>
                    <a:gd name="connsiteX15" fmla="*/ 936920 w 1579585"/>
                    <a:gd name="connsiteY15" fmla="*/ 396444 h 974645"/>
                    <a:gd name="connsiteX16" fmla="*/ 1546622 w 1579585"/>
                    <a:gd name="connsiteY16" fmla="*/ 107292 h 974645"/>
                    <a:gd name="connsiteX17" fmla="*/ 1563188 w 1579585"/>
                    <a:gd name="connsiteY17" fmla="*/ 53136 h 974645"/>
                    <a:gd name="connsiteX18" fmla="*/ 1300366 w 1579585"/>
                    <a:gd name="connsiteY18" fmla="*/ 176008 h 974645"/>
                    <a:gd name="connsiteX19" fmla="*/ 1568087 w 1579585"/>
                    <a:gd name="connsiteY19" fmla="*/ 37113 h 9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9585" h="974645">
                      <a:moveTo>
                        <a:pt x="1579585" y="0"/>
                      </a:moveTo>
                      <a:cubicBezTo>
                        <a:pt x="1579585" y="0"/>
                        <a:pt x="219483" y="648924"/>
                        <a:pt x="119028" y="699339"/>
                      </a:cubicBezTo>
                      <a:lnTo>
                        <a:pt x="64362" y="728901"/>
                      </a:lnTo>
                      <a:cubicBezTo>
                        <a:pt x="63132" y="755669"/>
                        <a:pt x="59211" y="782247"/>
                        <a:pt x="52660" y="808230"/>
                      </a:cubicBezTo>
                      <a:lnTo>
                        <a:pt x="327626" y="672159"/>
                      </a:lnTo>
                      <a:lnTo>
                        <a:pt x="50278" y="818163"/>
                      </a:lnTo>
                      <a:cubicBezTo>
                        <a:pt x="46196" y="834662"/>
                        <a:pt x="41400" y="851637"/>
                        <a:pt x="36195" y="868714"/>
                      </a:cubicBezTo>
                      <a:lnTo>
                        <a:pt x="679133" y="569357"/>
                      </a:lnTo>
                      <a:lnTo>
                        <a:pt x="30242" y="887492"/>
                      </a:lnTo>
                      <a:cubicBezTo>
                        <a:pt x="20649" y="917462"/>
                        <a:pt x="10103" y="947261"/>
                        <a:pt x="0" y="974645"/>
                      </a:cubicBezTo>
                      <a:lnTo>
                        <a:pt x="1516550" y="217170"/>
                      </a:lnTo>
                      <a:lnTo>
                        <a:pt x="1526755" y="174443"/>
                      </a:lnTo>
                      <a:lnTo>
                        <a:pt x="1324962" y="257413"/>
                      </a:lnTo>
                      <a:lnTo>
                        <a:pt x="1530940" y="158761"/>
                      </a:lnTo>
                      <a:lnTo>
                        <a:pt x="1540260" y="128145"/>
                      </a:lnTo>
                      <a:lnTo>
                        <a:pt x="936920" y="396444"/>
                      </a:lnTo>
                      <a:lnTo>
                        <a:pt x="1546622" y="107292"/>
                      </a:lnTo>
                      <a:lnTo>
                        <a:pt x="1563188" y="53136"/>
                      </a:lnTo>
                      <a:lnTo>
                        <a:pt x="1300366" y="176008"/>
                      </a:lnTo>
                      <a:lnTo>
                        <a:pt x="1568087" y="37113"/>
                      </a:lnTo>
                      <a:close/>
                    </a:path>
                  </a:pathLst>
                </a:custGeom>
                <a:solidFill>
                  <a:srgbClr val="FFFFFF"/>
                </a:solidFill>
                <a:ln w="34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17C9D3B-2987-4A08-B43E-9DD2557B62C1}"/>
                    </a:ext>
                  </a:extLst>
                </p:cNvPr>
                <p:cNvSpPr/>
                <p:nvPr/>
              </p:nvSpPr>
              <p:spPr>
                <a:xfrm>
                  <a:off x="5908493" y="3369672"/>
                  <a:ext cx="1572135" cy="675730"/>
                </a:xfrm>
                <a:custGeom>
                  <a:avLst/>
                  <a:gdLst>
                    <a:gd name="connsiteX0" fmla="*/ 0 w 1572135"/>
                    <a:gd name="connsiteY0" fmla="*/ 499620 h 675730"/>
                    <a:gd name="connsiteX1" fmla="*/ 262448 w 1572135"/>
                    <a:gd name="connsiteY1" fmla="*/ 577862 h 675730"/>
                    <a:gd name="connsiteX2" fmla="*/ 1572135 w 1572135"/>
                    <a:gd name="connsiteY2" fmla="*/ 0 h 675730"/>
                    <a:gd name="connsiteX3" fmla="*/ 125900 w 1572135"/>
                    <a:gd name="connsiteY3" fmla="*/ 675731 h 675730"/>
                  </a:gdLst>
                  <a:ahLst/>
                  <a:cxnLst>
                    <a:cxn ang="0">
                      <a:pos x="connsiteX0" y="connsiteY0"/>
                    </a:cxn>
                    <a:cxn ang="0">
                      <a:pos x="connsiteX1" y="connsiteY1"/>
                    </a:cxn>
                    <a:cxn ang="0">
                      <a:pos x="connsiteX2" y="connsiteY2"/>
                    </a:cxn>
                    <a:cxn ang="0">
                      <a:pos x="connsiteX3" y="connsiteY3"/>
                    </a:cxn>
                  </a:cxnLst>
                  <a:rect l="l" t="t" r="r" b="b"/>
                  <a:pathLst>
                    <a:path w="1572135" h="675730">
                      <a:moveTo>
                        <a:pt x="0" y="499620"/>
                      </a:moveTo>
                      <a:cubicBezTo>
                        <a:pt x="0" y="499620"/>
                        <a:pt x="103380" y="639740"/>
                        <a:pt x="262448" y="577862"/>
                      </a:cubicBezTo>
                      <a:cubicBezTo>
                        <a:pt x="440021" y="508567"/>
                        <a:pt x="1572135" y="0"/>
                        <a:pt x="1572135" y="0"/>
                      </a:cubicBezTo>
                      <a:lnTo>
                        <a:pt x="125900" y="675731"/>
                      </a:lnTo>
                      <a:close/>
                    </a:path>
                  </a:pathLst>
                </a:custGeom>
                <a:solidFill>
                  <a:srgbClr val="FFFFFF"/>
                </a:solidFill>
                <a:ln w="34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9F2672-9BDF-4EA6-A72E-F29971CA23C2}"/>
                    </a:ext>
                  </a:extLst>
                </p:cNvPr>
                <p:cNvSpPr/>
                <p:nvPr/>
              </p:nvSpPr>
              <p:spPr>
                <a:xfrm>
                  <a:off x="6861401" y="2629988"/>
                  <a:ext cx="731565" cy="784723"/>
                </a:xfrm>
                <a:custGeom>
                  <a:avLst/>
                  <a:gdLst>
                    <a:gd name="connsiteX0" fmla="*/ 519827 w 731565"/>
                    <a:gd name="connsiteY0" fmla="*/ 784724 h 784723"/>
                    <a:gd name="connsiteX1" fmla="*/ 709238 w 731565"/>
                    <a:gd name="connsiteY1" fmla="*/ 692876 h 784723"/>
                    <a:gd name="connsiteX2" fmla="*/ 729649 w 731565"/>
                    <a:gd name="connsiteY2" fmla="*/ 667022 h 784723"/>
                    <a:gd name="connsiteX3" fmla="*/ 430292 w 731565"/>
                    <a:gd name="connsiteY3" fmla="*/ 371339 h 784723"/>
                    <a:gd name="connsiteX4" fmla="*/ 0 w 731565"/>
                    <a:gd name="connsiteY4" fmla="*/ 0 h 784723"/>
                    <a:gd name="connsiteX5" fmla="*/ 533298 w 731565"/>
                    <a:gd name="connsiteY5" fmla="*/ 488803 h 784723"/>
                    <a:gd name="connsiteX6" fmla="*/ 673519 w 731565"/>
                    <a:gd name="connsiteY6" fmla="*/ 658654 h 784723"/>
                    <a:gd name="connsiteX7" fmla="*/ 519827 w 731565"/>
                    <a:gd name="connsiteY7" fmla="*/ 784724 h 78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5" h="784723">
                      <a:moveTo>
                        <a:pt x="519827" y="784724"/>
                      </a:moveTo>
                      <a:cubicBezTo>
                        <a:pt x="519827" y="784724"/>
                        <a:pt x="687229" y="710905"/>
                        <a:pt x="709238" y="692876"/>
                      </a:cubicBezTo>
                      <a:cubicBezTo>
                        <a:pt x="731248" y="674846"/>
                        <a:pt x="734412" y="678860"/>
                        <a:pt x="729649" y="667022"/>
                      </a:cubicBezTo>
                      <a:cubicBezTo>
                        <a:pt x="724886" y="655184"/>
                        <a:pt x="629364" y="547960"/>
                        <a:pt x="430292" y="371339"/>
                      </a:cubicBezTo>
                      <a:cubicBezTo>
                        <a:pt x="229484" y="193494"/>
                        <a:pt x="0" y="0"/>
                        <a:pt x="0" y="0"/>
                      </a:cubicBezTo>
                      <a:cubicBezTo>
                        <a:pt x="0" y="0"/>
                        <a:pt x="442572" y="394811"/>
                        <a:pt x="533298" y="488803"/>
                      </a:cubicBezTo>
                      <a:cubicBezTo>
                        <a:pt x="624023" y="582794"/>
                        <a:pt x="677364" y="631678"/>
                        <a:pt x="673519" y="658654"/>
                      </a:cubicBezTo>
                      <a:cubicBezTo>
                        <a:pt x="669675" y="685630"/>
                        <a:pt x="603409" y="740705"/>
                        <a:pt x="519827" y="784724"/>
                      </a:cubicBezTo>
                      <a:close/>
                    </a:path>
                  </a:pathLst>
                </a:custGeom>
                <a:solidFill>
                  <a:srgbClr val="FFFFFF"/>
                </a:solidFill>
                <a:ln w="34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087AE12-F376-48AD-8B18-43DF84F15AC6}"/>
                    </a:ext>
                  </a:extLst>
                </p:cNvPr>
                <p:cNvSpPr/>
                <p:nvPr/>
              </p:nvSpPr>
              <p:spPr>
                <a:xfrm>
                  <a:off x="4784888" y="2200955"/>
                  <a:ext cx="871940" cy="321468"/>
                </a:xfrm>
                <a:custGeom>
                  <a:avLst/>
                  <a:gdLst>
                    <a:gd name="connsiteX0" fmla="*/ 98477 w 871940"/>
                    <a:gd name="connsiteY0" fmla="*/ 321469 h 321468"/>
                    <a:gd name="connsiteX1" fmla="*/ 87217 w 871940"/>
                    <a:gd name="connsiteY1" fmla="*/ 189547 h 321468"/>
                    <a:gd name="connsiteX2" fmla="*/ 871941 w 871940"/>
                    <a:gd name="connsiteY2" fmla="*/ 0 h 321468"/>
                    <a:gd name="connsiteX3" fmla="*/ 63473 w 871940"/>
                    <a:gd name="connsiteY3" fmla="*/ 175294 h 321468"/>
                    <a:gd name="connsiteX4" fmla="*/ 20678 w 871940"/>
                    <a:gd name="connsiteY4" fmla="*/ 237343 h 321468"/>
                    <a:gd name="connsiteX5" fmla="*/ 98477 w 871940"/>
                    <a:gd name="connsiteY5" fmla="*/ 32146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940" h="321468">
                      <a:moveTo>
                        <a:pt x="98477" y="321469"/>
                      </a:moveTo>
                      <a:cubicBezTo>
                        <a:pt x="98477" y="321469"/>
                        <a:pt x="18569" y="207169"/>
                        <a:pt x="87217" y="189547"/>
                      </a:cubicBezTo>
                      <a:cubicBezTo>
                        <a:pt x="155865" y="171926"/>
                        <a:pt x="871941" y="0"/>
                        <a:pt x="871941" y="0"/>
                      </a:cubicBezTo>
                      <a:cubicBezTo>
                        <a:pt x="871941" y="0"/>
                        <a:pt x="138788" y="150291"/>
                        <a:pt x="63473" y="175294"/>
                      </a:cubicBezTo>
                      <a:cubicBezTo>
                        <a:pt x="-11843" y="200297"/>
                        <a:pt x="-11843" y="195705"/>
                        <a:pt x="20678" y="237343"/>
                      </a:cubicBezTo>
                      <a:cubicBezTo>
                        <a:pt x="53199" y="278980"/>
                        <a:pt x="98477" y="321469"/>
                        <a:pt x="98477" y="321469"/>
                      </a:cubicBezTo>
                      <a:close/>
                    </a:path>
                  </a:pathLst>
                </a:custGeom>
                <a:solidFill>
                  <a:srgbClr val="FFFFFF"/>
                </a:solidFill>
                <a:ln w="34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BFB852F-E3E4-4D2A-A930-28D830BFD4B0}"/>
                    </a:ext>
                  </a:extLst>
                </p:cNvPr>
                <p:cNvSpPr/>
                <p:nvPr/>
              </p:nvSpPr>
              <p:spPr>
                <a:xfrm>
                  <a:off x="5969827" y="2105016"/>
                  <a:ext cx="807379" cy="453125"/>
                </a:xfrm>
                <a:custGeom>
                  <a:avLst/>
                  <a:gdLst>
                    <a:gd name="connsiteX0" fmla="*/ 0 w 807379"/>
                    <a:gd name="connsiteY0" fmla="*/ 31304 h 453125"/>
                    <a:gd name="connsiteX1" fmla="*/ 124335 w 807379"/>
                    <a:gd name="connsiteY1" fmla="*/ 17901 h 453125"/>
                    <a:gd name="connsiteX2" fmla="*/ 306127 w 807379"/>
                    <a:gd name="connsiteY2" fmla="*/ 53450 h 453125"/>
                    <a:gd name="connsiteX3" fmla="*/ 807380 w 807379"/>
                    <a:gd name="connsiteY3" fmla="*/ 453126 h 453125"/>
                    <a:gd name="connsiteX4" fmla="*/ 300072 w 807379"/>
                    <a:gd name="connsiteY4" fmla="*/ 30794 h 453125"/>
                    <a:gd name="connsiteX5" fmla="*/ 103040 w 807379"/>
                    <a:gd name="connsiteY5" fmla="*/ 7968 h 453125"/>
                    <a:gd name="connsiteX6" fmla="*/ 0 w 807379"/>
                    <a:gd name="connsiteY6" fmla="*/ 31304 h 4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379" h="453125">
                      <a:moveTo>
                        <a:pt x="0" y="31304"/>
                      </a:moveTo>
                      <a:cubicBezTo>
                        <a:pt x="0" y="31304"/>
                        <a:pt x="62899" y="22222"/>
                        <a:pt x="124335" y="17901"/>
                      </a:cubicBezTo>
                      <a:cubicBezTo>
                        <a:pt x="186622" y="13547"/>
                        <a:pt x="247956" y="14296"/>
                        <a:pt x="306127" y="53450"/>
                      </a:cubicBezTo>
                      <a:cubicBezTo>
                        <a:pt x="421107" y="130977"/>
                        <a:pt x="807380" y="453126"/>
                        <a:pt x="807380" y="453126"/>
                      </a:cubicBezTo>
                      <a:cubicBezTo>
                        <a:pt x="807380" y="453126"/>
                        <a:pt x="347731" y="62363"/>
                        <a:pt x="300072" y="30794"/>
                      </a:cubicBezTo>
                      <a:cubicBezTo>
                        <a:pt x="243840" y="-6421"/>
                        <a:pt x="168320" y="-4244"/>
                        <a:pt x="103040" y="7968"/>
                      </a:cubicBezTo>
                      <a:cubicBezTo>
                        <a:pt x="37760" y="20181"/>
                        <a:pt x="0" y="31304"/>
                        <a:pt x="0" y="31304"/>
                      </a:cubicBezTo>
                      <a:close/>
                    </a:path>
                  </a:pathLst>
                </a:custGeom>
                <a:solidFill>
                  <a:srgbClr val="FFFFFF"/>
                </a:solidFill>
                <a:ln w="3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DE14D37-8FB6-4E9F-A59E-371F5D8C4D6B}"/>
                    </a:ext>
                  </a:extLst>
                </p:cNvPr>
                <p:cNvSpPr/>
                <p:nvPr/>
              </p:nvSpPr>
              <p:spPr>
                <a:xfrm>
                  <a:off x="6220606" y="3563302"/>
                  <a:ext cx="1301308" cy="730771"/>
                </a:xfrm>
                <a:custGeom>
                  <a:avLst/>
                  <a:gdLst>
                    <a:gd name="connsiteX0" fmla="*/ 1298121 w 1301308"/>
                    <a:gd name="connsiteY0" fmla="*/ 17383 h 730771"/>
                    <a:gd name="connsiteX1" fmla="*/ 1279752 w 1301308"/>
                    <a:gd name="connsiteY1" fmla="*/ 0 h 730771"/>
                    <a:gd name="connsiteX2" fmla="*/ 1267539 w 1301308"/>
                    <a:gd name="connsiteY2" fmla="*/ 56538 h 730771"/>
                    <a:gd name="connsiteX3" fmla="*/ 913550 w 1301308"/>
                    <a:gd name="connsiteY3" fmla="*/ 247888 h 730771"/>
                    <a:gd name="connsiteX4" fmla="*/ 535781 w 1301308"/>
                    <a:gd name="connsiteY4" fmla="*/ 449342 h 730771"/>
                    <a:gd name="connsiteX5" fmla="*/ 94468 w 1301308"/>
                    <a:gd name="connsiteY5" fmla="*/ 678588 h 730771"/>
                    <a:gd name="connsiteX6" fmla="*/ 0 w 1301308"/>
                    <a:gd name="connsiteY6" fmla="*/ 730772 h 730771"/>
                    <a:gd name="connsiteX7" fmla="*/ 82833 w 1301308"/>
                    <a:gd name="connsiteY7" fmla="*/ 702775 h 730771"/>
                    <a:gd name="connsiteX8" fmla="*/ 544762 w 1301308"/>
                    <a:gd name="connsiteY8" fmla="*/ 451043 h 730771"/>
                    <a:gd name="connsiteX9" fmla="*/ 899534 w 1301308"/>
                    <a:gd name="connsiteY9" fmla="*/ 266802 h 730771"/>
                    <a:gd name="connsiteX10" fmla="*/ 1209097 w 1301308"/>
                    <a:gd name="connsiteY10" fmla="*/ 95863 h 730771"/>
                    <a:gd name="connsiteX11" fmla="*/ 1290740 w 1301308"/>
                    <a:gd name="connsiteY11" fmla="*/ 63409 h 730771"/>
                    <a:gd name="connsiteX12" fmla="*/ 1298121 w 1301308"/>
                    <a:gd name="connsiteY12" fmla="*/ 17383 h 73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308" h="730771">
                      <a:moveTo>
                        <a:pt x="1298121" y="17383"/>
                      </a:moveTo>
                      <a:cubicBezTo>
                        <a:pt x="1291550" y="12081"/>
                        <a:pt x="1285408" y="6269"/>
                        <a:pt x="1279752" y="0"/>
                      </a:cubicBezTo>
                      <a:cubicBezTo>
                        <a:pt x="1279752" y="0"/>
                        <a:pt x="1297271" y="41366"/>
                        <a:pt x="1267539" y="56538"/>
                      </a:cubicBezTo>
                      <a:cubicBezTo>
                        <a:pt x="1237808" y="71710"/>
                        <a:pt x="940764" y="232342"/>
                        <a:pt x="913550" y="247888"/>
                      </a:cubicBezTo>
                      <a:cubicBezTo>
                        <a:pt x="901065" y="254998"/>
                        <a:pt x="715089" y="355895"/>
                        <a:pt x="535781" y="449342"/>
                      </a:cubicBezTo>
                      <a:cubicBezTo>
                        <a:pt x="322217" y="560649"/>
                        <a:pt x="109776" y="667397"/>
                        <a:pt x="94468" y="678588"/>
                      </a:cubicBezTo>
                      <a:cubicBezTo>
                        <a:pt x="83582" y="686549"/>
                        <a:pt x="45312" y="707503"/>
                        <a:pt x="0" y="730772"/>
                      </a:cubicBezTo>
                      <a:cubicBezTo>
                        <a:pt x="27373" y="721292"/>
                        <a:pt x="54984" y="711960"/>
                        <a:pt x="82833" y="702775"/>
                      </a:cubicBezTo>
                      <a:cubicBezTo>
                        <a:pt x="161619" y="659300"/>
                        <a:pt x="361780" y="549286"/>
                        <a:pt x="544762" y="451043"/>
                      </a:cubicBezTo>
                      <a:cubicBezTo>
                        <a:pt x="720907" y="356643"/>
                        <a:pt x="882491" y="274150"/>
                        <a:pt x="899534" y="266802"/>
                      </a:cubicBezTo>
                      <a:cubicBezTo>
                        <a:pt x="938621" y="250236"/>
                        <a:pt x="1164874" y="107429"/>
                        <a:pt x="1209097" y="95863"/>
                      </a:cubicBezTo>
                      <a:cubicBezTo>
                        <a:pt x="1253320" y="84296"/>
                        <a:pt x="1285569" y="82698"/>
                        <a:pt x="1290740" y="63409"/>
                      </a:cubicBezTo>
                      <a:cubicBezTo>
                        <a:pt x="1295910" y="44121"/>
                        <a:pt x="1306660" y="23744"/>
                        <a:pt x="1298121" y="17383"/>
                      </a:cubicBezTo>
                      <a:close/>
                    </a:path>
                  </a:pathLst>
                </a:custGeom>
                <a:solidFill>
                  <a:srgbClr val="FFFFFF"/>
                </a:solidFill>
                <a:ln w="3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E028337-5DBF-48E0-9460-5FA5A46F4277}"/>
                    </a:ext>
                  </a:extLst>
                </p:cNvPr>
                <p:cNvSpPr/>
                <p:nvPr/>
              </p:nvSpPr>
              <p:spPr>
                <a:xfrm>
                  <a:off x="4990419" y="3187881"/>
                  <a:ext cx="829764" cy="1189094"/>
                </a:xfrm>
                <a:custGeom>
                  <a:avLst/>
                  <a:gdLst>
                    <a:gd name="connsiteX0" fmla="*/ 825852 w 829764"/>
                    <a:gd name="connsiteY0" fmla="*/ 1189094 h 1189094"/>
                    <a:gd name="connsiteX1" fmla="*/ 790337 w 829764"/>
                    <a:gd name="connsiteY1" fmla="*/ 1136265 h 1189094"/>
                    <a:gd name="connsiteX2" fmla="*/ 0 w 829764"/>
                    <a:gd name="connsiteY2" fmla="*/ 0 h 1189094"/>
                    <a:gd name="connsiteX3" fmla="*/ 781118 w 829764"/>
                    <a:gd name="connsiteY3" fmla="*/ 1081088 h 1189094"/>
                    <a:gd name="connsiteX4" fmla="*/ 825341 w 829764"/>
                    <a:gd name="connsiteY4" fmla="*/ 1118507 h 1189094"/>
                    <a:gd name="connsiteX5" fmla="*/ 828743 w 829764"/>
                    <a:gd name="connsiteY5" fmla="*/ 1141367 h 1189094"/>
                    <a:gd name="connsiteX6" fmla="*/ 825852 w 829764"/>
                    <a:gd name="connsiteY6" fmla="*/ 1189094 h 118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764" h="1189094">
                      <a:moveTo>
                        <a:pt x="825852" y="1189094"/>
                      </a:moveTo>
                      <a:cubicBezTo>
                        <a:pt x="817687" y="1184706"/>
                        <a:pt x="808434" y="1153376"/>
                        <a:pt x="790337" y="1136265"/>
                      </a:cubicBezTo>
                      <a:cubicBezTo>
                        <a:pt x="772239" y="1119154"/>
                        <a:pt x="0" y="0"/>
                        <a:pt x="0" y="0"/>
                      </a:cubicBezTo>
                      <a:cubicBezTo>
                        <a:pt x="0" y="0"/>
                        <a:pt x="754414" y="1041865"/>
                        <a:pt x="781118" y="1081088"/>
                      </a:cubicBezTo>
                      <a:cubicBezTo>
                        <a:pt x="807822" y="1120310"/>
                        <a:pt x="824661" y="1140381"/>
                        <a:pt x="825341" y="1118507"/>
                      </a:cubicBezTo>
                      <a:cubicBezTo>
                        <a:pt x="826022" y="1096634"/>
                        <a:pt x="832145" y="1127012"/>
                        <a:pt x="828743" y="1141367"/>
                      </a:cubicBezTo>
                      <a:cubicBezTo>
                        <a:pt x="825341" y="1155723"/>
                        <a:pt x="825852" y="1189094"/>
                        <a:pt x="825852" y="1189094"/>
                      </a:cubicBezTo>
                      <a:close/>
                    </a:path>
                  </a:pathLst>
                </a:custGeom>
                <a:solidFill>
                  <a:srgbClr val="FFFFFF"/>
                </a:solidFill>
                <a:ln w="3400" cap="flat">
                  <a:noFill/>
                  <a:prstDash val="solid"/>
                  <a:miter/>
                </a:ln>
              </p:spPr>
              <p:txBody>
                <a:bodyPr rtlCol="0" anchor="ctr"/>
                <a:lstStyle/>
                <a:p>
                  <a:endParaRPr lang="en-US"/>
                </a:p>
              </p:txBody>
            </p:sp>
          </p:grpSp>
          <p:grpSp>
            <p:nvGrpSpPr>
              <p:cNvPr id="61" name="Graphic 9">
                <a:extLst>
                  <a:ext uri="{FF2B5EF4-FFF2-40B4-BE49-F238E27FC236}">
                    <a16:creationId xmlns:a16="http://schemas.microsoft.com/office/drawing/2014/main" id="{5120EDDC-4243-46A6-B249-F5B7C228D458}"/>
                  </a:ext>
                </a:extLst>
              </p:cNvPr>
              <p:cNvGrpSpPr/>
              <p:nvPr/>
            </p:nvGrpSpPr>
            <p:grpSpPr>
              <a:xfrm>
                <a:off x="5562481" y="4272556"/>
                <a:ext cx="1485449" cy="731752"/>
                <a:chOff x="5562481" y="4272556"/>
                <a:chExt cx="1485449" cy="731752"/>
              </a:xfrm>
              <a:solidFill>
                <a:srgbClr val="FFFFFF"/>
              </a:solidFill>
            </p:grpSpPr>
            <p:sp>
              <p:nvSpPr>
                <p:cNvPr id="71" name="Freeform: Shape 70">
                  <a:extLst>
                    <a:ext uri="{FF2B5EF4-FFF2-40B4-BE49-F238E27FC236}">
                      <a16:creationId xmlns:a16="http://schemas.microsoft.com/office/drawing/2014/main" id="{B4783E4C-693D-493C-9716-7FCA1D9E582F}"/>
                    </a:ext>
                  </a:extLst>
                </p:cNvPr>
                <p:cNvSpPr/>
                <p:nvPr/>
              </p:nvSpPr>
              <p:spPr>
                <a:xfrm>
                  <a:off x="5562481" y="4740869"/>
                  <a:ext cx="225088" cy="263439"/>
                </a:xfrm>
                <a:custGeom>
                  <a:avLst/>
                  <a:gdLst>
                    <a:gd name="connsiteX0" fmla="*/ 129624 w 225088"/>
                    <a:gd name="connsiteY0" fmla="*/ 114091 h 263439"/>
                    <a:gd name="connsiteX1" fmla="*/ 98362 w 225088"/>
                    <a:gd name="connsiteY1" fmla="*/ 39252 h 263439"/>
                    <a:gd name="connsiteX2" fmla="*/ 91558 w 225088"/>
                    <a:gd name="connsiteY2" fmla="*/ 32958 h 263439"/>
                    <a:gd name="connsiteX3" fmla="*/ 76182 w 225088"/>
                    <a:gd name="connsiteY3" fmla="*/ 29794 h 263439"/>
                    <a:gd name="connsiteX4" fmla="*/ 72304 w 225088"/>
                    <a:gd name="connsiteY4" fmla="*/ 28434 h 263439"/>
                    <a:gd name="connsiteX5" fmla="*/ 74005 w 225088"/>
                    <a:gd name="connsiteY5" fmla="*/ 25814 h 263439"/>
                    <a:gd name="connsiteX6" fmla="*/ 136904 w 225088"/>
                    <a:gd name="connsiteY6" fmla="*/ 267 h 263439"/>
                    <a:gd name="connsiteX7" fmla="*/ 139966 w 225088"/>
                    <a:gd name="connsiteY7" fmla="*/ 947 h 263439"/>
                    <a:gd name="connsiteX8" fmla="*/ 138231 w 225088"/>
                    <a:gd name="connsiteY8" fmla="*/ 4587 h 263439"/>
                    <a:gd name="connsiteX9" fmla="*/ 129590 w 225088"/>
                    <a:gd name="connsiteY9" fmla="*/ 17480 h 263439"/>
                    <a:gd name="connsiteX10" fmla="*/ 129216 w 225088"/>
                    <a:gd name="connsiteY10" fmla="*/ 26699 h 263439"/>
                    <a:gd name="connsiteX11" fmla="*/ 199089 w 225088"/>
                    <a:gd name="connsiteY11" fmla="*/ 193999 h 263439"/>
                    <a:gd name="connsiteX12" fmla="*/ 205892 w 225088"/>
                    <a:gd name="connsiteY12" fmla="*/ 200190 h 263439"/>
                    <a:gd name="connsiteX13" fmla="*/ 221132 w 225088"/>
                    <a:gd name="connsiteY13" fmla="*/ 203217 h 263439"/>
                    <a:gd name="connsiteX14" fmla="*/ 224942 w 225088"/>
                    <a:gd name="connsiteY14" fmla="*/ 204510 h 263439"/>
                    <a:gd name="connsiteX15" fmla="*/ 223241 w 225088"/>
                    <a:gd name="connsiteY15" fmla="*/ 207164 h 263439"/>
                    <a:gd name="connsiteX16" fmla="*/ 160887 w 225088"/>
                    <a:gd name="connsiteY16" fmla="*/ 233255 h 263439"/>
                    <a:gd name="connsiteX17" fmla="*/ 157791 w 225088"/>
                    <a:gd name="connsiteY17" fmla="*/ 232609 h 263439"/>
                    <a:gd name="connsiteX18" fmla="*/ 159560 w 225088"/>
                    <a:gd name="connsiteY18" fmla="*/ 228935 h 263439"/>
                    <a:gd name="connsiteX19" fmla="*/ 168132 w 225088"/>
                    <a:gd name="connsiteY19" fmla="*/ 215974 h 263439"/>
                    <a:gd name="connsiteX20" fmla="*/ 168507 w 225088"/>
                    <a:gd name="connsiteY20" fmla="*/ 206755 h 263439"/>
                    <a:gd name="connsiteX21" fmla="*/ 135849 w 225088"/>
                    <a:gd name="connsiteY21" fmla="*/ 128514 h 263439"/>
                    <a:gd name="connsiteX22" fmla="*/ 95028 w 225088"/>
                    <a:gd name="connsiteY22" fmla="*/ 145523 h 263439"/>
                    <a:gd name="connsiteX23" fmla="*/ 127821 w 225088"/>
                    <a:gd name="connsiteY23" fmla="*/ 223764 h 263439"/>
                    <a:gd name="connsiteX24" fmla="*/ 134625 w 225088"/>
                    <a:gd name="connsiteY24" fmla="*/ 229989 h 263439"/>
                    <a:gd name="connsiteX25" fmla="*/ 149967 w 225088"/>
                    <a:gd name="connsiteY25" fmla="*/ 232983 h 263439"/>
                    <a:gd name="connsiteX26" fmla="*/ 153811 w 225088"/>
                    <a:gd name="connsiteY26" fmla="*/ 234310 h 263439"/>
                    <a:gd name="connsiteX27" fmla="*/ 152110 w 225088"/>
                    <a:gd name="connsiteY27" fmla="*/ 236963 h 263439"/>
                    <a:gd name="connsiteX28" fmla="*/ 89177 w 225088"/>
                    <a:gd name="connsiteY28" fmla="*/ 263157 h 263439"/>
                    <a:gd name="connsiteX29" fmla="*/ 86081 w 225088"/>
                    <a:gd name="connsiteY29" fmla="*/ 262511 h 263439"/>
                    <a:gd name="connsiteX30" fmla="*/ 87850 w 225088"/>
                    <a:gd name="connsiteY30" fmla="*/ 258837 h 263439"/>
                    <a:gd name="connsiteX31" fmla="*/ 96491 w 225088"/>
                    <a:gd name="connsiteY31" fmla="*/ 245808 h 263439"/>
                    <a:gd name="connsiteX32" fmla="*/ 96899 w 225088"/>
                    <a:gd name="connsiteY32" fmla="*/ 236555 h 263439"/>
                    <a:gd name="connsiteX33" fmla="*/ 26346 w 225088"/>
                    <a:gd name="connsiteY33" fmla="*/ 68541 h 263439"/>
                    <a:gd name="connsiteX34" fmla="*/ 19542 w 225088"/>
                    <a:gd name="connsiteY34" fmla="*/ 62214 h 263439"/>
                    <a:gd name="connsiteX35" fmla="*/ 4030 w 225088"/>
                    <a:gd name="connsiteY35" fmla="*/ 59084 h 263439"/>
                    <a:gd name="connsiteX36" fmla="*/ 118 w 225088"/>
                    <a:gd name="connsiteY36" fmla="*/ 57723 h 263439"/>
                    <a:gd name="connsiteX37" fmla="*/ 1853 w 225088"/>
                    <a:gd name="connsiteY37" fmla="*/ 55070 h 263439"/>
                    <a:gd name="connsiteX38" fmla="*/ 65160 w 225088"/>
                    <a:gd name="connsiteY38" fmla="*/ 29352 h 263439"/>
                    <a:gd name="connsiteX39" fmla="*/ 68290 w 225088"/>
                    <a:gd name="connsiteY39" fmla="*/ 30032 h 263439"/>
                    <a:gd name="connsiteX40" fmla="*/ 66521 w 225088"/>
                    <a:gd name="connsiteY40" fmla="*/ 33707 h 263439"/>
                    <a:gd name="connsiteX41" fmla="*/ 57812 w 225088"/>
                    <a:gd name="connsiteY41" fmla="*/ 46633 h 263439"/>
                    <a:gd name="connsiteX42" fmla="*/ 57472 w 225088"/>
                    <a:gd name="connsiteY42" fmla="*/ 55886 h 263439"/>
                    <a:gd name="connsiteX43" fmla="*/ 88837 w 225088"/>
                    <a:gd name="connsiteY43" fmla="*/ 130725 h 26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5088" h="263439">
                      <a:moveTo>
                        <a:pt x="129624" y="114091"/>
                      </a:moveTo>
                      <a:lnTo>
                        <a:pt x="98362" y="39252"/>
                      </a:lnTo>
                      <a:cubicBezTo>
                        <a:pt x="97390" y="36084"/>
                        <a:pt x="94792" y="33681"/>
                        <a:pt x="91558" y="32958"/>
                      </a:cubicBezTo>
                      <a:lnTo>
                        <a:pt x="76182" y="29794"/>
                      </a:lnTo>
                      <a:cubicBezTo>
                        <a:pt x="75025" y="29284"/>
                        <a:pt x="72780" y="29284"/>
                        <a:pt x="72304" y="28434"/>
                      </a:cubicBezTo>
                      <a:cubicBezTo>
                        <a:pt x="71828" y="27583"/>
                        <a:pt x="72304" y="26461"/>
                        <a:pt x="74005" y="25814"/>
                      </a:cubicBezTo>
                      <a:lnTo>
                        <a:pt x="136904" y="267"/>
                      </a:lnTo>
                      <a:cubicBezTo>
                        <a:pt x="138469" y="-379"/>
                        <a:pt x="139625" y="267"/>
                        <a:pt x="139966" y="947"/>
                      </a:cubicBezTo>
                      <a:cubicBezTo>
                        <a:pt x="140306" y="1628"/>
                        <a:pt x="138673" y="3431"/>
                        <a:pt x="138231" y="4587"/>
                      </a:cubicBezTo>
                      <a:lnTo>
                        <a:pt x="129590" y="17480"/>
                      </a:lnTo>
                      <a:cubicBezTo>
                        <a:pt x="127805" y="20259"/>
                        <a:pt x="127662" y="23785"/>
                        <a:pt x="129216" y="26699"/>
                      </a:cubicBezTo>
                      <a:lnTo>
                        <a:pt x="199089" y="193999"/>
                      </a:lnTo>
                      <a:cubicBezTo>
                        <a:pt x="200047" y="197156"/>
                        <a:pt x="202659" y="199532"/>
                        <a:pt x="205892" y="200190"/>
                      </a:cubicBezTo>
                      <a:lnTo>
                        <a:pt x="221132" y="203217"/>
                      </a:lnTo>
                      <a:cubicBezTo>
                        <a:pt x="222255" y="203694"/>
                        <a:pt x="224534" y="203694"/>
                        <a:pt x="224942" y="204510"/>
                      </a:cubicBezTo>
                      <a:cubicBezTo>
                        <a:pt x="225350" y="205327"/>
                        <a:pt x="224942" y="206483"/>
                        <a:pt x="223241" y="207164"/>
                      </a:cubicBezTo>
                      <a:lnTo>
                        <a:pt x="160887" y="233255"/>
                      </a:lnTo>
                      <a:cubicBezTo>
                        <a:pt x="159288" y="233902"/>
                        <a:pt x="158131" y="233255"/>
                        <a:pt x="157791" y="232609"/>
                      </a:cubicBezTo>
                      <a:cubicBezTo>
                        <a:pt x="157451" y="231962"/>
                        <a:pt x="159084" y="230126"/>
                        <a:pt x="159560" y="228935"/>
                      </a:cubicBezTo>
                      <a:lnTo>
                        <a:pt x="168132" y="215974"/>
                      </a:lnTo>
                      <a:cubicBezTo>
                        <a:pt x="169947" y="213205"/>
                        <a:pt x="170091" y="209662"/>
                        <a:pt x="168507" y="206755"/>
                      </a:cubicBezTo>
                      <a:lnTo>
                        <a:pt x="135849" y="128514"/>
                      </a:lnTo>
                      <a:lnTo>
                        <a:pt x="95028" y="145523"/>
                      </a:lnTo>
                      <a:lnTo>
                        <a:pt x="127821" y="223764"/>
                      </a:lnTo>
                      <a:cubicBezTo>
                        <a:pt x="128789" y="226922"/>
                        <a:pt x="131394" y="229306"/>
                        <a:pt x="134625" y="229989"/>
                      </a:cubicBezTo>
                      <a:lnTo>
                        <a:pt x="149967" y="232983"/>
                      </a:lnTo>
                      <a:cubicBezTo>
                        <a:pt x="151124" y="233493"/>
                        <a:pt x="153369" y="233459"/>
                        <a:pt x="153811" y="234310"/>
                      </a:cubicBezTo>
                      <a:cubicBezTo>
                        <a:pt x="154253" y="235160"/>
                        <a:pt x="153811" y="236283"/>
                        <a:pt x="152110" y="236963"/>
                      </a:cubicBezTo>
                      <a:lnTo>
                        <a:pt x="89177" y="263157"/>
                      </a:lnTo>
                      <a:cubicBezTo>
                        <a:pt x="87578" y="263837"/>
                        <a:pt x="86421" y="263157"/>
                        <a:pt x="86081" y="262511"/>
                      </a:cubicBezTo>
                      <a:cubicBezTo>
                        <a:pt x="85741" y="261864"/>
                        <a:pt x="87374" y="260027"/>
                        <a:pt x="87850" y="258837"/>
                      </a:cubicBezTo>
                      <a:lnTo>
                        <a:pt x="96491" y="245808"/>
                      </a:lnTo>
                      <a:cubicBezTo>
                        <a:pt x="98300" y="243028"/>
                        <a:pt x="98456" y="239484"/>
                        <a:pt x="96899" y="236555"/>
                      </a:cubicBezTo>
                      <a:lnTo>
                        <a:pt x="26346" y="68541"/>
                      </a:lnTo>
                      <a:cubicBezTo>
                        <a:pt x="25378" y="65363"/>
                        <a:pt x="22781" y="62949"/>
                        <a:pt x="19542" y="62214"/>
                      </a:cubicBezTo>
                      <a:lnTo>
                        <a:pt x="4030" y="59084"/>
                      </a:lnTo>
                      <a:cubicBezTo>
                        <a:pt x="2840" y="58573"/>
                        <a:pt x="458" y="58573"/>
                        <a:pt x="118" y="57723"/>
                      </a:cubicBezTo>
                      <a:cubicBezTo>
                        <a:pt x="-222" y="56873"/>
                        <a:pt x="118" y="55716"/>
                        <a:pt x="1853" y="55070"/>
                      </a:cubicBezTo>
                      <a:lnTo>
                        <a:pt x="65160" y="29352"/>
                      </a:lnTo>
                      <a:cubicBezTo>
                        <a:pt x="66793" y="28706"/>
                        <a:pt x="67950" y="29352"/>
                        <a:pt x="68290" y="30032"/>
                      </a:cubicBezTo>
                      <a:cubicBezTo>
                        <a:pt x="68630" y="30713"/>
                        <a:pt x="66997" y="32516"/>
                        <a:pt x="66521" y="33707"/>
                      </a:cubicBezTo>
                      <a:lnTo>
                        <a:pt x="57812" y="46633"/>
                      </a:lnTo>
                      <a:cubicBezTo>
                        <a:pt x="56003" y="49419"/>
                        <a:pt x="55872" y="52975"/>
                        <a:pt x="57472" y="55886"/>
                      </a:cubicBezTo>
                      <a:lnTo>
                        <a:pt x="88837" y="130725"/>
                      </a:lnTo>
                      <a:close/>
                    </a:path>
                  </a:pathLst>
                </a:custGeom>
                <a:solidFill>
                  <a:srgbClr val="FFFFFF"/>
                </a:solidFill>
                <a:ln w="34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409081-F87B-406A-AC25-738D9A4B7731}"/>
                    </a:ext>
                  </a:extLst>
                </p:cNvPr>
                <p:cNvSpPr/>
                <p:nvPr/>
              </p:nvSpPr>
              <p:spPr>
                <a:xfrm>
                  <a:off x="5767737" y="4690230"/>
                  <a:ext cx="152165" cy="210770"/>
                </a:xfrm>
                <a:custGeom>
                  <a:avLst/>
                  <a:gdLst>
                    <a:gd name="connsiteX0" fmla="*/ 125073 w 152165"/>
                    <a:gd name="connsiteY0" fmla="*/ 75671 h 210770"/>
                    <a:gd name="connsiteX1" fmla="*/ 125073 w 152165"/>
                    <a:gd name="connsiteY1" fmla="*/ 205517 h 210770"/>
                    <a:gd name="connsiteX2" fmla="*/ 22475 w 152165"/>
                    <a:gd name="connsiteY2" fmla="*/ 124486 h 210770"/>
                    <a:gd name="connsiteX3" fmla="*/ 27374 w 152165"/>
                    <a:gd name="connsiteY3" fmla="*/ 5016 h 210770"/>
                    <a:gd name="connsiteX4" fmla="*/ 125073 w 152165"/>
                    <a:gd name="connsiteY4" fmla="*/ 75671 h 210770"/>
                    <a:gd name="connsiteX5" fmla="*/ 54248 w 152165"/>
                    <a:gd name="connsiteY5" fmla="*/ 109689 h 210770"/>
                    <a:gd name="connsiteX6" fmla="*/ 118610 w 152165"/>
                    <a:gd name="connsiteY6" fmla="*/ 192148 h 210770"/>
                    <a:gd name="connsiteX7" fmla="*/ 93811 w 152165"/>
                    <a:gd name="connsiteY7" fmla="*/ 90843 h 210770"/>
                    <a:gd name="connsiteX8" fmla="*/ 33905 w 152165"/>
                    <a:gd name="connsiteY8" fmla="*/ 18385 h 210770"/>
                    <a:gd name="connsiteX9" fmla="*/ 54248 w 152165"/>
                    <a:gd name="connsiteY9" fmla="*/ 109689 h 2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65" h="210770">
                      <a:moveTo>
                        <a:pt x="125073" y="75671"/>
                      </a:moveTo>
                      <a:cubicBezTo>
                        <a:pt x="149566" y="126051"/>
                        <a:pt x="171236" y="183235"/>
                        <a:pt x="125073" y="205517"/>
                      </a:cubicBezTo>
                      <a:cubicBezTo>
                        <a:pt x="78911" y="227799"/>
                        <a:pt x="47207" y="175105"/>
                        <a:pt x="22475" y="124486"/>
                      </a:cubicBezTo>
                      <a:cubicBezTo>
                        <a:pt x="3596" y="85876"/>
                        <a:pt x="-19060" y="26821"/>
                        <a:pt x="27374" y="5016"/>
                      </a:cubicBezTo>
                      <a:cubicBezTo>
                        <a:pt x="73809" y="-16790"/>
                        <a:pt x="106364" y="37265"/>
                        <a:pt x="125073" y="75671"/>
                      </a:cubicBezTo>
                      <a:close/>
                      <a:moveTo>
                        <a:pt x="54248" y="109689"/>
                      </a:moveTo>
                      <a:cubicBezTo>
                        <a:pt x="88266" y="179153"/>
                        <a:pt x="107486" y="197489"/>
                        <a:pt x="118610" y="192148"/>
                      </a:cubicBezTo>
                      <a:cubicBezTo>
                        <a:pt x="129734" y="186807"/>
                        <a:pt x="127591" y="160205"/>
                        <a:pt x="93811" y="90843"/>
                      </a:cubicBezTo>
                      <a:cubicBezTo>
                        <a:pt x="64896" y="31482"/>
                        <a:pt x="45472" y="12942"/>
                        <a:pt x="33905" y="18385"/>
                      </a:cubicBezTo>
                      <a:cubicBezTo>
                        <a:pt x="22339" y="23828"/>
                        <a:pt x="25197" y="50260"/>
                        <a:pt x="54248" y="109689"/>
                      </a:cubicBezTo>
                      <a:close/>
                    </a:path>
                  </a:pathLst>
                </a:custGeom>
                <a:solidFill>
                  <a:srgbClr val="FFFFFF"/>
                </a:solidFill>
                <a:ln w="34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5FF05EB-D3A4-43A3-9582-8991A11A4F57}"/>
                    </a:ext>
                  </a:extLst>
                </p:cNvPr>
                <p:cNvSpPr/>
                <p:nvPr/>
              </p:nvSpPr>
              <p:spPr>
                <a:xfrm>
                  <a:off x="5900914" y="4616135"/>
                  <a:ext cx="193241" cy="228494"/>
                </a:xfrm>
                <a:custGeom>
                  <a:avLst/>
                  <a:gdLst>
                    <a:gd name="connsiteX0" fmla="*/ 26220 w 193241"/>
                    <a:gd name="connsiteY0" fmla="*/ 40399 h 228494"/>
                    <a:gd name="connsiteX1" fmla="*/ 19179 w 193241"/>
                    <a:gd name="connsiteY1" fmla="*/ 34514 h 228494"/>
                    <a:gd name="connsiteX2" fmla="*/ 4007 w 193241"/>
                    <a:gd name="connsiteY2" fmla="*/ 32099 h 228494"/>
                    <a:gd name="connsiteX3" fmla="*/ 163 w 193241"/>
                    <a:gd name="connsiteY3" fmla="*/ 30942 h 228494"/>
                    <a:gd name="connsiteX4" fmla="*/ 1694 w 193241"/>
                    <a:gd name="connsiteY4" fmla="*/ 28289 h 228494"/>
                    <a:gd name="connsiteX5" fmla="*/ 61463 w 193241"/>
                    <a:gd name="connsiteY5" fmla="*/ 360 h 228494"/>
                    <a:gd name="connsiteX6" fmla="*/ 64525 w 193241"/>
                    <a:gd name="connsiteY6" fmla="*/ 870 h 228494"/>
                    <a:gd name="connsiteX7" fmla="*/ 63028 w 193241"/>
                    <a:gd name="connsiteY7" fmla="*/ 4545 h 228494"/>
                    <a:gd name="connsiteX8" fmla="*/ 55340 w 193241"/>
                    <a:gd name="connsiteY8" fmla="*/ 17607 h 228494"/>
                    <a:gd name="connsiteX9" fmla="*/ 55510 w 193241"/>
                    <a:gd name="connsiteY9" fmla="*/ 26690 h 228494"/>
                    <a:gd name="connsiteX10" fmla="*/ 135860 w 193241"/>
                    <a:gd name="connsiteY10" fmla="*/ 193718 h 228494"/>
                    <a:gd name="connsiteX11" fmla="*/ 150930 w 193241"/>
                    <a:gd name="connsiteY11" fmla="*/ 186506 h 228494"/>
                    <a:gd name="connsiteX12" fmla="*/ 158788 w 193241"/>
                    <a:gd name="connsiteY12" fmla="*/ 177831 h 228494"/>
                    <a:gd name="connsiteX13" fmla="*/ 157427 w 193241"/>
                    <a:gd name="connsiteY13" fmla="*/ 115306 h 228494"/>
                    <a:gd name="connsiteX14" fmla="*/ 158788 w 193241"/>
                    <a:gd name="connsiteY14" fmla="*/ 112381 h 228494"/>
                    <a:gd name="connsiteX15" fmla="*/ 161508 w 193241"/>
                    <a:gd name="connsiteY15" fmla="*/ 113192 h 228494"/>
                    <a:gd name="connsiteX16" fmla="*/ 161578 w 193241"/>
                    <a:gd name="connsiteY16" fmla="*/ 113334 h 228494"/>
                    <a:gd name="connsiteX17" fmla="*/ 192670 w 193241"/>
                    <a:gd name="connsiteY17" fmla="*/ 178205 h 228494"/>
                    <a:gd name="connsiteX18" fmla="*/ 190322 w 193241"/>
                    <a:gd name="connsiteY18" fmla="*/ 183887 h 228494"/>
                    <a:gd name="connsiteX19" fmla="*/ 98032 w 193241"/>
                    <a:gd name="connsiteY19" fmla="*/ 228110 h 228494"/>
                    <a:gd name="connsiteX20" fmla="*/ 94971 w 193241"/>
                    <a:gd name="connsiteY20" fmla="*/ 227633 h 228494"/>
                    <a:gd name="connsiteX21" fmla="*/ 96501 w 193241"/>
                    <a:gd name="connsiteY21" fmla="*/ 223960 h 228494"/>
                    <a:gd name="connsiteX22" fmla="*/ 104121 w 193241"/>
                    <a:gd name="connsiteY22" fmla="*/ 210828 h 228494"/>
                    <a:gd name="connsiteX23" fmla="*/ 104121 w 193241"/>
                    <a:gd name="connsiteY23" fmla="*/ 201746 h 22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41" h="228494">
                      <a:moveTo>
                        <a:pt x="26220" y="40399"/>
                      </a:moveTo>
                      <a:cubicBezTo>
                        <a:pt x="25098" y="37317"/>
                        <a:pt x="22411" y="35072"/>
                        <a:pt x="19179" y="34514"/>
                      </a:cubicBezTo>
                      <a:lnTo>
                        <a:pt x="4007" y="32099"/>
                      </a:lnTo>
                      <a:cubicBezTo>
                        <a:pt x="2850" y="31657"/>
                        <a:pt x="605" y="31759"/>
                        <a:pt x="163" y="30942"/>
                      </a:cubicBezTo>
                      <a:cubicBezTo>
                        <a:pt x="-279" y="30126"/>
                        <a:pt x="163" y="29003"/>
                        <a:pt x="1694" y="28289"/>
                      </a:cubicBezTo>
                      <a:lnTo>
                        <a:pt x="61463" y="360"/>
                      </a:lnTo>
                      <a:cubicBezTo>
                        <a:pt x="62994" y="-354"/>
                        <a:pt x="64150" y="88"/>
                        <a:pt x="64525" y="870"/>
                      </a:cubicBezTo>
                      <a:cubicBezTo>
                        <a:pt x="64899" y="1653"/>
                        <a:pt x="63402" y="3354"/>
                        <a:pt x="63028" y="4545"/>
                      </a:cubicBezTo>
                      <a:lnTo>
                        <a:pt x="55340" y="17607"/>
                      </a:lnTo>
                      <a:cubicBezTo>
                        <a:pt x="53776" y="20450"/>
                        <a:pt x="53841" y="23908"/>
                        <a:pt x="55510" y="26690"/>
                      </a:cubicBezTo>
                      <a:lnTo>
                        <a:pt x="135860" y="193718"/>
                      </a:lnTo>
                      <a:lnTo>
                        <a:pt x="150930" y="186506"/>
                      </a:lnTo>
                      <a:cubicBezTo>
                        <a:pt x="155420" y="184329"/>
                        <a:pt x="158822" y="181743"/>
                        <a:pt x="158788" y="177831"/>
                      </a:cubicBezTo>
                      <a:lnTo>
                        <a:pt x="157427" y="115306"/>
                      </a:lnTo>
                      <a:cubicBezTo>
                        <a:pt x="157699" y="113878"/>
                        <a:pt x="157427" y="113095"/>
                        <a:pt x="158788" y="112381"/>
                      </a:cubicBezTo>
                      <a:cubicBezTo>
                        <a:pt x="159763" y="111854"/>
                        <a:pt x="160981" y="112217"/>
                        <a:pt x="161508" y="113192"/>
                      </a:cubicBezTo>
                      <a:cubicBezTo>
                        <a:pt x="161533" y="113238"/>
                        <a:pt x="161556" y="113285"/>
                        <a:pt x="161578" y="113334"/>
                      </a:cubicBezTo>
                      <a:lnTo>
                        <a:pt x="192670" y="178205"/>
                      </a:lnTo>
                      <a:cubicBezTo>
                        <a:pt x="193826" y="180587"/>
                        <a:pt x="193316" y="182424"/>
                        <a:pt x="190322" y="183887"/>
                      </a:cubicBezTo>
                      <a:lnTo>
                        <a:pt x="98032" y="228110"/>
                      </a:lnTo>
                      <a:cubicBezTo>
                        <a:pt x="96501" y="228858"/>
                        <a:pt x="95379" y="228416"/>
                        <a:pt x="94971" y="227633"/>
                      </a:cubicBezTo>
                      <a:cubicBezTo>
                        <a:pt x="94562" y="226851"/>
                        <a:pt x="96263" y="225388"/>
                        <a:pt x="96501" y="223960"/>
                      </a:cubicBezTo>
                      <a:lnTo>
                        <a:pt x="104121" y="210828"/>
                      </a:lnTo>
                      <a:cubicBezTo>
                        <a:pt x="105772" y="208026"/>
                        <a:pt x="105772" y="204548"/>
                        <a:pt x="104121" y="201746"/>
                      </a:cubicBezTo>
                      <a:close/>
                    </a:path>
                  </a:pathLst>
                </a:custGeom>
                <a:solidFill>
                  <a:srgbClr val="FFFFFF"/>
                </a:solidFill>
                <a:ln w="34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50F922-61AE-4906-9E36-1A0F60477F49}"/>
                    </a:ext>
                  </a:extLst>
                </p:cNvPr>
                <p:cNvSpPr/>
                <p:nvPr/>
              </p:nvSpPr>
              <p:spPr>
                <a:xfrm>
                  <a:off x="6032071" y="4531185"/>
                  <a:ext cx="181294" cy="240315"/>
                </a:xfrm>
                <a:custGeom>
                  <a:avLst/>
                  <a:gdLst>
                    <a:gd name="connsiteX0" fmla="*/ 98150 w 181294"/>
                    <a:gd name="connsiteY0" fmla="*/ 150114 h 240315"/>
                    <a:gd name="connsiteX1" fmla="*/ 25488 w 181294"/>
                    <a:gd name="connsiteY1" fmla="*/ 64627 h 240315"/>
                    <a:gd name="connsiteX2" fmla="*/ 18514 w 181294"/>
                    <a:gd name="connsiteY2" fmla="*/ 60341 h 240315"/>
                    <a:gd name="connsiteX3" fmla="*/ 3717 w 181294"/>
                    <a:gd name="connsiteY3" fmla="*/ 55952 h 240315"/>
                    <a:gd name="connsiteX4" fmla="*/ 111 w 181294"/>
                    <a:gd name="connsiteY4" fmla="*/ 54048 h 240315"/>
                    <a:gd name="connsiteX5" fmla="*/ 2288 w 181294"/>
                    <a:gd name="connsiteY5" fmla="*/ 51768 h 240315"/>
                    <a:gd name="connsiteX6" fmla="*/ 56410 w 181294"/>
                    <a:gd name="connsiteY6" fmla="*/ 27548 h 240315"/>
                    <a:gd name="connsiteX7" fmla="*/ 60050 w 181294"/>
                    <a:gd name="connsiteY7" fmla="*/ 27548 h 240315"/>
                    <a:gd name="connsiteX8" fmla="*/ 58621 w 181294"/>
                    <a:gd name="connsiteY8" fmla="*/ 31426 h 240315"/>
                    <a:gd name="connsiteX9" fmla="*/ 50457 w 181294"/>
                    <a:gd name="connsiteY9" fmla="*/ 44421 h 240315"/>
                    <a:gd name="connsiteX10" fmla="*/ 51648 w 181294"/>
                    <a:gd name="connsiteY10" fmla="*/ 50034 h 240315"/>
                    <a:gd name="connsiteX11" fmla="*/ 95531 w 181294"/>
                    <a:gd name="connsiteY11" fmla="*/ 101434 h 240315"/>
                    <a:gd name="connsiteX12" fmla="*/ 96279 w 181294"/>
                    <a:gd name="connsiteY12" fmla="*/ 101094 h 240315"/>
                    <a:gd name="connsiteX13" fmla="*/ 87094 w 181294"/>
                    <a:gd name="connsiteY13" fmla="*/ 34113 h 240315"/>
                    <a:gd name="connsiteX14" fmla="*/ 83250 w 181294"/>
                    <a:gd name="connsiteY14" fmla="*/ 29725 h 240315"/>
                    <a:gd name="connsiteX15" fmla="*/ 67670 w 181294"/>
                    <a:gd name="connsiteY15" fmla="*/ 27344 h 240315"/>
                    <a:gd name="connsiteX16" fmla="*/ 63826 w 181294"/>
                    <a:gd name="connsiteY16" fmla="*/ 25881 h 240315"/>
                    <a:gd name="connsiteX17" fmla="*/ 66616 w 181294"/>
                    <a:gd name="connsiteY17" fmla="*/ 22989 h 240315"/>
                    <a:gd name="connsiteX18" fmla="*/ 116282 w 181294"/>
                    <a:gd name="connsiteY18" fmla="*/ 775 h 240315"/>
                    <a:gd name="connsiteX19" fmla="*/ 119684 w 181294"/>
                    <a:gd name="connsiteY19" fmla="*/ 504 h 240315"/>
                    <a:gd name="connsiteX20" fmla="*/ 118391 w 181294"/>
                    <a:gd name="connsiteY20" fmla="*/ 4620 h 240315"/>
                    <a:gd name="connsiteX21" fmla="*/ 110125 w 181294"/>
                    <a:gd name="connsiteY21" fmla="*/ 19247 h 240315"/>
                    <a:gd name="connsiteX22" fmla="*/ 109172 w 181294"/>
                    <a:gd name="connsiteY22" fmla="*/ 27072 h 240315"/>
                    <a:gd name="connsiteX23" fmla="*/ 123255 w 181294"/>
                    <a:gd name="connsiteY23" fmla="*/ 128717 h 240315"/>
                    <a:gd name="connsiteX24" fmla="*/ 155947 w 181294"/>
                    <a:gd name="connsiteY24" fmla="*/ 200528 h 240315"/>
                    <a:gd name="connsiteX25" fmla="*/ 162750 w 181294"/>
                    <a:gd name="connsiteY25" fmla="*/ 206413 h 240315"/>
                    <a:gd name="connsiteX26" fmla="*/ 177480 w 181294"/>
                    <a:gd name="connsiteY26" fmla="*/ 208965 h 240315"/>
                    <a:gd name="connsiteX27" fmla="*/ 181188 w 181294"/>
                    <a:gd name="connsiteY27" fmla="*/ 210156 h 240315"/>
                    <a:gd name="connsiteX28" fmla="*/ 179657 w 181294"/>
                    <a:gd name="connsiteY28" fmla="*/ 212775 h 240315"/>
                    <a:gd name="connsiteX29" fmla="*/ 120908 w 181294"/>
                    <a:gd name="connsiteY29" fmla="*/ 239989 h 240315"/>
                    <a:gd name="connsiteX30" fmla="*/ 117915 w 181294"/>
                    <a:gd name="connsiteY30" fmla="*/ 239411 h 240315"/>
                    <a:gd name="connsiteX31" fmla="*/ 119445 w 181294"/>
                    <a:gd name="connsiteY31" fmla="*/ 235805 h 240315"/>
                    <a:gd name="connsiteX32" fmla="*/ 127201 w 181294"/>
                    <a:gd name="connsiteY32" fmla="*/ 222912 h 240315"/>
                    <a:gd name="connsiteX33" fmla="*/ 127201 w 181294"/>
                    <a:gd name="connsiteY33" fmla="*/ 213932 h 24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294" h="240315">
                      <a:moveTo>
                        <a:pt x="98150" y="150114"/>
                      </a:moveTo>
                      <a:lnTo>
                        <a:pt x="25488" y="64627"/>
                      </a:lnTo>
                      <a:cubicBezTo>
                        <a:pt x="23737" y="62426"/>
                        <a:pt x="21269" y="60909"/>
                        <a:pt x="18514" y="60341"/>
                      </a:cubicBezTo>
                      <a:lnTo>
                        <a:pt x="3717" y="55952"/>
                      </a:lnTo>
                      <a:cubicBezTo>
                        <a:pt x="2594" y="55510"/>
                        <a:pt x="587" y="55102"/>
                        <a:pt x="111" y="54048"/>
                      </a:cubicBezTo>
                      <a:cubicBezTo>
                        <a:pt x="-366" y="52993"/>
                        <a:pt x="757" y="52449"/>
                        <a:pt x="2288" y="51768"/>
                      </a:cubicBezTo>
                      <a:lnTo>
                        <a:pt x="56410" y="27548"/>
                      </a:lnTo>
                      <a:cubicBezTo>
                        <a:pt x="58315" y="26697"/>
                        <a:pt x="59540" y="26459"/>
                        <a:pt x="60050" y="27548"/>
                      </a:cubicBezTo>
                      <a:cubicBezTo>
                        <a:pt x="60561" y="28636"/>
                        <a:pt x="59778" y="29929"/>
                        <a:pt x="58621" y="31426"/>
                      </a:cubicBezTo>
                      <a:lnTo>
                        <a:pt x="50457" y="44421"/>
                      </a:lnTo>
                      <a:cubicBezTo>
                        <a:pt x="49479" y="46338"/>
                        <a:pt x="49975" y="48678"/>
                        <a:pt x="51648" y="50034"/>
                      </a:cubicBezTo>
                      <a:lnTo>
                        <a:pt x="95531" y="101434"/>
                      </a:lnTo>
                      <a:lnTo>
                        <a:pt x="96279" y="101094"/>
                      </a:lnTo>
                      <a:lnTo>
                        <a:pt x="87094" y="34113"/>
                      </a:lnTo>
                      <a:cubicBezTo>
                        <a:pt x="87194" y="31857"/>
                        <a:pt x="85500" y="29923"/>
                        <a:pt x="83250" y="29725"/>
                      </a:cubicBezTo>
                      <a:lnTo>
                        <a:pt x="67670" y="27344"/>
                      </a:lnTo>
                      <a:cubicBezTo>
                        <a:pt x="65799" y="27344"/>
                        <a:pt x="64268" y="26663"/>
                        <a:pt x="63826" y="25881"/>
                      </a:cubicBezTo>
                      <a:cubicBezTo>
                        <a:pt x="63384" y="25098"/>
                        <a:pt x="64711" y="23840"/>
                        <a:pt x="66616" y="22989"/>
                      </a:cubicBezTo>
                      <a:lnTo>
                        <a:pt x="116282" y="775"/>
                      </a:lnTo>
                      <a:cubicBezTo>
                        <a:pt x="118153" y="-75"/>
                        <a:pt x="119411" y="-313"/>
                        <a:pt x="119684" y="504"/>
                      </a:cubicBezTo>
                      <a:cubicBezTo>
                        <a:pt x="119956" y="1320"/>
                        <a:pt x="119411" y="2885"/>
                        <a:pt x="118391" y="4620"/>
                      </a:cubicBezTo>
                      <a:lnTo>
                        <a:pt x="110125" y="19247"/>
                      </a:lnTo>
                      <a:cubicBezTo>
                        <a:pt x="109074" y="21713"/>
                        <a:pt x="108744" y="24426"/>
                        <a:pt x="109172" y="27072"/>
                      </a:cubicBezTo>
                      <a:lnTo>
                        <a:pt x="123255" y="128717"/>
                      </a:lnTo>
                      <a:lnTo>
                        <a:pt x="155947" y="200528"/>
                      </a:lnTo>
                      <a:cubicBezTo>
                        <a:pt x="156979" y="203579"/>
                        <a:pt x="159583" y="205831"/>
                        <a:pt x="162750" y="206413"/>
                      </a:cubicBezTo>
                      <a:lnTo>
                        <a:pt x="177480" y="208965"/>
                      </a:lnTo>
                      <a:cubicBezTo>
                        <a:pt x="178568" y="209407"/>
                        <a:pt x="180882" y="209339"/>
                        <a:pt x="181188" y="210156"/>
                      </a:cubicBezTo>
                      <a:cubicBezTo>
                        <a:pt x="181494" y="210972"/>
                        <a:pt x="181188" y="212060"/>
                        <a:pt x="179657" y="212775"/>
                      </a:cubicBezTo>
                      <a:lnTo>
                        <a:pt x="120908" y="239989"/>
                      </a:lnTo>
                      <a:cubicBezTo>
                        <a:pt x="119377" y="240669"/>
                        <a:pt x="118255" y="240193"/>
                        <a:pt x="117915" y="239411"/>
                      </a:cubicBezTo>
                      <a:cubicBezTo>
                        <a:pt x="117574" y="238629"/>
                        <a:pt x="119071" y="236962"/>
                        <a:pt x="119445" y="235805"/>
                      </a:cubicBezTo>
                      <a:lnTo>
                        <a:pt x="127201" y="222912"/>
                      </a:lnTo>
                      <a:cubicBezTo>
                        <a:pt x="128820" y="220138"/>
                        <a:pt x="128820" y="216706"/>
                        <a:pt x="127201" y="213932"/>
                      </a:cubicBezTo>
                      <a:close/>
                    </a:path>
                  </a:pathLst>
                </a:custGeom>
                <a:solidFill>
                  <a:srgbClr val="FFFFFF"/>
                </a:solidFill>
                <a:ln w="34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AC2EE40-E59C-4AD2-B3B2-E0F65B4C4D6D}"/>
                    </a:ext>
                  </a:extLst>
                </p:cNvPr>
                <p:cNvSpPr/>
                <p:nvPr/>
              </p:nvSpPr>
              <p:spPr>
                <a:xfrm>
                  <a:off x="6289406" y="4446884"/>
                  <a:ext cx="170857" cy="228493"/>
                </a:xfrm>
                <a:custGeom>
                  <a:avLst/>
                  <a:gdLst>
                    <a:gd name="connsiteX0" fmla="*/ 24307 w 170857"/>
                    <a:gd name="connsiteY0" fmla="*/ 38744 h 228493"/>
                    <a:gd name="connsiteX1" fmla="*/ 17980 w 170857"/>
                    <a:gd name="connsiteY1" fmla="*/ 32485 h 228493"/>
                    <a:gd name="connsiteX2" fmla="*/ 3624 w 170857"/>
                    <a:gd name="connsiteY2" fmla="*/ 29083 h 228493"/>
                    <a:gd name="connsiteX3" fmla="*/ 52 w 170857"/>
                    <a:gd name="connsiteY3" fmla="*/ 27654 h 228493"/>
                    <a:gd name="connsiteX4" fmla="*/ 1685 w 170857"/>
                    <a:gd name="connsiteY4" fmla="*/ 25171 h 228493"/>
                    <a:gd name="connsiteX5" fmla="*/ 48800 w 170857"/>
                    <a:gd name="connsiteY5" fmla="*/ 6972 h 228493"/>
                    <a:gd name="connsiteX6" fmla="*/ 127041 w 170857"/>
                    <a:gd name="connsiteY6" fmla="*/ 34186 h 228493"/>
                    <a:gd name="connsiteX7" fmla="*/ 117856 w 170857"/>
                    <a:gd name="connsiteY7" fmla="*/ 92969 h 228493"/>
                    <a:gd name="connsiteX8" fmla="*/ 164019 w 170857"/>
                    <a:gd name="connsiteY8" fmla="*/ 128415 h 228493"/>
                    <a:gd name="connsiteX9" fmla="*/ 138471 w 170857"/>
                    <a:gd name="connsiteY9" fmla="*/ 204853 h 228493"/>
                    <a:gd name="connsiteX10" fmla="*/ 79756 w 170857"/>
                    <a:gd name="connsiteY10" fmla="*/ 228258 h 228493"/>
                    <a:gd name="connsiteX11" fmla="*/ 76899 w 170857"/>
                    <a:gd name="connsiteY11" fmla="*/ 227509 h 228493"/>
                    <a:gd name="connsiteX12" fmla="*/ 78566 w 170857"/>
                    <a:gd name="connsiteY12" fmla="*/ 224108 h 228493"/>
                    <a:gd name="connsiteX13" fmla="*/ 86832 w 170857"/>
                    <a:gd name="connsiteY13" fmla="*/ 211827 h 228493"/>
                    <a:gd name="connsiteX14" fmla="*/ 87274 w 170857"/>
                    <a:gd name="connsiteY14" fmla="*/ 202915 h 228493"/>
                    <a:gd name="connsiteX15" fmla="*/ 81593 w 170857"/>
                    <a:gd name="connsiteY15" fmla="*/ 101099 h 228493"/>
                    <a:gd name="connsiteX16" fmla="*/ 87206 w 170857"/>
                    <a:gd name="connsiteY16" fmla="*/ 98888 h 228493"/>
                    <a:gd name="connsiteX17" fmla="*/ 96935 w 170857"/>
                    <a:gd name="connsiteY17" fmla="*/ 45718 h 228493"/>
                    <a:gd name="connsiteX18" fmla="*/ 56658 w 170857"/>
                    <a:gd name="connsiteY18" fmla="*/ 19388 h 228493"/>
                    <a:gd name="connsiteX19" fmla="*/ 51011 w 170857"/>
                    <a:gd name="connsiteY19" fmla="*/ 21566 h 228493"/>
                    <a:gd name="connsiteX20" fmla="*/ 118503 w 170857"/>
                    <a:gd name="connsiteY20" fmla="*/ 197098 h 228493"/>
                    <a:gd name="connsiteX21" fmla="*/ 130069 w 170857"/>
                    <a:gd name="connsiteY21" fmla="*/ 192505 h 228493"/>
                    <a:gd name="connsiteX22" fmla="*/ 132552 w 170857"/>
                    <a:gd name="connsiteY22" fmla="*/ 138485 h 228493"/>
                    <a:gd name="connsiteX23" fmla="*/ 92411 w 170857"/>
                    <a:gd name="connsiteY23" fmla="*/ 112393 h 228493"/>
                    <a:gd name="connsiteX24" fmla="*/ 86798 w 170857"/>
                    <a:gd name="connsiteY24" fmla="*/ 114604 h 2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857" h="228493">
                      <a:moveTo>
                        <a:pt x="24307" y="38744"/>
                      </a:moveTo>
                      <a:cubicBezTo>
                        <a:pt x="23484" y="35668"/>
                        <a:pt x="21065" y="33275"/>
                        <a:pt x="17980" y="32485"/>
                      </a:cubicBezTo>
                      <a:lnTo>
                        <a:pt x="3624" y="29083"/>
                      </a:lnTo>
                      <a:cubicBezTo>
                        <a:pt x="2570" y="28573"/>
                        <a:pt x="222" y="28471"/>
                        <a:pt x="52" y="27654"/>
                      </a:cubicBezTo>
                      <a:cubicBezTo>
                        <a:pt x="-118" y="26838"/>
                        <a:pt x="52" y="25750"/>
                        <a:pt x="1685" y="25171"/>
                      </a:cubicBezTo>
                      <a:lnTo>
                        <a:pt x="48800" y="6972"/>
                      </a:lnTo>
                      <a:cubicBezTo>
                        <a:pt x="87852" y="-8098"/>
                        <a:pt x="114659" y="1393"/>
                        <a:pt x="127041" y="34186"/>
                      </a:cubicBezTo>
                      <a:cubicBezTo>
                        <a:pt x="138947" y="65176"/>
                        <a:pt x="129933" y="80790"/>
                        <a:pt x="117856" y="92969"/>
                      </a:cubicBezTo>
                      <a:cubicBezTo>
                        <a:pt x="134457" y="92663"/>
                        <a:pt x="152589" y="98548"/>
                        <a:pt x="164019" y="128415"/>
                      </a:cubicBezTo>
                      <a:cubicBezTo>
                        <a:pt x="178952" y="167400"/>
                        <a:pt x="168985" y="192709"/>
                        <a:pt x="138471" y="204853"/>
                      </a:cubicBezTo>
                      <a:lnTo>
                        <a:pt x="79756" y="228258"/>
                      </a:lnTo>
                      <a:cubicBezTo>
                        <a:pt x="78259" y="228836"/>
                        <a:pt x="77205" y="228258"/>
                        <a:pt x="76899" y="227509"/>
                      </a:cubicBezTo>
                      <a:cubicBezTo>
                        <a:pt x="76593" y="226761"/>
                        <a:pt x="78259" y="225434"/>
                        <a:pt x="78566" y="224108"/>
                      </a:cubicBezTo>
                      <a:lnTo>
                        <a:pt x="86832" y="211827"/>
                      </a:lnTo>
                      <a:cubicBezTo>
                        <a:pt x="88523" y="209136"/>
                        <a:pt x="88690" y="205759"/>
                        <a:pt x="87274" y="202915"/>
                      </a:cubicBezTo>
                      <a:close/>
                      <a:moveTo>
                        <a:pt x="81593" y="101099"/>
                      </a:moveTo>
                      <a:lnTo>
                        <a:pt x="87206" y="98888"/>
                      </a:lnTo>
                      <a:cubicBezTo>
                        <a:pt x="105542" y="91710"/>
                        <a:pt x="109352" y="78103"/>
                        <a:pt x="96935" y="45718"/>
                      </a:cubicBezTo>
                      <a:cubicBezTo>
                        <a:pt x="86356" y="18164"/>
                        <a:pt x="75028" y="12278"/>
                        <a:pt x="56658" y="19388"/>
                      </a:cubicBezTo>
                      <a:lnTo>
                        <a:pt x="51011" y="21566"/>
                      </a:lnTo>
                      <a:close/>
                      <a:moveTo>
                        <a:pt x="118503" y="197098"/>
                      </a:moveTo>
                      <a:lnTo>
                        <a:pt x="130069" y="192505"/>
                      </a:lnTo>
                      <a:cubicBezTo>
                        <a:pt x="146465" y="186008"/>
                        <a:pt x="146499" y="174816"/>
                        <a:pt x="132552" y="138485"/>
                      </a:cubicBezTo>
                      <a:cubicBezTo>
                        <a:pt x="122347" y="112087"/>
                        <a:pt x="110713" y="105215"/>
                        <a:pt x="92411" y="112393"/>
                      </a:cubicBezTo>
                      <a:lnTo>
                        <a:pt x="86798" y="114604"/>
                      </a:lnTo>
                      <a:close/>
                    </a:path>
                  </a:pathLst>
                </a:custGeom>
                <a:solidFill>
                  <a:srgbClr val="FFFFFF"/>
                </a:solidFill>
                <a:ln w="34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78495A-3DF6-4E85-B391-CAAA20665E32}"/>
                    </a:ext>
                  </a:extLst>
                </p:cNvPr>
                <p:cNvSpPr/>
                <p:nvPr/>
              </p:nvSpPr>
              <p:spPr>
                <a:xfrm>
                  <a:off x="6460213" y="4387488"/>
                  <a:ext cx="130580" cy="225177"/>
                </a:xfrm>
                <a:custGeom>
                  <a:avLst/>
                  <a:gdLst>
                    <a:gd name="connsiteX0" fmla="*/ 23317 w 130580"/>
                    <a:gd name="connsiteY0" fmla="*/ 34833 h 225177"/>
                    <a:gd name="connsiteX1" fmla="*/ 17398 w 130580"/>
                    <a:gd name="connsiteY1" fmla="*/ 28336 h 225177"/>
                    <a:gd name="connsiteX2" fmla="*/ 3451 w 130580"/>
                    <a:gd name="connsiteY2" fmla="*/ 24254 h 225177"/>
                    <a:gd name="connsiteX3" fmla="*/ 49 w 130580"/>
                    <a:gd name="connsiteY3" fmla="*/ 22689 h 225177"/>
                    <a:gd name="connsiteX4" fmla="*/ 1784 w 130580"/>
                    <a:gd name="connsiteY4" fmla="*/ 20273 h 225177"/>
                    <a:gd name="connsiteX5" fmla="*/ 60737 w 130580"/>
                    <a:gd name="connsiteY5" fmla="*/ 203 h 225177"/>
                    <a:gd name="connsiteX6" fmla="*/ 63526 w 130580"/>
                    <a:gd name="connsiteY6" fmla="*/ 1087 h 225177"/>
                    <a:gd name="connsiteX7" fmla="*/ 61689 w 130580"/>
                    <a:gd name="connsiteY7" fmla="*/ 4489 h 225177"/>
                    <a:gd name="connsiteX8" fmla="*/ 53117 w 130580"/>
                    <a:gd name="connsiteY8" fmla="*/ 16225 h 225177"/>
                    <a:gd name="connsiteX9" fmla="*/ 52300 w 130580"/>
                    <a:gd name="connsiteY9" fmla="*/ 25002 h 225177"/>
                    <a:gd name="connsiteX10" fmla="*/ 107409 w 130580"/>
                    <a:gd name="connsiteY10" fmla="*/ 190023 h 225177"/>
                    <a:gd name="connsiteX11" fmla="*/ 113294 w 130580"/>
                    <a:gd name="connsiteY11" fmla="*/ 196452 h 225177"/>
                    <a:gd name="connsiteX12" fmla="*/ 127105 w 130580"/>
                    <a:gd name="connsiteY12" fmla="*/ 200398 h 225177"/>
                    <a:gd name="connsiteX13" fmla="*/ 130507 w 130580"/>
                    <a:gd name="connsiteY13" fmla="*/ 201929 h 225177"/>
                    <a:gd name="connsiteX14" fmla="*/ 128840 w 130580"/>
                    <a:gd name="connsiteY14" fmla="*/ 204344 h 225177"/>
                    <a:gd name="connsiteX15" fmla="*/ 70262 w 130580"/>
                    <a:gd name="connsiteY15" fmla="*/ 224959 h 225177"/>
                    <a:gd name="connsiteX16" fmla="*/ 67438 w 130580"/>
                    <a:gd name="connsiteY16" fmla="*/ 224109 h 225177"/>
                    <a:gd name="connsiteX17" fmla="*/ 69275 w 130580"/>
                    <a:gd name="connsiteY17" fmla="*/ 220707 h 225177"/>
                    <a:gd name="connsiteX18" fmla="*/ 77848 w 130580"/>
                    <a:gd name="connsiteY18" fmla="*/ 208869 h 225177"/>
                    <a:gd name="connsiteX19" fmla="*/ 78664 w 130580"/>
                    <a:gd name="connsiteY19" fmla="*/ 200092 h 22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580" h="225177">
                      <a:moveTo>
                        <a:pt x="23317" y="34833"/>
                      </a:moveTo>
                      <a:cubicBezTo>
                        <a:pt x="22636" y="31771"/>
                        <a:pt x="20384" y="29299"/>
                        <a:pt x="17398" y="28336"/>
                      </a:cubicBezTo>
                      <a:lnTo>
                        <a:pt x="3451" y="24254"/>
                      </a:lnTo>
                      <a:cubicBezTo>
                        <a:pt x="2430" y="23675"/>
                        <a:pt x="253" y="23505"/>
                        <a:pt x="49" y="22689"/>
                      </a:cubicBezTo>
                      <a:cubicBezTo>
                        <a:pt x="-155" y="21872"/>
                        <a:pt x="253" y="20784"/>
                        <a:pt x="1784" y="20273"/>
                      </a:cubicBezTo>
                      <a:lnTo>
                        <a:pt x="60737" y="203"/>
                      </a:lnTo>
                      <a:cubicBezTo>
                        <a:pt x="62233" y="-307"/>
                        <a:pt x="63220" y="203"/>
                        <a:pt x="63526" y="1087"/>
                      </a:cubicBezTo>
                      <a:cubicBezTo>
                        <a:pt x="63832" y="1972"/>
                        <a:pt x="62166" y="3367"/>
                        <a:pt x="61689" y="4489"/>
                      </a:cubicBezTo>
                      <a:lnTo>
                        <a:pt x="53117" y="16225"/>
                      </a:lnTo>
                      <a:cubicBezTo>
                        <a:pt x="51322" y="18805"/>
                        <a:pt x="51012" y="22136"/>
                        <a:pt x="52300" y="25002"/>
                      </a:cubicBezTo>
                      <a:lnTo>
                        <a:pt x="107409" y="190023"/>
                      </a:lnTo>
                      <a:cubicBezTo>
                        <a:pt x="108080" y="193064"/>
                        <a:pt x="110324" y="195515"/>
                        <a:pt x="113294" y="196452"/>
                      </a:cubicBezTo>
                      <a:lnTo>
                        <a:pt x="127105" y="200398"/>
                      </a:lnTo>
                      <a:cubicBezTo>
                        <a:pt x="128126" y="200942"/>
                        <a:pt x="130235" y="201112"/>
                        <a:pt x="130507" y="201929"/>
                      </a:cubicBezTo>
                      <a:cubicBezTo>
                        <a:pt x="130779" y="202745"/>
                        <a:pt x="130303" y="203800"/>
                        <a:pt x="128840" y="204344"/>
                      </a:cubicBezTo>
                      <a:lnTo>
                        <a:pt x="70262" y="224959"/>
                      </a:lnTo>
                      <a:cubicBezTo>
                        <a:pt x="68765" y="225503"/>
                        <a:pt x="67744" y="224959"/>
                        <a:pt x="67438" y="224109"/>
                      </a:cubicBezTo>
                      <a:cubicBezTo>
                        <a:pt x="67132" y="223258"/>
                        <a:pt x="68799" y="221829"/>
                        <a:pt x="69275" y="220707"/>
                      </a:cubicBezTo>
                      <a:lnTo>
                        <a:pt x="77848" y="208869"/>
                      </a:lnTo>
                      <a:cubicBezTo>
                        <a:pt x="79636" y="206287"/>
                        <a:pt x="79945" y="202959"/>
                        <a:pt x="78664" y="200092"/>
                      </a:cubicBezTo>
                      <a:close/>
                    </a:path>
                  </a:pathLst>
                </a:custGeom>
                <a:solidFill>
                  <a:srgbClr val="FFFFFF"/>
                </a:solidFill>
                <a:ln w="34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4AA21-0991-43C4-8E3B-B137E37C2794}"/>
                    </a:ext>
                  </a:extLst>
                </p:cNvPr>
                <p:cNvSpPr/>
                <p:nvPr/>
              </p:nvSpPr>
              <p:spPr>
                <a:xfrm>
                  <a:off x="6580008" y="4350090"/>
                  <a:ext cx="153628" cy="224545"/>
                </a:xfrm>
                <a:custGeom>
                  <a:avLst/>
                  <a:gdLst>
                    <a:gd name="connsiteX0" fmla="*/ 22585 w 153628"/>
                    <a:gd name="connsiteY0" fmla="*/ 33315 h 224545"/>
                    <a:gd name="connsiteX1" fmla="*/ 17074 w 153628"/>
                    <a:gd name="connsiteY1" fmla="*/ 26511 h 224545"/>
                    <a:gd name="connsiteX2" fmla="*/ 3467 w 153628"/>
                    <a:gd name="connsiteY2" fmla="*/ 21783 h 224545"/>
                    <a:gd name="connsiteX3" fmla="*/ 65 w 153628"/>
                    <a:gd name="connsiteY3" fmla="*/ 20048 h 224545"/>
                    <a:gd name="connsiteX4" fmla="*/ 1902 w 153628"/>
                    <a:gd name="connsiteY4" fmla="*/ 17734 h 224545"/>
                    <a:gd name="connsiteX5" fmla="*/ 48949 w 153628"/>
                    <a:gd name="connsiteY5" fmla="*/ 4127 h 224545"/>
                    <a:gd name="connsiteX6" fmla="*/ 122189 w 153628"/>
                    <a:gd name="connsiteY6" fmla="*/ 37941 h 224545"/>
                    <a:gd name="connsiteX7" fmla="*/ 108140 w 153628"/>
                    <a:gd name="connsiteY7" fmla="*/ 94853 h 224545"/>
                    <a:gd name="connsiteX8" fmla="*/ 149607 w 153628"/>
                    <a:gd name="connsiteY8" fmla="*/ 133974 h 224545"/>
                    <a:gd name="connsiteX9" fmla="*/ 118175 w 153628"/>
                    <a:gd name="connsiteY9" fmla="*/ 206806 h 224545"/>
                    <a:gd name="connsiteX10" fmla="*/ 59426 w 153628"/>
                    <a:gd name="connsiteY10" fmla="*/ 224359 h 224545"/>
                    <a:gd name="connsiteX11" fmla="*/ 56705 w 153628"/>
                    <a:gd name="connsiteY11" fmla="*/ 223406 h 224545"/>
                    <a:gd name="connsiteX12" fmla="*/ 58644 w 153628"/>
                    <a:gd name="connsiteY12" fmla="*/ 220005 h 224545"/>
                    <a:gd name="connsiteX13" fmla="*/ 67692 w 153628"/>
                    <a:gd name="connsiteY13" fmla="*/ 208677 h 224545"/>
                    <a:gd name="connsiteX14" fmla="*/ 68917 w 153628"/>
                    <a:gd name="connsiteY14" fmla="*/ 199968 h 224545"/>
                    <a:gd name="connsiteX15" fmla="*/ 72353 w 153628"/>
                    <a:gd name="connsiteY15" fmla="*/ 99854 h 224545"/>
                    <a:gd name="connsiteX16" fmla="*/ 77966 w 153628"/>
                    <a:gd name="connsiteY16" fmla="*/ 98187 h 224545"/>
                    <a:gd name="connsiteX17" fmla="*/ 92049 w 153628"/>
                    <a:gd name="connsiteY17" fmla="*/ 46854 h 224545"/>
                    <a:gd name="connsiteX18" fmla="*/ 55514 w 153628"/>
                    <a:gd name="connsiteY18" fmla="*/ 17258 h 224545"/>
                    <a:gd name="connsiteX19" fmla="*/ 49867 w 153628"/>
                    <a:gd name="connsiteY19" fmla="*/ 18891 h 224545"/>
                    <a:gd name="connsiteX20" fmla="*/ 99567 w 153628"/>
                    <a:gd name="connsiteY20" fmla="*/ 197689 h 224545"/>
                    <a:gd name="connsiteX21" fmla="*/ 111167 w 153628"/>
                    <a:gd name="connsiteY21" fmla="*/ 194287 h 224545"/>
                    <a:gd name="connsiteX22" fmla="*/ 118311 w 153628"/>
                    <a:gd name="connsiteY22" fmla="*/ 141389 h 224545"/>
                    <a:gd name="connsiteX23" fmla="*/ 81844 w 153628"/>
                    <a:gd name="connsiteY23" fmla="*/ 111998 h 224545"/>
                    <a:gd name="connsiteX24" fmla="*/ 76231 w 153628"/>
                    <a:gd name="connsiteY24" fmla="*/ 113665 h 22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3628" h="224545">
                      <a:moveTo>
                        <a:pt x="22585" y="33315"/>
                      </a:moveTo>
                      <a:cubicBezTo>
                        <a:pt x="22091" y="30227"/>
                        <a:pt x="19992" y="27635"/>
                        <a:pt x="17074" y="26511"/>
                      </a:cubicBezTo>
                      <a:lnTo>
                        <a:pt x="3467" y="21783"/>
                      </a:lnTo>
                      <a:cubicBezTo>
                        <a:pt x="2446" y="21170"/>
                        <a:pt x="337" y="20864"/>
                        <a:pt x="65" y="20048"/>
                      </a:cubicBezTo>
                      <a:cubicBezTo>
                        <a:pt x="-207" y="19231"/>
                        <a:pt x="371" y="18177"/>
                        <a:pt x="1902" y="17734"/>
                      </a:cubicBezTo>
                      <a:lnTo>
                        <a:pt x="48949" y="4127"/>
                      </a:lnTo>
                      <a:cubicBezTo>
                        <a:pt x="87933" y="-7098"/>
                        <a:pt x="113004" y="4706"/>
                        <a:pt x="122189" y="37941"/>
                      </a:cubicBezTo>
                      <a:cubicBezTo>
                        <a:pt x="130932" y="69475"/>
                        <a:pt x="120862" y="84001"/>
                        <a:pt x="108140" y="94853"/>
                      </a:cubicBezTo>
                      <a:cubicBezTo>
                        <a:pt x="124196" y="96078"/>
                        <a:pt x="141171" y="103561"/>
                        <a:pt x="149607" y="133974"/>
                      </a:cubicBezTo>
                      <a:cubicBezTo>
                        <a:pt x="160595" y="173672"/>
                        <a:pt x="148723" y="197655"/>
                        <a:pt x="118175" y="206806"/>
                      </a:cubicBezTo>
                      <a:lnTo>
                        <a:pt x="59426" y="224359"/>
                      </a:lnTo>
                      <a:cubicBezTo>
                        <a:pt x="57895" y="224835"/>
                        <a:pt x="56943" y="224359"/>
                        <a:pt x="56705" y="223406"/>
                      </a:cubicBezTo>
                      <a:cubicBezTo>
                        <a:pt x="56467" y="222454"/>
                        <a:pt x="58202" y="221467"/>
                        <a:pt x="58644" y="220005"/>
                      </a:cubicBezTo>
                      <a:lnTo>
                        <a:pt x="67692" y="208677"/>
                      </a:lnTo>
                      <a:cubicBezTo>
                        <a:pt x="69579" y="206181"/>
                        <a:pt x="70042" y="202888"/>
                        <a:pt x="68917" y="199968"/>
                      </a:cubicBezTo>
                      <a:close/>
                      <a:moveTo>
                        <a:pt x="72353" y="99854"/>
                      </a:moveTo>
                      <a:lnTo>
                        <a:pt x="77966" y="98187"/>
                      </a:lnTo>
                      <a:cubicBezTo>
                        <a:pt x="96335" y="92846"/>
                        <a:pt x="101200" y="79817"/>
                        <a:pt x="92049" y="46854"/>
                      </a:cubicBezTo>
                      <a:cubicBezTo>
                        <a:pt x="84259" y="18789"/>
                        <a:pt x="73884" y="11986"/>
                        <a:pt x="55514" y="17258"/>
                      </a:cubicBezTo>
                      <a:lnTo>
                        <a:pt x="49867" y="18891"/>
                      </a:lnTo>
                      <a:close/>
                      <a:moveTo>
                        <a:pt x="99567" y="197689"/>
                      </a:moveTo>
                      <a:lnTo>
                        <a:pt x="111167" y="194287"/>
                      </a:lnTo>
                      <a:cubicBezTo>
                        <a:pt x="127564" y="189388"/>
                        <a:pt x="128550" y="178401"/>
                        <a:pt x="118311" y="141389"/>
                      </a:cubicBezTo>
                      <a:cubicBezTo>
                        <a:pt x="110827" y="114481"/>
                        <a:pt x="100145" y="106657"/>
                        <a:pt x="81844" y="111998"/>
                      </a:cubicBezTo>
                      <a:lnTo>
                        <a:pt x="76231" y="113665"/>
                      </a:lnTo>
                      <a:close/>
                    </a:path>
                  </a:pathLst>
                </a:custGeom>
                <a:solidFill>
                  <a:srgbClr val="FFFFFF"/>
                </a:solidFill>
                <a:ln w="34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79A9C5F-825D-4A3E-89B0-63CC3D6305E7}"/>
                    </a:ext>
                  </a:extLst>
                </p:cNvPr>
                <p:cNvSpPr/>
                <p:nvPr/>
              </p:nvSpPr>
              <p:spPr>
                <a:xfrm>
                  <a:off x="6755236" y="4306923"/>
                  <a:ext cx="139980" cy="221558"/>
                </a:xfrm>
                <a:custGeom>
                  <a:avLst/>
                  <a:gdLst>
                    <a:gd name="connsiteX0" fmla="*/ 21120 w 139980"/>
                    <a:gd name="connsiteY0" fmla="*/ 29673 h 221558"/>
                    <a:gd name="connsiteX1" fmla="*/ 16153 w 139980"/>
                    <a:gd name="connsiteY1" fmla="*/ 22631 h 221558"/>
                    <a:gd name="connsiteX2" fmla="*/ 3192 w 139980"/>
                    <a:gd name="connsiteY2" fmla="*/ 17018 h 221558"/>
                    <a:gd name="connsiteX3" fmla="*/ 29 w 139980"/>
                    <a:gd name="connsiteY3" fmla="*/ 15079 h 221558"/>
                    <a:gd name="connsiteX4" fmla="*/ 1934 w 139980"/>
                    <a:gd name="connsiteY4" fmla="*/ 12902 h 221558"/>
                    <a:gd name="connsiteX5" fmla="*/ 60887 w 139980"/>
                    <a:gd name="connsiteY5" fmla="*/ 77 h 221558"/>
                    <a:gd name="connsiteX6" fmla="*/ 63472 w 139980"/>
                    <a:gd name="connsiteY6" fmla="*/ 1268 h 221558"/>
                    <a:gd name="connsiteX7" fmla="*/ 61363 w 139980"/>
                    <a:gd name="connsiteY7" fmla="*/ 4329 h 221558"/>
                    <a:gd name="connsiteX8" fmla="*/ 51804 w 139980"/>
                    <a:gd name="connsiteY8" fmla="*/ 14841 h 221558"/>
                    <a:gd name="connsiteX9" fmla="*/ 50035 w 139980"/>
                    <a:gd name="connsiteY9" fmla="*/ 23345 h 221558"/>
                    <a:gd name="connsiteX10" fmla="*/ 86026 w 139980"/>
                    <a:gd name="connsiteY10" fmla="*/ 197551 h 221558"/>
                    <a:gd name="connsiteX11" fmla="*/ 100926 w 139980"/>
                    <a:gd name="connsiteY11" fmla="*/ 194149 h 221558"/>
                    <a:gd name="connsiteX12" fmla="*/ 109770 w 139980"/>
                    <a:gd name="connsiteY12" fmla="*/ 187822 h 221558"/>
                    <a:gd name="connsiteX13" fmla="*/ 121779 w 139980"/>
                    <a:gd name="connsiteY13" fmla="*/ 128903 h 221558"/>
                    <a:gd name="connsiteX14" fmla="*/ 123616 w 139980"/>
                    <a:gd name="connsiteY14" fmla="*/ 126454 h 221558"/>
                    <a:gd name="connsiteX15" fmla="*/ 125853 w 139980"/>
                    <a:gd name="connsiteY15" fmla="*/ 127773 h 221558"/>
                    <a:gd name="connsiteX16" fmla="*/ 125895 w 139980"/>
                    <a:gd name="connsiteY16" fmla="*/ 127984 h 221558"/>
                    <a:gd name="connsiteX17" fmla="*/ 139842 w 139980"/>
                    <a:gd name="connsiteY17" fmla="*/ 195714 h 221558"/>
                    <a:gd name="connsiteX18" fmla="*/ 136440 w 139980"/>
                    <a:gd name="connsiteY18" fmla="*/ 200511 h 221558"/>
                    <a:gd name="connsiteX19" fmla="*/ 45000 w 139980"/>
                    <a:gd name="connsiteY19" fmla="*/ 221466 h 221558"/>
                    <a:gd name="connsiteX20" fmla="*/ 42415 w 139980"/>
                    <a:gd name="connsiteY20" fmla="*/ 220309 h 221558"/>
                    <a:gd name="connsiteX21" fmla="*/ 44490 w 139980"/>
                    <a:gd name="connsiteY21" fmla="*/ 217213 h 221558"/>
                    <a:gd name="connsiteX22" fmla="*/ 54083 w 139980"/>
                    <a:gd name="connsiteY22" fmla="*/ 206600 h 221558"/>
                    <a:gd name="connsiteX23" fmla="*/ 55852 w 139980"/>
                    <a:gd name="connsiteY23" fmla="*/ 198061 h 2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980" h="221558">
                      <a:moveTo>
                        <a:pt x="21120" y="29673"/>
                      </a:moveTo>
                      <a:cubicBezTo>
                        <a:pt x="20830" y="26611"/>
                        <a:pt x="18940" y="23932"/>
                        <a:pt x="16153" y="22631"/>
                      </a:cubicBezTo>
                      <a:lnTo>
                        <a:pt x="3192" y="17018"/>
                      </a:lnTo>
                      <a:cubicBezTo>
                        <a:pt x="2274" y="16338"/>
                        <a:pt x="199" y="15896"/>
                        <a:pt x="29" y="15079"/>
                      </a:cubicBezTo>
                      <a:cubicBezTo>
                        <a:pt x="-141" y="14263"/>
                        <a:pt x="437" y="13242"/>
                        <a:pt x="1934" y="12902"/>
                      </a:cubicBezTo>
                      <a:lnTo>
                        <a:pt x="60887" y="77"/>
                      </a:lnTo>
                      <a:cubicBezTo>
                        <a:pt x="62384" y="-229"/>
                        <a:pt x="63302" y="417"/>
                        <a:pt x="63472" y="1268"/>
                      </a:cubicBezTo>
                      <a:cubicBezTo>
                        <a:pt x="63642" y="2118"/>
                        <a:pt x="61941" y="3343"/>
                        <a:pt x="61363" y="4329"/>
                      </a:cubicBezTo>
                      <a:lnTo>
                        <a:pt x="51804" y="14841"/>
                      </a:lnTo>
                      <a:cubicBezTo>
                        <a:pt x="49785" y="17180"/>
                        <a:pt x="49117" y="20395"/>
                        <a:pt x="50035" y="23345"/>
                      </a:cubicBezTo>
                      <a:lnTo>
                        <a:pt x="86026" y="197551"/>
                      </a:lnTo>
                      <a:lnTo>
                        <a:pt x="100926" y="194149"/>
                      </a:lnTo>
                      <a:cubicBezTo>
                        <a:pt x="105416" y="193129"/>
                        <a:pt x="108988" y="191462"/>
                        <a:pt x="109770" y="187822"/>
                      </a:cubicBezTo>
                      <a:lnTo>
                        <a:pt x="121779" y="128903"/>
                      </a:lnTo>
                      <a:cubicBezTo>
                        <a:pt x="122289" y="127644"/>
                        <a:pt x="122119" y="126794"/>
                        <a:pt x="123616" y="126454"/>
                      </a:cubicBezTo>
                      <a:cubicBezTo>
                        <a:pt x="124598" y="126200"/>
                        <a:pt x="125600" y="126791"/>
                        <a:pt x="125853" y="127773"/>
                      </a:cubicBezTo>
                      <a:cubicBezTo>
                        <a:pt x="125871" y="127843"/>
                        <a:pt x="125885" y="127913"/>
                        <a:pt x="125895" y="127984"/>
                      </a:cubicBezTo>
                      <a:lnTo>
                        <a:pt x="139842" y="195714"/>
                      </a:lnTo>
                      <a:cubicBezTo>
                        <a:pt x="140353" y="198197"/>
                        <a:pt x="139502" y="199830"/>
                        <a:pt x="136440" y="200511"/>
                      </a:cubicBezTo>
                      <a:lnTo>
                        <a:pt x="45000" y="221466"/>
                      </a:lnTo>
                      <a:cubicBezTo>
                        <a:pt x="43470" y="221806"/>
                        <a:pt x="42585" y="221159"/>
                        <a:pt x="42415" y="220309"/>
                      </a:cubicBezTo>
                      <a:cubicBezTo>
                        <a:pt x="42245" y="219458"/>
                        <a:pt x="43980" y="218506"/>
                        <a:pt x="44490" y="217213"/>
                      </a:cubicBezTo>
                      <a:lnTo>
                        <a:pt x="54083" y="206600"/>
                      </a:lnTo>
                      <a:cubicBezTo>
                        <a:pt x="56096" y="204244"/>
                        <a:pt x="56763" y="201023"/>
                        <a:pt x="55852" y="198061"/>
                      </a:cubicBezTo>
                      <a:close/>
                    </a:path>
                  </a:pathLst>
                </a:custGeom>
                <a:solidFill>
                  <a:srgbClr val="FFFFFF"/>
                </a:solidFill>
                <a:ln w="34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239BF0E-EFC0-4C78-9D89-39D588980A78}"/>
                    </a:ext>
                  </a:extLst>
                </p:cNvPr>
                <p:cNvSpPr/>
                <p:nvPr/>
              </p:nvSpPr>
              <p:spPr>
                <a:xfrm>
                  <a:off x="6919696" y="4272556"/>
                  <a:ext cx="128234" cy="223389"/>
                </a:xfrm>
                <a:custGeom>
                  <a:avLst/>
                  <a:gdLst>
                    <a:gd name="connsiteX0" fmla="*/ 58181 w 128234"/>
                    <a:gd name="connsiteY0" fmla="*/ 103398 h 223389"/>
                    <a:gd name="connsiteX1" fmla="*/ 66346 w 128234"/>
                    <a:gd name="connsiteY1" fmla="*/ 102208 h 223389"/>
                    <a:gd name="connsiteX2" fmla="*/ 70190 w 128234"/>
                    <a:gd name="connsiteY2" fmla="*/ 99656 h 223389"/>
                    <a:gd name="connsiteX3" fmla="*/ 80667 w 128234"/>
                    <a:gd name="connsiteY3" fmla="*/ 78259 h 223389"/>
                    <a:gd name="connsiteX4" fmla="*/ 82674 w 128234"/>
                    <a:gd name="connsiteY4" fmla="*/ 76252 h 223389"/>
                    <a:gd name="connsiteX5" fmla="*/ 84409 w 128234"/>
                    <a:gd name="connsiteY5" fmla="*/ 77714 h 223389"/>
                    <a:gd name="connsiteX6" fmla="*/ 92063 w 128234"/>
                    <a:gd name="connsiteY6" fmla="*/ 136736 h 223389"/>
                    <a:gd name="connsiteX7" fmla="*/ 90737 w 128234"/>
                    <a:gd name="connsiteY7" fmla="*/ 138335 h 223389"/>
                    <a:gd name="connsiteX8" fmla="*/ 87913 w 128234"/>
                    <a:gd name="connsiteY8" fmla="*/ 136770 h 223389"/>
                    <a:gd name="connsiteX9" fmla="*/ 72605 w 128234"/>
                    <a:gd name="connsiteY9" fmla="*/ 118298 h 223389"/>
                    <a:gd name="connsiteX10" fmla="*/ 68285 w 128234"/>
                    <a:gd name="connsiteY10" fmla="*/ 116971 h 223389"/>
                    <a:gd name="connsiteX11" fmla="*/ 60087 w 128234"/>
                    <a:gd name="connsiteY11" fmla="*/ 118162 h 223389"/>
                    <a:gd name="connsiteX12" fmla="*/ 71108 w 128234"/>
                    <a:gd name="connsiteY12" fmla="*/ 202934 h 223389"/>
                    <a:gd name="connsiteX13" fmla="*/ 92301 w 128234"/>
                    <a:gd name="connsiteY13" fmla="*/ 199533 h 223389"/>
                    <a:gd name="connsiteX14" fmla="*/ 101656 w 128234"/>
                    <a:gd name="connsiteY14" fmla="*/ 193001 h 223389"/>
                    <a:gd name="connsiteX15" fmla="*/ 114719 w 128234"/>
                    <a:gd name="connsiteY15" fmla="*/ 136600 h 223389"/>
                    <a:gd name="connsiteX16" fmla="*/ 117100 w 128234"/>
                    <a:gd name="connsiteY16" fmla="*/ 134559 h 223389"/>
                    <a:gd name="connsiteX17" fmla="*/ 119162 w 128234"/>
                    <a:gd name="connsiteY17" fmla="*/ 135888 h 223389"/>
                    <a:gd name="connsiteX18" fmla="*/ 119175 w 128234"/>
                    <a:gd name="connsiteY18" fmla="*/ 135953 h 223389"/>
                    <a:gd name="connsiteX19" fmla="*/ 128224 w 128234"/>
                    <a:gd name="connsiteY19" fmla="*/ 205724 h 223389"/>
                    <a:gd name="connsiteX20" fmla="*/ 125786 w 128234"/>
                    <a:gd name="connsiteY20" fmla="*/ 208639 h 223389"/>
                    <a:gd name="connsiteX21" fmla="*/ 125605 w 128234"/>
                    <a:gd name="connsiteY21" fmla="*/ 208649 h 223389"/>
                    <a:gd name="connsiteX22" fmla="*/ 29266 w 128234"/>
                    <a:gd name="connsiteY22" fmla="*/ 223345 h 223389"/>
                    <a:gd name="connsiteX23" fmla="*/ 26817 w 128234"/>
                    <a:gd name="connsiteY23" fmla="*/ 222018 h 223389"/>
                    <a:gd name="connsiteX24" fmla="*/ 29096 w 128234"/>
                    <a:gd name="connsiteY24" fmla="*/ 219093 h 223389"/>
                    <a:gd name="connsiteX25" fmla="*/ 39301 w 128234"/>
                    <a:gd name="connsiteY25" fmla="*/ 209296 h 223389"/>
                    <a:gd name="connsiteX26" fmla="*/ 41648 w 128234"/>
                    <a:gd name="connsiteY26" fmla="*/ 200962 h 223389"/>
                    <a:gd name="connsiteX27" fmla="*/ 19639 w 128234"/>
                    <a:gd name="connsiteY27" fmla="*/ 31723 h 223389"/>
                    <a:gd name="connsiteX28" fmla="*/ 15251 w 128234"/>
                    <a:gd name="connsiteY28" fmla="*/ 24375 h 223389"/>
                    <a:gd name="connsiteX29" fmla="*/ 2936 w 128234"/>
                    <a:gd name="connsiteY29" fmla="*/ 17843 h 223389"/>
                    <a:gd name="connsiteX30" fmla="*/ 11 w 128234"/>
                    <a:gd name="connsiteY30" fmla="*/ 15700 h 223389"/>
                    <a:gd name="connsiteX31" fmla="*/ 2018 w 128234"/>
                    <a:gd name="connsiteY31" fmla="*/ 13693 h 223389"/>
                    <a:gd name="connsiteX32" fmla="*/ 98561 w 128234"/>
                    <a:gd name="connsiteY32" fmla="*/ 86 h 223389"/>
                    <a:gd name="connsiteX33" fmla="*/ 101949 w 128234"/>
                    <a:gd name="connsiteY33" fmla="*/ 2106 h 223389"/>
                    <a:gd name="connsiteX34" fmla="*/ 101962 w 128234"/>
                    <a:gd name="connsiteY34" fmla="*/ 2161 h 223389"/>
                    <a:gd name="connsiteX35" fmla="*/ 110977 w 128234"/>
                    <a:gd name="connsiteY35" fmla="*/ 71421 h 223389"/>
                    <a:gd name="connsiteX36" fmla="*/ 109605 w 128234"/>
                    <a:gd name="connsiteY36" fmla="*/ 73338 h 223389"/>
                    <a:gd name="connsiteX37" fmla="*/ 109344 w 128234"/>
                    <a:gd name="connsiteY37" fmla="*/ 73360 h 223389"/>
                    <a:gd name="connsiteX38" fmla="*/ 105943 w 128234"/>
                    <a:gd name="connsiteY38" fmla="*/ 71864 h 223389"/>
                    <a:gd name="connsiteX39" fmla="*/ 79102 w 128234"/>
                    <a:gd name="connsiteY39" fmla="*/ 22402 h 223389"/>
                    <a:gd name="connsiteX40" fmla="*/ 68897 w 128234"/>
                    <a:gd name="connsiteY40" fmla="*/ 18456 h 223389"/>
                    <a:gd name="connsiteX41" fmla="*/ 47670 w 128234"/>
                    <a:gd name="connsiteY41" fmla="*/ 21483 h 22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8234" h="223389">
                      <a:moveTo>
                        <a:pt x="58181" y="103398"/>
                      </a:moveTo>
                      <a:lnTo>
                        <a:pt x="66346" y="102208"/>
                      </a:lnTo>
                      <a:cubicBezTo>
                        <a:pt x="68009" y="102161"/>
                        <a:pt x="69501" y="101171"/>
                        <a:pt x="70190" y="99656"/>
                      </a:cubicBezTo>
                      <a:lnTo>
                        <a:pt x="80667" y="78259"/>
                      </a:lnTo>
                      <a:cubicBezTo>
                        <a:pt x="81280" y="77034"/>
                        <a:pt x="81586" y="76422"/>
                        <a:pt x="82674" y="76252"/>
                      </a:cubicBezTo>
                      <a:cubicBezTo>
                        <a:pt x="83763" y="76082"/>
                        <a:pt x="84239" y="76592"/>
                        <a:pt x="84409" y="77714"/>
                      </a:cubicBezTo>
                      <a:lnTo>
                        <a:pt x="92063" y="136736"/>
                      </a:lnTo>
                      <a:cubicBezTo>
                        <a:pt x="92063" y="137586"/>
                        <a:pt x="91859" y="138198"/>
                        <a:pt x="90737" y="138335"/>
                      </a:cubicBezTo>
                      <a:cubicBezTo>
                        <a:pt x="89614" y="138471"/>
                        <a:pt x="88797" y="137790"/>
                        <a:pt x="87913" y="136770"/>
                      </a:cubicBezTo>
                      <a:lnTo>
                        <a:pt x="72605" y="118298"/>
                      </a:lnTo>
                      <a:cubicBezTo>
                        <a:pt x="71538" y="117064"/>
                        <a:pt x="69860" y="116548"/>
                        <a:pt x="68285" y="116971"/>
                      </a:cubicBezTo>
                      <a:lnTo>
                        <a:pt x="60087" y="118162"/>
                      </a:lnTo>
                      <a:lnTo>
                        <a:pt x="71108" y="202934"/>
                      </a:lnTo>
                      <a:lnTo>
                        <a:pt x="92301" y="199533"/>
                      </a:lnTo>
                      <a:cubicBezTo>
                        <a:pt x="96441" y="199411"/>
                        <a:pt x="100115" y="196845"/>
                        <a:pt x="101656" y="193001"/>
                      </a:cubicBezTo>
                      <a:lnTo>
                        <a:pt x="114719" y="136600"/>
                      </a:lnTo>
                      <a:cubicBezTo>
                        <a:pt x="115011" y="135490"/>
                        <a:pt x="115959" y="134677"/>
                        <a:pt x="117100" y="134559"/>
                      </a:cubicBezTo>
                      <a:cubicBezTo>
                        <a:pt x="118036" y="134356"/>
                        <a:pt x="118960" y="134951"/>
                        <a:pt x="119162" y="135888"/>
                      </a:cubicBezTo>
                      <a:cubicBezTo>
                        <a:pt x="119167" y="135909"/>
                        <a:pt x="119171" y="135931"/>
                        <a:pt x="119175" y="135953"/>
                      </a:cubicBezTo>
                      <a:lnTo>
                        <a:pt x="128224" y="205724"/>
                      </a:lnTo>
                      <a:cubicBezTo>
                        <a:pt x="128356" y="207202"/>
                        <a:pt x="127264" y="208507"/>
                        <a:pt x="125786" y="208639"/>
                      </a:cubicBezTo>
                      <a:cubicBezTo>
                        <a:pt x="125726" y="208645"/>
                        <a:pt x="125665" y="208648"/>
                        <a:pt x="125605" y="208649"/>
                      </a:cubicBezTo>
                      <a:lnTo>
                        <a:pt x="29266" y="223345"/>
                      </a:lnTo>
                      <a:cubicBezTo>
                        <a:pt x="27770" y="223583"/>
                        <a:pt x="26919" y="222835"/>
                        <a:pt x="26817" y="222018"/>
                      </a:cubicBezTo>
                      <a:cubicBezTo>
                        <a:pt x="26715" y="221202"/>
                        <a:pt x="28518" y="220317"/>
                        <a:pt x="29096" y="219093"/>
                      </a:cubicBezTo>
                      <a:lnTo>
                        <a:pt x="39301" y="209296"/>
                      </a:lnTo>
                      <a:cubicBezTo>
                        <a:pt x="41443" y="207093"/>
                        <a:pt x="42326" y="203958"/>
                        <a:pt x="41648" y="200962"/>
                      </a:cubicBezTo>
                      <a:lnTo>
                        <a:pt x="19639" y="31723"/>
                      </a:lnTo>
                      <a:cubicBezTo>
                        <a:pt x="19564" y="28674"/>
                        <a:pt x="17899" y="25887"/>
                        <a:pt x="15251" y="24375"/>
                      </a:cubicBezTo>
                      <a:lnTo>
                        <a:pt x="2936" y="17843"/>
                      </a:lnTo>
                      <a:cubicBezTo>
                        <a:pt x="2086" y="17129"/>
                        <a:pt x="113" y="16550"/>
                        <a:pt x="11" y="15700"/>
                      </a:cubicBezTo>
                      <a:cubicBezTo>
                        <a:pt x="-91" y="14850"/>
                        <a:pt x="521" y="13931"/>
                        <a:pt x="2018" y="13693"/>
                      </a:cubicBezTo>
                      <a:lnTo>
                        <a:pt x="98561" y="86"/>
                      </a:lnTo>
                      <a:cubicBezTo>
                        <a:pt x="100054" y="-292"/>
                        <a:pt x="101571" y="612"/>
                        <a:pt x="101949" y="2106"/>
                      </a:cubicBezTo>
                      <a:cubicBezTo>
                        <a:pt x="101954" y="2124"/>
                        <a:pt x="101958" y="2143"/>
                        <a:pt x="101962" y="2161"/>
                      </a:cubicBezTo>
                      <a:lnTo>
                        <a:pt x="110977" y="71421"/>
                      </a:lnTo>
                      <a:cubicBezTo>
                        <a:pt x="111127" y="72329"/>
                        <a:pt x="110513" y="73188"/>
                        <a:pt x="109605" y="73338"/>
                      </a:cubicBezTo>
                      <a:cubicBezTo>
                        <a:pt x="109519" y="73352"/>
                        <a:pt x="109432" y="73360"/>
                        <a:pt x="109344" y="73360"/>
                      </a:cubicBezTo>
                      <a:cubicBezTo>
                        <a:pt x="107999" y="73725"/>
                        <a:pt x="106583" y="73101"/>
                        <a:pt x="105943" y="71864"/>
                      </a:cubicBezTo>
                      <a:lnTo>
                        <a:pt x="79102" y="22402"/>
                      </a:lnTo>
                      <a:cubicBezTo>
                        <a:pt x="76919" y="19010"/>
                        <a:pt x="72795" y="17415"/>
                        <a:pt x="68897" y="18456"/>
                      </a:cubicBezTo>
                      <a:lnTo>
                        <a:pt x="47670" y="21483"/>
                      </a:lnTo>
                      <a:close/>
                    </a:path>
                  </a:pathLst>
                </a:custGeom>
                <a:solidFill>
                  <a:srgbClr val="FFFFFF"/>
                </a:solidFill>
                <a:ln w="3400" cap="flat">
                  <a:noFill/>
                  <a:prstDash val="solid"/>
                  <a:miter/>
                </a:ln>
              </p:spPr>
              <p:txBody>
                <a:bodyPr rtlCol="0" anchor="ctr"/>
                <a:lstStyle/>
                <a:p>
                  <a:endParaRPr lang="en-US"/>
                </a:p>
              </p:txBody>
            </p:sp>
          </p:grpSp>
        </p:grpSp>
        <p:grpSp>
          <p:nvGrpSpPr>
            <p:cNvPr id="106" name="Group 105">
              <a:extLst>
                <a:ext uri="{FF2B5EF4-FFF2-40B4-BE49-F238E27FC236}">
                  <a16:creationId xmlns:a16="http://schemas.microsoft.com/office/drawing/2014/main" id="{AECE6BBB-F1A2-4228-B359-99D475966867}"/>
                </a:ext>
              </a:extLst>
            </p:cNvPr>
            <p:cNvGrpSpPr/>
            <p:nvPr/>
          </p:nvGrpSpPr>
          <p:grpSpPr>
            <a:xfrm>
              <a:off x="5764741" y="223409"/>
              <a:ext cx="5887997" cy="6011591"/>
              <a:chOff x="5764741" y="241404"/>
              <a:chExt cx="5887997" cy="6011591"/>
            </a:xfrm>
          </p:grpSpPr>
          <p:sp>
            <p:nvSpPr>
              <p:cNvPr id="4" name="TextBox 3">
                <a:extLst>
                  <a:ext uri="{FF2B5EF4-FFF2-40B4-BE49-F238E27FC236}">
                    <a16:creationId xmlns:a16="http://schemas.microsoft.com/office/drawing/2014/main" id="{A38418B3-0F01-474F-AF13-65D55AC5A10B}"/>
                  </a:ext>
                </a:extLst>
              </p:cNvPr>
              <p:cNvSpPr txBox="1"/>
              <p:nvPr/>
            </p:nvSpPr>
            <p:spPr>
              <a:xfrm>
                <a:off x="5764741" y="241404"/>
                <a:ext cx="5849814" cy="584775"/>
              </a:xfrm>
              <a:prstGeom prst="rect">
                <a:avLst/>
              </a:prstGeom>
              <a:noFill/>
            </p:spPr>
            <p:txBody>
              <a:bodyPr wrap="square" rtlCol="0">
                <a:spAutoFit/>
              </a:bodyPr>
              <a:lstStyle/>
              <a:p>
                <a:endParaRPr lang="ko-KR" altLang="en-US" sz="3200" dirty="0">
                  <a:solidFill>
                    <a:schemeClr val="tx1">
                      <a:lumMod val="95000"/>
                      <a:lumOff val="5000"/>
                    </a:schemeClr>
                  </a:solidFill>
                  <a:latin typeface="Georgia" panose="02040502050405020303" pitchFamily="18" charset="0"/>
                  <a:cs typeface="Arial" panose="020B0604020202020204" pitchFamily="34" charset="0"/>
                </a:endParaRPr>
              </a:p>
            </p:txBody>
          </p:sp>
          <p:grpSp>
            <p:nvGrpSpPr>
              <p:cNvPr id="96" name="Group 95">
                <a:extLst>
                  <a:ext uri="{FF2B5EF4-FFF2-40B4-BE49-F238E27FC236}">
                    <a16:creationId xmlns:a16="http://schemas.microsoft.com/office/drawing/2014/main" id="{263EA269-BEF7-4E74-A6F9-F7712A3A5DB6}"/>
                  </a:ext>
                </a:extLst>
              </p:cNvPr>
              <p:cNvGrpSpPr/>
              <p:nvPr/>
            </p:nvGrpSpPr>
            <p:grpSpPr>
              <a:xfrm>
                <a:off x="5835380" y="826179"/>
                <a:ext cx="5817358" cy="5426816"/>
                <a:chOff x="5835380" y="826179"/>
                <a:chExt cx="5817358" cy="5426816"/>
              </a:xfrm>
            </p:grpSpPr>
            <p:sp>
              <p:nvSpPr>
                <p:cNvPr id="8" name="TextBox 7">
                  <a:extLst>
                    <a:ext uri="{FF2B5EF4-FFF2-40B4-BE49-F238E27FC236}">
                      <a16:creationId xmlns:a16="http://schemas.microsoft.com/office/drawing/2014/main" id="{F9077DC5-5854-4371-AAAD-26880D091C03}"/>
                    </a:ext>
                  </a:extLst>
                </p:cNvPr>
                <p:cNvSpPr txBox="1"/>
                <p:nvPr/>
              </p:nvSpPr>
              <p:spPr>
                <a:xfrm>
                  <a:off x="6804011" y="826179"/>
                  <a:ext cx="4810544" cy="1846659"/>
                </a:xfrm>
                <a:prstGeom prst="rect">
                  <a:avLst/>
                </a:prstGeom>
                <a:noFill/>
              </p:spPr>
              <p:txBody>
                <a:bodyPr wrap="square" lIns="0" tIns="0" rIns="0" bIns="0" rtlCol="0" anchor="ctr">
                  <a:spAutoFit/>
                </a:bodyPr>
                <a:lstStyle/>
                <a:p>
                  <a:pPr defTabSz="1219170">
                    <a:spcBef>
                      <a:spcPct val="20000"/>
                    </a:spcBef>
                    <a:defRPr/>
                  </a:pPr>
                  <a:r>
                    <a:rPr lang="en-US" sz="2400" b="1"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God comes to us where we are – He come to the manger, He come to the shepherd in the fields at night, and He came to Simeon and Anna </a:t>
                  </a:r>
                  <a:r>
                    <a:rPr lang="en-US" sz="2400" b="1" dirty="0">
                      <a:solidFill>
                        <a:srgbClr val="C00000"/>
                      </a:solidFill>
                      <a:latin typeface="AkayaKanadaka" panose="02010502080401010103" pitchFamily="2" charset="77"/>
                      <a:ea typeface="Aptos" panose="020B0004020202020204" pitchFamily="34" charset="0"/>
                      <a:cs typeface="AkayaKanadaka" panose="02010502080401010103" pitchFamily="2" charset="77"/>
                    </a:rPr>
                    <a:t>at </a:t>
                  </a:r>
                  <a:r>
                    <a:rPr lang="en-US" sz="2400" b="1"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the temple.</a:t>
                  </a:r>
                  <a:endParaRPr lang="en-US" sz="2400" dirty="0">
                    <a:solidFill>
                      <a:srgbClr val="C00000"/>
                    </a:solidFill>
                    <a:latin typeface="AkayaKanadaka" panose="02010502080401010103" pitchFamily="2" charset="77"/>
                    <a:cs typeface="AkayaKanadaka" panose="02010502080401010103" pitchFamily="2" charset="77"/>
                  </a:endParaRPr>
                </a:p>
              </p:txBody>
            </p:sp>
            <p:sp>
              <p:nvSpPr>
                <p:cNvPr id="94" name="Oval 93">
                  <a:extLst>
                    <a:ext uri="{FF2B5EF4-FFF2-40B4-BE49-F238E27FC236}">
                      <a16:creationId xmlns:a16="http://schemas.microsoft.com/office/drawing/2014/main" id="{69B86111-BFBD-4D6F-A41C-2499A4332AB4}"/>
                    </a:ext>
                  </a:extLst>
                </p:cNvPr>
                <p:cNvSpPr/>
                <p:nvPr/>
              </p:nvSpPr>
              <p:spPr>
                <a:xfrm>
                  <a:off x="5835380" y="153301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ble ">
                  <a:extLst>
                    <a:ext uri="{FF2B5EF4-FFF2-40B4-BE49-F238E27FC236}">
                      <a16:creationId xmlns:a16="http://schemas.microsoft.com/office/drawing/2014/main" id="{3AF7BA41-00CC-4221-AA46-8306950344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1606061"/>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B99AF597-F18B-453E-95BA-D8D85E18A4F9}"/>
                    </a:ext>
                  </a:extLst>
                </p:cNvPr>
                <p:cNvSpPr txBox="1"/>
                <p:nvPr/>
              </p:nvSpPr>
              <p:spPr>
                <a:xfrm>
                  <a:off x="6842194" y="2808823"/>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effectLst/>
                      <a:latin typeface="AkayaKanadaka" panose="02010502080401010103" pitchFamily="2" charset="77"/>
                      <a:ea typeface="Aptos" panose="020B0004020202020204" pitchFamily="34" charset="0"/>
                      <a:cs typeface="AkayaKanadaka" panose="02010502080401010103" pitchFamily="2" charset="77"/>
                    </a:rPr>
                    <a:t>If we are waiting for His birth, we will receive His salvation!</a:t>
                  </a:r>
                  <a:endParaRPr lang="en-US" sz="24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82" name="TextBox 81">
                  <a:extLst>
                    <a:ext uri="{FF2B5EF4-FFF2-40B4-BE49-F238E27FC236}">
                      <a16:creationId xmlns:a16="http://schemas.microsoft.com/office/drawing/2014/main" id="{3608D39E-3038-4500-9520-5C339B752C50}"/>
                    </a:ext>
                  </a:extLst>
                </p:cNvPr>
                <p:cNvSpPr txBox="1"/>
                <p:nvPr/>
              </p:nvSpPr>
              <p:spPr>
                <a:xfrm>
                  <a:off x="6842194" y="4106177"/>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rPr>
                    <a:t>You never wait in vain when you wait for God.</a:t>
                  </a:r>
                  <a:endParaRPr lang="en-US" sz="2400" kern="100" dirty="0">
                    <a:solidFill>
                      <a:srgbClr val="C00000"/>
                    </a:solidFill>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83" name="TextBox 82">
                  <a:extLst>
                    <a:ext uri="{FF2B5EF4-FFF2-40B4-BE49-F238E27FC236}">
                      <a16:creationId xmlns:a16="http://schemas.microsoft.com/office/drawing/2014/main" id="{12B46889-F946-44E7-8864-3E6B80E15B4E}"/>
                    </a:ext>
                  </a:extLst>
                </p:cNvPr>
                <p:cNvSpPr txBox="1"/>
                <p:nvPr/>
              </p:nvSpPr>
              <p:spPr>
                <a:xfrm>
                  <a:off x="6842194" y="5403532"/>
                  <a:ext cx="4810544" cy="849463"/>
                </a:xfrm>
                <a:prstGeom prst="rect">
                  <a:avLst/>
                </a:prstGeom>
                <a:noFill/>
              </p:spPr>
              <p:txBody>
                <a:bodyPr wrap="square" lIns="0" tIns="0" rIns="0" bIns="0" rtlCol="0" anchor="ctr">
                  <a:spAutoFit/>
                </a:bodyPr>
                <a:lstStyle/>
                <a:p>
                  <a:pPr marR="0" lvl="0">
                    <a:lnSpc>
                      <a:spcPct val="115000"/>
                    </a:lnSpc>
                    <a:spcBef>
                      <a:spcPts val="0"/>
                    </a:spcBef>
                    <a:spcAft>
                      <a:spcPts val="800"/>
                    </a:spcAft>
                  </a:pPr>
                  <a:r>
                    <a:rPr lang="en-US" sz="2400" b="1" kern="100" dirty="0">
                      <a:effectLst/>
                      <a:latin typeface="AkayaKanadaka" panose="02010502080401010103" pitchFamily="2" charset="77"/>
                      <a:ea typeface="Aptos" panose="020B0004020202020204" pitchFamily="34" charset="0"/>
                      <a:cs typeface="AkayaKanadaka" panose="02010502080401010103" pitchFamily="2" charset="77"/>
                    </a:rPr>
                    <a:t>Don’t leave God until you get what you want. </a:t>
                  </a:r>
                  <a:endParaRPr lang="en-US" sz="2400" kern="100" dirty="0">
                    <a:effectLst/>
                    <a:latin typeface="AkayaKanadaka" panose="02010502080401010103" pitchFamily="2" charset="77"/>
                    <a:ea typeface="Aptos" panose="020B0004020202020204" pitchFamily="34" charset="0"/>
                    <a:cs typeface="AkayaKanadaka" panose="02010502080401010103" pitchFamily="2" charset="77"/>
                  </a:endParaRPr>
                </a:p>
              </p:txBody>
            </p:sp>
            <p:sp>
              <p:nvSpPr>
                <p:cNvPr id="98" name="Oval 97">
                  <a:extLst>
                    <a:ext uri="{FF2B5EF4-FFF2-40B4-BE49-F238E27FC236}">
                      <a16:creationId xmlns:a16="http://schemas.microsoft.com/office/drawing/2014/main" id="{95431338-1449-4536-BAE7-1EF0E0D8CEBB}"/>
                    </a:ext>
                  </a:extLst>
                </p:cNvPr>
                <p:cNvSpPr/>
                <p:nvPr/>
              </p:nvSpPr>
              <p:spPr>
                <a:xfrm>
                  <a:off x="5835380" y="2881164"/>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2" descr="Bible ">
                  <a:extLst>
                    <a:ext uri="{FF2B5EF4-FFF2-40B4-BE49-F238E27FC236}">
                      <a16:creationId xmlns:a16="http://schemas.microsoft.com/office/drawing/2014/main" id="{4778711B-9FF5-4F95-9E43-2B3A99D506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2954215"/>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01" name="Oval 100">
                  <a:extLst>
                    <a:ext uri="{FF2B5EF4-FFF2-40B4-BE49-F238E27FC236}">
                      <a16:creationId xmlns:a16="http://schemas.microsoft.com/office/drawing/2014/main" id="{93CD5DE6-680A-45E1-9BE1-F31A72207FBB}"/>
                    </a:ext>
                  </a:extLst>
                </p:cNvPr>
                <p:cNvSpPr/>
                <p:nvPr/>
              </p:nvSpPr>
              <p:spPr>
                <a:xfrm>
                  <a:off x="5835380" y="4170703"/>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2" descr="Bible ">
                  <a:extLst>
                    <a:ext uri="{FF2B5EF4-FFF2-40B4-BE49-F238E27FC236}">
                      <a16:creationId xmlns:a16="http://schemas.microsoft.com/office/drawing/2014/main" id="{9FE89218-D064-4C25-8B8E-13B8436AC64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4243754"/>
                  <a:ext cx="609600" cy="60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 name="Oval 103">
                  <a:extLst>
                    <a:ext uri="{FF2B5EF4-FFF2-40B4-BE49-F238E27FC236}">
                      <a16:creationId xmlns:a16="http://schemas.microsoft.com/office/drawing/2014/main" id="{5927E252-B5AB-435D-B0F7-7BA8C1C9D2AA}"/>
                    </a:ext>
                  </a:extLst>
                </p:cNvPr>
                <p:cNvSpPr/>
                <p:nvPr/>
              </p:nvSpPr>
              <p:spPr>
                <a:xfrm>
                  <a:off x="5835380" y="5413350"/>
                  <a:ext cx="755703" cy="755703"/>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2" descr="Bible ">
                  <a:extLst>
                    <a:ext uri="{FF2B5EF4-FFF2-40B4-BE49-F238E27FC236}">
                      <a16:creationId xmlns:a16="http://schemas.microsoft.com/office/drawing/2014/main" id="{96A5240E-00A1-4445-B065-8F1B1AF711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908431" y="5486401"/>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255737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AE8B262-F20D-C596-4A0B-D2B33E74C16F}"/>
              </a:ext>
            </a:extLst>
          </p:cNvPr>
          <p:cNvPicPr>
            <a:picLocks noChangeAspect="1"/>
          </p:cNvPicPr>
          <p:nvPr/>
        </p:nvPicPr>
        <p:blipFill>
          <a:blip r:embed="rId2"/>
          <a:srcRect t="6606" b="5215"/>
          <a:stretch/>
        </p:blipFill>
        <p:spPr>
          <a:xfrm>
            <a:off x="1285461" y="728870"/>
            <a:ext cx="9237311" cy="5486832"/>
          </a:xfrm>
          <a:prstGeom prst="rect">
            <a:avLst/>
          </a:prstGeom>
        </p:spPr>
      </p:pic>
    </p:spTree>
    <p:extLst>
      <p:ext uri="{BB962C8B-B14F-4D97-AF65-F5344CB8AC3E}">
        <p14:creationId xmlns:p14="http://schemas.microsoft.com/office/powerpoint/2010/main" val="308651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D3A2FE-BFA5-D8F3-798B-4ABACB586A76}"/>
              </a:ext>
            </a:extLst>
          </p:cNvPr>
          <p:cNvSpPr txBox="1"/>
          <p:nvPr/>
        </p:nvSpPr>
        <p:spPr>
          <a:xfrm>
            <a:off x="987689" y="3071183"/>
            <a:ext cx="9910296" cy="259002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kern="1200" dirty="0">
                <a:solidFill>
                  <a:schemeClr val="tx1"/>
                </a:solidFill>
                <a:latin typeface="AkayaKanadaka" panose="02010502080401010103" pitchFamily="2" charset="77"/>
                <a:ea typeface="+mj-ea"/>
                <a:cs typeface="AkayaKanadaka" panose="02010502080401010103" pitchFamily="2" charset="77"/>
              </a:rPr>
              <a:t>Summary of Chapter 1</a:t>
            </a:r>
          </a:p>
        </p:txBody>
      </p:sp>
      <p:sp>
        <p:nvSpPr>
          <p:cNvPr id="49" name="Rectangle 4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46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0" name="Rectangle 2069">
            <a:extLst>
              <a:ext uri="{FF2B5EF4-FFF2-40B4-BE49-F238E27FC236}">
                <a16:creationId xmlns:a16="http://schemas.microsoft.com/office/drawing/2014/main" id="{3B71DBD2-3B77-4A79-B20B-A2B1EBBE1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DD94CD5A-DFA9-4697-95A8-A758FBF5E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DCA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Gothic Archangel Gabriel Annunciation to Virgin Mary | AI Art Generator |  Easy-Peasy.AI">
            <a:extLst>
              <a:ext uri="{FF2B5EF4-FFF2-40B4-BE49-F238E27FC236}">
                <a16:creationId xmlns:a16="http://schemas.microsoft.com/office/drawing/2014/main" id="{EFBEC211-1632-FEE7-0699-783DEB87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49" r="22446" b="1"/>
          <a:stretch/>
        </p:blipFill>
        <p:spPr bwMode="auto">
          <a:xfrm>
            <a:off x="6096000" y="725171"/>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ur God Remembers - Zechariah's Hope - REDEEMER BY THE SEA">
            <a:extLst>
              <a:ext uri="{FF2B5EF4-FFF2-40B4-BE49-F238E27FC236}">
                <a16:creationId xmlns:a16="http://schemas.microsoft.com/office/drawing/2014/main" id="{D7DE9DBE-99B0-98E4-46D9-27029B9461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1" t="-2" r="23899" b="1"/>
          <a:stretch/>
        </p:blipFill>
        <p:spPr bwMode="auto">
          <a:xfrm>
            <a:off x="676152" y="725171"/>
            <a:ext cx="53721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2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ainting of a person in a robe&#10;&#10;Description automatically generated">
            <a:extLst>
              <a:ext uri="{FF2B5EF4-FFF2-40B4-BE49-F238E27FC236}">
                <a16:creationId xmlns:a16="http://schemas.microsoft.com/office/drawing/2014/main" id="{92C9BBD8-377B-A64E-1DE8-6A73EF51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631" y="643467"/>
            <a:ext cx="3593337" cy="5571066"/>
          </a:xfrm>
          <a:prstGeom prst="rect">
            <a:avLst/>
          </a:prstGeom>
        </p:spPr>
      </p:pic>
      <p:pic>
        <p:nvPicPr>
          <p:cNvPr id="3" name="Picture 2" descr="A painting of a person and person holding a sign&#10;&#10;Description automatically generated">
            <a:extLst>
              <a:ext uri="{FF2B5EF4-FFF2-40B4-BE49-F238E27FC236}">
                <a16:creationId xmlns:a16="http://schemas.microsoft.com/office/drawing/2014/main" id="{344E3AAD-0FD8-834C-3E1D-8732D0176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934" y="643467"/>
            <a:ext cx="3941529" cy="5571066"/>
          </a:xfrm>
          <a:prstGeom prst="rect">
            <a:avLst/>
          </a:prstGeom>
        </p:spPr>
      </p:pic>
    </p:spTree>
    <p:extLst>
      <p:ext uri="{BB962C8B-B14F-4D97-AF65-F5344CB8AC3E}">
        <p14:creationId xmlns:p14="http://schemas.microsoft.com/office/powerpoint/2010/main" val="4354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35CCC-993B-302B-7A83-7F28ACB079D7}"/>
              </a:ext>
            </a:extLst>
          </p:cNvPr>
          <p:cNvSpPr>
            <a:spLocks noGrp="1"/>
          </p:cNvSpPr>
          <p:nvPr>
            <p:ph type="title"/>
          </p:nvPr>
        </p:nvSpPr>
        <p:spPr>
          <a:xfrm>
            <a:off x="640080" y="916058"/>
            <a:ext cx="4368602" cy="1956841"/>
          </a:xfrm>
        </p:spPr>
        <p:txBody>
          <a:bodyPr vert="horz" lIns="91440" tIns="45720" rIns="91440" bIns="45720" rtlCol="0" anchor="b">
            <a:normAutofit fontScale="90000"/>
          </a:bodyPr>
          <a:lstStyle/>
          <a:p>
            <a:r>
              <a:rPr lang="en-US" sz="5400" b="1" kern="1200" dirty="0">
                <a:solidFill>
                  <a:schemeClr val="accent4">
                    <a:lumMod val="50000"/>
                  </a:schemeClr>
                </a:solidFill>
                <a:latin typeface="AkayaKanadaka" panose="02010502080401010103" pitchFamily="2" charset="77"/>
                <a:cs typeface="AkayaKanadaka" panose="02010502080401010103" pitchFamily="2" charset="77"/>
              </a:rPr>
              <a:t>Our </a:t>
            </a:r>
            <a:r>
              <a:rPr lang="en-US" sz="5400" b="1" dirty="0">
                <a:solidFill>
                  <a:schemeClr val="accent4">
                    <a:lumMod val="50000"/>
                  </a:schemeClr>
                </a:solidFill>
                <a:latin typeface="AkayaKanadaka" panose="02010502080401010103" pitchFamily="2" charset="77"/>
                <a:cs typeface="AkayaKanadaka" panose="02010502080401010103" pitchFamily="2" charset="77"/>
              </a:rPr>
              <a:t>T</a:t>
            </a:r>
            <a:r>
              <a:rPr lang="en-US" sz="5400" b="1" kern="1200" dirty="0">
                <a:solidFill>
                  <a:schemeClr val="accent4">
                    <a:lumMod val="50000"/>
                  </a:schemeClr>
                </a:solidFill>
                <a:latin typeface="AkayaKanadaka" panose="02010502080401010103" pitchFamily="2" charset="77"/>
                <a:cs typeface="AkayaKanadaka" panose="02010502080401010103" pitchFamily="2" charset="77"/>
              </a:rPr>
              <a:t>akeaway from Chapter 1</a:t>
            </a:r>
            <a:br>
              <a:rPr lang="en-US" sz="5400" b="1" kern="1200" dirty="0">
                <a:solidFill>
                  <a:schemeClr val="accent4">
                    <a:lumMod val="50000"/>
                  </a:schemeClr>
                </a:solidFill>
                <a:latin typeface="AkayaKanadaka" panose="02010502080401010103" pitchFamily="2" charset="77"/>
                <a:cs typeface="AkayaKanadaka" panose="02010502080401010103" pitchFamily="2" charset="77"/>
              </a:rPr>
            </a:br>
            <a:endParaRPr lang="en-US" sz="5400" b="1" dirty="0">
              <a:solidFill>
                <a:schemeClr val="accent4">
                  <a:lumMod val="50000"/>
                </a:schemeClr>
              </a:solidFill>
              <a:latin typeface="AkayaKanadaka" panose="02010502080401010103" pitchFamily="2" charset="77"/>
              <a:cs typeface="AkayaKanadaka" panose="02010502080401010103" pitchFamily="2" charset="77"/>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1185BAE-6EB7-0064-4213-A6FF84F65A7B}"/>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algn="ctr"/>
            <a:endParaRPr lang="en-US" sz="3600" dirty="0">
              <a:latin typeface="AkayaKanadaka" panose="02010502080401010103" pitchFamily="2" charset="77"/>
              <a:cs typeface="AkayaKanadaka" panose="02010502080401010103" pitchFamily="2" charset="77"/>
            </a:endParaRPr>
          </a:p>
          <a:p>
            <a:pPr algn="ctr"/>
            <a:endParaRPr lang="en-US" sz="3600" dirty="0">
              <a:latin typeface="AkayaKanadaka" panose="02010502080401010103" pitchFamily="2" charset="77"/>
              <a:cs typeface="AkayaKanadaka" panose="02010502080401010103" pitchFamily="2" charset="77"/>
            </a:endParaRPr>
          </a:p>
          <a:p>
            <a:pPr algn="ctr"/>
            <a:r>
              <a:rPr lang="en-US" sz="3600" dirty="0">
                <a:latin typeface="AkayaKanadaka" panose="02010502080401010103" pitchFamily="2" charset="77"/>
                <a:cs typeface="AkayaKanadaka" panose="02010502080401010103" pitchFamily="2" charset="77"/>
              </a:rPr>
              <a:t>How Submissive am I to God and His word?</a:t>
            </a:r>
          </a:p>
        </p:txBody>
      </p:sp>
      <p:pic>
        <p:nvPicPr>
          <p:cNvPr id="5" name="Picture Placeholder 4" descr="A black and gold text&#10;&#10;Description automatically generated">
            <a:extLst>
              <a:ext uri="{FF2B5EF4-FFF2-40B4-BE49-F238E27FC236}">
                <a16:creationId xmlns:a16="http://schemas.microsoft.com/office/drawing/2014/main" id="{DB0B63D9-B53B-9F23-C831-2598086EA0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02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92D3F-1A74-FF05-D22D-AABABF3F174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58A448-A335-F1B3-5243-75BA3516167F}"/>
              </a:ext>
            </a:extLst>
          </p:cNvPr>
          <p:cNvSpPr txBox="1"/>
          <p:nvPr/>
        </p:nvSpPr>
        <p:spPr>
          <a:xfrm>
            <a:off x="1524000" y="1584683"/>
            <a:ext cx="9144000" cy="255182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kern="1200" dirty="0">
                <a:solidFill>
                  <a:schemeClr val="tx1"/>
                </a:solidFill>
                <a:latin typeface="+mj-lt"/>
                <a:ea typeface="+mj-ea"/>
                <a:cs typeface="+mj-cs"/>
              </a:rPr>
              <a:t>Overview of Chapter 2</a:t>
            </a:r>
          </a:p>
        </p:txBody>
      </p:sp>
    </p:spTree>
    <p:extLst>
      <p:ext uri="{BB962C8B-B14F-4D97-AF65-F5344CB8AC3E}">
        <p14:creationId xmlns:p14="http://schemas.microsoft.com/office/powerpoint/2010/main" val="534484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44546A"/>
      </a:dk2>
      <a:lt2>
        <a:srgbClr val="7030A0"/>
      </a:lt2>
      <a:accent1>
        <a:srgbClr val="F23558"/>
      </a:accent1>
      <a:accent2>
        <a:srgbClr val="0D7AD9"/>
      </a:accent2>
      <a:accent3>
        <a:srgbClr val="75B503"/>
      </a:accent3>
      <a:accent4>
        <a:srgbClr val="F2A950"/>
      </a:accent4>
      <a:accent5>
        <a:srgbClr val="F25E3D"/>
      </a:accent5>
      <a:accent6>
        <a:srgbClr val="00B0F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1795</TotalTime>
  <Words>636</Words>
  <Application>Microsoft Macintosh PowerPoint</Application>
  <PresentationFormat>Widescreen</PresentationFormat>
  <Paragraphs>94</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AkayaKanadaka</vt:lpstr>
      <vt:lpstr>Aptos</vt:lpstr>
      <vt:lpstr>Arial</vt:lpstr>
      <vt:lpstr>Calibri</vt:lpstr>
      <vt:lpstr>Calibri Light</vt:lpstr>
      <vt:lpstr>Courier New</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Takeaway from Chapter 1 </vt:lpstr>
      <vt:lpstr>PowerPoint Presentation</vt:lpstr>
      <vt:lpstr>Breakdown of Chapter 2</vt:lpstr>
      <vt:lpstr>PowerPoint Presentation</vt:lpstr>
      <vt:lpstr>WAITING </vt:lpstr>
      <vt:lpstr>Let us dive into Chapter 2</vt:lpstr>
      <vt:lpstr>PowerPoint Presentation</vt:lpstr>
      <vt:lpstr>PowerPoint Presentation</vt:lpstr>
      <vt:lpstr>PowerPoint Presentation</vt:lpstr>
      <vt:lpstr>The Trip to Bethlehem in Judea </vt:lpstr>
      <vt:lpstr>PowerPoint Presentation</vt:lpstr>
      <vt:lpstr>Let us pause a little …</vt:lpstr>
      <vt:lpstr>PowerPoint Presentation</vt:lpstr>
      <vt:lpstr>PowerPoint Presentation</vt:lpstr>
      <vt:lpstr>PowerPoint Presentation</vt:lpstr>
      <vt:lpstr>The Announcement to the Shepherds</vt:lpstr>
      <vt:lpstr>Let us get into the details …</vt:lpstr>
      <vt:lpstr>PowerPoint Presentation</vt:lpstr>
      <vt:lpstr>PowerPoint Presentation</vt:lpstr>
      <vt:lpstr>Christ was born for everyone, but not everyone receives His birth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Maria Ayad</cp:lastModifiedBy>
  <cp:revision>8</cp:revision>
  <dcterms:created xsi:type="dcterms:W3CDTF">2022-02-26T04:53:34Z</dcterms:created>
  <dcterms:modified xsi:type="dcterms:W3CDTF">2024-10-06T01:01:40Z</dcterms:modified>
</cp:coreProperties>
</file>